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xls" ContentType="application/vnd.ms-excel"/>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heme/theme4.xml" ContentType="application/vnd.openxmlformats-officedocument.theme+xml"/>
  <Override PartName="/ppt/theme/theme5.xml" ContentType="application/vnd.openxmlformats-officedocument.theme+xml"/>
  <Override PartName="/ppt/tags/tag40.xml" ContentType="application/vnd.openxmlformats-officedocument.presentationml.tags+xml"/>
  <Override PartName="/ppt/notesSlides/notesSlide1.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notesSlides/notesSlide2.xml" ContentType="application/vnd.openxmlformats-officedocument.presentationml.notesSlide+xml"/>
  <Override PartName="/ppt/tags/tag108.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09.xml" ContentType="application/vnd.openxmlformats-officedocument.presentationml.tags+xml"/>
  <Override PartName="/ppt/notesSlides/notesSlide6.xml" ContentType="application/vnd.openxmlformats-officedocument.presentationml.notesSlide+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notesSlides/notesSlide7.xml" ContentType="application/vnd.openxmlformats-officedocument.presentationml.notesSlide+xml"/>
  <Override PartName="/ppt/tags/tag176.xml" ContentType="application/vnd.openxmlformats-officedocument.presentationml.tags+xml"/>
  <Override PartName="/ppt/notesSlides/notesSlide8.xml" ContentType="application/vnd.openxmlformats-officedocument.presentationml.notesSlide+xml"/>
  <Override PartName="/ppt/tags/tag177.xml" ContentType="application/vnd.openxmlformats-officedocument.presentationml.tags+xml"/>
  <Override PartName="/ppt/notesSlides/notesSlide9.xml" ContentType="application/vnd.openxmlformats-officedocument.presentationml.notesSlide+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notesSlides/notesSlide10.xml" ContentType="application/vnd.openxmlformats-officedocument.presentationml.notesSlide+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notesSlides/notesSlide13.xml" ContentType="application/vnd.openxmlformats-officedocument.presentationml.notesSlide+xml"/>
  <Override PartName="/ppt/tags/tag260.xml" ContentType="application/vnd.openxmlformats-officedocument.presentationml.tags+xml"/>
  <Override PartName="/ppt/tags/tag261.xml" ContentType="application/vnd.openxmlformats-officedocument.presentationml.tags+xml"/>
  <Override PartName="/ppt/notesSlides/notesSlide14.xml" ContentType="application/vnd.openxmlformats-officedocument.presentationml.notesSlide+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notesSlides/notesSlide15.xml" ContentType="application/vnd.openxmlformats-officedocument.presentationml.notesSlide+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notesSlides/notesSlide16.xml" ContentType="application/vnd.openxmlformats-officedocument.presentationml.notesSlide+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5" r:id="rId1"/>
    <p:sldMasterId id="2147483672" r:id="rId2"/>
    <p:sldMasterId id="2147483698" r:id="rId3"/>
  </p:sldMasterIdLst>
  <p:notesMasterIdLst>
    <p:notesMasterId r:id="rId32"/>
  </p:notesMasterIdLst>
  <p:handoutMasterIdLst>
    <p:handoutMasterId r:id="rId33"/>
  </p:handoutMasterIdLst>
  <p:sldIdLst>
    <p:sldId id="261" r:id="rId4"/>
    <p:sldId id="437" r:id="rId5"/>
    <p:sldId id="501" r:id="rId6"/>
    <p:sldId id="316" r:id="rId7"/>
    <p:sldId id="315" r:id="rId8"/>
    <p:sldId id="266" r:id="rId9"/>
    <p:sldId id="269" r:id="rId10"/>
    <p:sldId id="274" r:id="rId11"/>
    <p:sldId id="361" r:id="rId12"/>
    <p:sldId id="360" r:id="rId13"/>
    <p:sldId id="363" r:id="rId14"/>
    <p:sldId id="438" r:id="rId15"/>
    <p:sldId id="439" r:id="rId16"/>
    <p:sldId id="440" r:id="rId17"/>
    <p:sldId id="441" r:id="rId18"/>
    <p:sldId id="443" r:id="rId19"/>
    <p:sldId id="444" r:id="rId20"/>
    <p:sldId id="458" r:id="rId21"/>
    <p:sldId id="460" r:id="rId22"/>
    <p:sldId id="467" r:id="rId23"/>
    <p:sldId id="505" r:id="rId24"/>
    <p:sldId id="468" r:id="rId25"/>
    <p:sldId id="503" r:id="rId26"/>
    <p:sldId id="472" r:id="rId27"/>
    <p:sldId id="473" r:id="rId28"/>
    <p:sldId id="495" r:id="rId29"/>
    <p:sldId id="507" r:id="rId30"/>
    <p:sldId id="500" r:id="rId31"/>
  </p:sldIdLst>
  <p:sldSz cx="9144000" cy="6858000" type="screen4x3"/>
  <p:notesSz cx="6797675" cy="9926638"/>
  <p:custDataLst>
    <p:tags r:id="rId34"/>
  </p:custDataLst>
  <p:defaultTextStyle>
    <a:defPPr>
      <a:defRPr lang="fr-F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17375E"/>
    <a:srgbClr val="0C419A"/>
    <a:srgbClr val="990000"/>
    <a:srgbClr val="3333CC"/>
    <a:srgbClr val="66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425" autoAdjust="0"/>
    <p:restoredTop sz="93846" autoAdjust="0"/>
  </p:normalViewPr>
  <p:slideViewPr>
    <p:cSldViewPr>
      <p:cViewPr>
        <p:scale>
          <a:sx n="100" d="100"/>
          <a:sy n="100" d="100"/>
        </p:scale>
        <p:origin x="-590" y="768"/>
      </p:cViewPr>
      <p:guideLst>
        <p:guide orient="horz" pos="3566"/>
        <p:guide pos="204"/>
        <p:guide pos="5556"/>
        <p:guide pos="28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gs" Target="tags/tag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11.vml.rels><?xml version="1.0" encoding="UTF-8" standalone="yes"?>
<Relationships xmlns="http://schemas.openxmlformats.org/package/2006/relationships"><Relationship Id="rId1" Type="http://schemas.openxmlformats.org/officeDocument/2006/relationships/image" Target="NULL"/></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image" Target="../media/image1.emf"/><Relationship Id="rId5" Type="http://schemas.openxmlformats.org/officeDocument/2006/relationships/image" Target="../media/image27.png"/><Relationship Id="rId4" Type="http://schemas.openxmlformats.org/officeDocument/2006/relationships/image" Target="../media/image26.png"/></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400" cy="496888"/>
          </a:xfrm>
          <a:prstGeom prst="rect">
            <a:avLst/>
          </a:prstGeom>
        </p:spPr>
        <p:txBody>
          <a:bodyPr vert="horz" lIns="91428" tIns="45714" rIns="91428" bIns="45714" rtlCol="0"/>
          <a:lstStyle>
            <a:lvl1pPr algn="l" fontAlgn="auto">
              <a:spcBef>
                <a:spcPts val="0"/>
              </a:spcBef>
              <a:spcAft>
                <a:spcPts val="0"/>
              </a:spcAft>
              <a:defRPr sz="1200">
                <a:latin typeface="+mn-lt"/>
                <a:cs typeface="+mn-cs"/>
              </a:defRPr>
            </a:lvl1pPr>
          </a:lstStyle>
          <a:p>
            <a:pPr>
              <a:defRPr/>
            </a:pPr>
            <a:endParaRPr lang="fr-FR"/>
          </a:p>
        </p:txBody>
      </p:sp>
      <p:sp>
        <p:nvSpPr>
          <p:cNvPr id="3" name="Espace réservé de la date 2"/>
          <p:cNvSpPr>
            <a:spLocks noGrp="1"/>
          </p:cNvSpPr>
          <p:nvPr>
            <p:ph type="dt" sz="quarter" idx="1"/>
          </p:nvPr>
        </p:nvSpPr>
        <p:spPr>
          <a:xfrm>
            <a:off x="3849688" y="0"/>
            <a:ext cx="2946400" cy="496888"/>
          </a:xfrm>
          <a:prstGeom prst="rect">
            <a:avLst/>
          </a:prstGeom>
        </p:spPr>
        <p:txBody>
          <a:bodyPr vert="horz" lIns="91428" tIns="45714" rIns="91428" bIns="45714" rtlCol="0"/>
          <a:lstStyle>
            <a:lvl1pPr algn="r" fontAlgn="auto">
              <a:spcBef>
                <a:spcPts val="0"/>
              </a:spcBef>
              <a:spcAft>
                <a:spcPts val="0"/>
              </a:spcAft>
              <a:defRPr sz="1200">
                <a:latin typeface="+mn-lt"/>
                <a:cs typeface="+mn-cs"/>
              </a:defRPr>
            </a:lvl1pPr>
          </a:lstStyle>
          <a:p>
            <a:pPr>
              <a:defRPr/>
            </a:pPr>
            <a:fld id="{4101B0AD-0B0D-40A5-B08C-68D8525DFEB6}" type="datetimeFigureOut">
              <a:rPr lang="fr-FR"/>
              <a:pPr>
                <a:defRPr/>
              </a:pPr>
              <a:t>07/04/2015</a:t>
            </a:fld>
            <a:endParaRPr lang="fr-FR"/>
          </a:p>
        </p:txBody>
      </p:sp>
      <p:sp>
        <p:nvSpPr>
          <p:cNvPr id="4" name="Espace réservé du pied de page 3"/>
          <p:cNvSpPr>
            <a:spLocks noGrp="1"/>
          </p:cNvSpPr>
          <p:nvPr>
            <p:ph type="ftr" sz="quarter" idx="2"/>
          </p:nvPr>
        </p:nvSpPr>
        <p:spPr>
          <a:xfrm>
            <a:off x="0" y="9428163"/>
            <a:ext cx="2946400" cy="496887"/>
          </a:xfrm>
          <a:prstGeom prst="rect">
            <a:avLst/>
          </a:prstGeom>
        </p:spPr>
        <p:txBody>
          <a:bodyPr vert="horz" lIns="91428" tIns="45714" rIns="91428" bIns="45714" rtlCol="0" anchor="b"/>
          <a:lstStyle>
            <a:lvl1pPr algn="l" fontAlgn="auto">
              <a:spcBef>
                <a:spcPts val="0"/>
              </a:spcBef>
              <a:spcAft>
                <a:spcPts val="0"/>
              </a:spcAft>
              <a:defRPr sz="1200" smtClean="0">
                <a:latin typeface="+mn-lt"/>
                <a:cs typeface="+mn-cs"/>
              </a:defRPr>
            </a:lvl1pPr>
          </a:lstStyle>
          <a:p>
            <a:pPr>
              <a:defRPr/>
            </a:pPr>
            <a:r>
              <a:rPr lang="fr-FR"/>
              <a:t>ELSM 92 - Dr ICB/Dr AC/GB</a:t>
            </a:r>
            <a:endParaRPr lang="fr-FR"/>
          </a:p>
        </p:txBody>
      </p:sp>
      <p:sp>
        <p:nvSpPr>
          <p:cNvPr id="5" name="Espace réservé du numéro de diapositive 4"/>
          <p:cNvSpPr>
            <a:spLocks noGrp="1"/>
          </p:cNvSpPr>
          <p:nvPr>
            <p:ph type="sldNum" sz="quarter" idx="3"/>
          </p:nvPr>
        </p:nvSpPr>
        <p:spPr>
          <a:xfrm>
            <a:off x="3849688" y="9428163"/>
            <a:ext cx="2946400" cy="496887"/>
          </a:xfrm>
          <a:prstGeom prst="rect">
            <a:avLst/>
          </a:prstGeom>
        </p:spPr>
        <p:txBody>
          <a:bodyPr vert="horz" lIns="91428" tIns="45714" rIns="91428" bIns="45714" rtlCol="0" anchor="b"/>
          <a:lstStyle>
            <a:lvl1pPr algn="r" fontAlgn="auto">
              <a:spcBef>
                <a:spcPts val="0"/>
              </a:spcBef>
              <a:spcAft>
                <a:spcPts val="0"/>
              </a:spcAft>
              <a:defRPr sz="1200">
                <a:latin typeface="+mn-lt"/>
                <a:cs typeface="+mn-cs"/>
              </a:defRPr>
            </a:lvl1pPr>
          </a:lstStyle>
          <a:p>
            <a:pPr>
              <a:defRPr/>
            </a:pPr>
            <a:fld id="{61E56A7E-882C-4F2A-93C4-06699E1B0110}" type="slidenum">
              <a:rPr lang="fr-FR"/>
              <a:pPr>
                <a:defRPr/>
              </a:pPr>
              <a:t>‹N°›</a:t>
            </a:fld>
            <a:endParaRPr lang="fr-FR"/>
          </a:p>
        </p:txBody>
      </p:sp>
    </p:spTree>
    <p:extLst>
      <p:ext uri="{BB962C8B-B14F-4D97-AF65-F5344CB8AC3E}">
        <p14:creationId xmlns:p14="http://schemas.microsoft.com/office/powerpoint/2010/main" val="37820817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400" cy="495300"/>
          </a:xfrm>
          <a:prstGeom prst="rect">
            <a:avLst/>
          </a:prstGeom>
        </p:spPr>
        <p:txBody>
          <a:bodyPr vert="horz" lIns="92634" tIns="46316" rIns="92634" bIns="46316" rtlCol="0"/>
          <a:lstStyle>
            <a:lvl1pPr algn="l" fontAlgn="auto">
              <a:spcBef>
                <a:spcPts val="0"/>
              </a:spcBef>
              <a:spcAft>
                <a:spcPts val="0"/>
              </a:spcAft>
              <a:defRPr sz="1200">
                <a:latin typeface="+mn-lt"/>
                <a:cs typeface="+mn-cs"/>
              </a:defRPr>
            </a:lvl1pPr>
          </a:lstStyle>
          <a:p>
            <a:pPr>
              <a:defRPr/>
            </a:pPr>
            <a:endParaRPr lang="fr-FR"/>
          </a:p>
        </p:txBody>
      </p:sp>
      <p:sp>
        <p:nvSpPr>
          <p:cNvPr id="3" name="Espace réservé de la date 2"/>
          <p:cNvSpPr>
            <a:spLocks noGrp="1"/>
          </p:cNvSpPr>
          <p:nvPr>
            <p:ph type="dt" idx="1"/>
          </p:nvPr>
        </p:nvSpPr>
        <p:spPr>
          <a:xfrm>
            <a:off x="3849688" y="0"/>
            <a:ext cx="2946400" cy="495300"/>
          </a:xfrm>
          <a:prstGeom prst="rect">
            <a:avLst/>
          </a:prstGeom>
        </p:spPr>
        <p:txBody>
          <a:bodyPr vert="horz" lIns="92634" tIns="46316" rIns="92634" bIns="46316" rtlCol="0"/>
          <a:lstStyle>
            <a:lvl1pPr algn="r" fontAlgn="auto">
              <a:spcBef>
                <a:spcPts val="0"/>
              </a:spcBef>
              <a:spcAft>
                <a:spcPts val="0"/>
              </a:spcAft>
              <a:defRPr sz="1200">
                <a:latin typeface="+mn-lt"/>
                <a:cs typeface="+mn-cs"/>
              </a:defRPr>
            </a:lvl1pPr>
          </a:lstStyle>
          <a:p>
            <a:pPr>
              <a:defRPr/>
            </a:pPr>
            <a:fld id="{BCA02611-9C5A-4C80-ADF7-53D45002980B}" type="datetimeFigureOut">
              <a:rPr lang="fr-FR"/>
              <a:pPr>
                <a:defRPr/>
              </a:pPr>
              <a:t>07/04/2015</a:t>
            </a:fld>
            <a:endParaRPr lang="fr-FR"/>
          </a:p>
        </p:txBody>
      </p:sp>
      <p:sp>
        <p:nvSpPr>
          <p:cNvPr id="4" name="Espace réservé de l'image des diapositives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2634" tIns="46316" rIns="92634" bIns="46316" rtlCol="0" anchor="ctr"/>
          <a:lstStyle/>
          <a:p>
            <a:pPr lvl="0"/>
            <a:endParaRPr lang="fr-FR" noProof="0"/>
          </a:p>
        </p:txBody>
      </p:sp>
      <p:sp>
        <p:nvSpPr>
          <p:cNvPr id="5" name="Espace réservé des commentaires 4"/>
          <p:cNvSpPr>
            <a:spLocks noGrp="1"/>
          </p:cNvSpPr>
          <p:nvPr>
            <p:ph type="body" sz="quarter" idx="3"/>
          </p:nvPr>
        </p:nvSpPr>
        <p:spPr>
          <a:xfrm>
            <a:off x="679450" y="4716463"/>
            <a:ext cx="5438775" cy="4465637"/>
          </a:xfrm>
          <a:prstGeom prst="rect">
            <a:avLst/>
          </a:prstGeom>
        </p:spPr>
        <p:txBody>
          <a:bodyPr vert="horz" lIns="92634" tIns="46316" rIns="92634" bIns="46316" rtlCol="0"/>
          <a:lstStyle/>
          <a:p>
            <a:pPr lvl="0"/>
            <a:r>
              <a:rPr lang="fr-FR" noProof="0" smtClean="0"/>
              <a:t>Modifiez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endParaRPr lang="fr-FR" noProof="0"/>
          </a:p>
        </p:txBody>
      </p:sp>
      <p:sp>
        <p:nvSpPr>
          <p:cNvPr id="6" name="Espace réservé du pied de page 5"/>
          <p:cNvSpPr>
            <a:spLocks noGrp="1"/>
          </p:cNvSpPr>
          <p:nvPr>
            <p:ph type="ftr" sz="quarter" idx="4"/>
          </p:nvPr>
        </p:nvSpPr>
        <p:spPr>
          <a:xfrm>
            <a:off x="0" y="9429750"/>
            <a:ext cx="2946400" cy="495300"/>
          </a:xfrm>
          <a:prstGeom prst="rect">
            <a:avLst/>
          </a:prstGeom>
        </p:spPr>
        <p:txBody>
          <a:bodyPr vert="horz" lIns="92634" tIns="46316" rIns="92634" bIns="46316" rtlCol="0" anchor="b"/>
          <a:lstStyle>
            <a:lvl1pPr algn="l" fontAlgn="auto">
              <a:spcBef>
                <a:spcPts val="0"/>
              </a:spcBef>
              <a:spcAft>
                <a:spcPts val="0"/>
              </a:spcAft>
              <a:defRPr sz="1200" smtClean="0">
                <a:latin typeface="+mn-lt"/>
                <a:cs typeface="+mn-cs"/>
              </a:defRPr>
            </a:lvl1pPr>
          </a:lstStyle>
          <a:p>
            <a:pPr>
              <a:defRPr/>
            </a:pPr>
            <a:r>
              <a:rPr lang="fr-FR"/>
              <a:t>ELSM 92 - Dr ICB/Dr AC/GB</a:t>
            </a:r>
            <a:endParaRPr lang="fr-FR"/>
          </a:p>
        </p:txBody>
      </p:sp>
      <p:sp>
        <p:nvSpPr>
          <p:cNvPr id="7" name="Espace réservé du numéro de diapositive 6"/>
          <p:cNvSpPr>
            <a:spLocks noGrp="1"/>
          </p:cNvSpPr>
          <p:nvPr>
            <p:ph type="sldNum" sz="quarter" idx="5"/>
          </p:nvPr>
        </p:nvSpPr>
        <p:spPr>
          <a:xfrm>
            <a:off x="3849688" y="9429750"/>
            <a:ext cx="2946400" cy="495300"/>
          </a:xfrm>
          <a:prstGeom prst="rect">
            <a:avLst/>
          </a:prstGeom>
        </p:spPr>
        <p:txBody>
          <a:bodyPr vert="horz" lIns="92634" tIns="46316" rIns="92634" bIns="46316" rtlCol="0" anchor="b"/>
          <a:lstStyle>
            <a:lvl1pPr algn="r" fontAlgn="auto">
              <a:spcBef>
                <a:spcPts val="0"/>
              </a:spcBef>
              <a:spcAft>
                <a:spcPts val="0"/>
              </a:spcAft>
              <a:defRPr sz="1200">
                <a:latin typeface="+mn-lt"/>
                <a:cs typeface="+mn-cs"/>
              </a:defRPr>
            </a:lvl1pPr>
          </a:lstStyle>
          <a:p>
            <a:pPr>
              <a:defRPr/>
            </a:pPr>
            <a:fld id="{E56077B5-A09E-4701-AB0A-98502BBE0675}" type="slidenum">
              <a:rPr lang="fr-FR"/>
              <a:pPr>
                <a:defRPr/>
              </a:pPr>
              <a:t>‹N°›</a:t>
            </a:fld>
            <a:endParaRPr lang="fr-FR"/>
          </a:p>
        </p:txBody>
      </p:sp>
    </p:spTree>
    <p:extLst>
      <p:ext uri="{BB962C8B-B14F-4D97-AF65-F5344CB8AC3E}">
        <p14:creationId xmlns:p14="http://schemas.microsoft.com/office/powerpoint/2010/main" val="1359833619"/>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21"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41388">
              <a:defRPr>
                <a:solidFill>
                  <a:schemeClr val="tx1"/>
                </a:solidFill>
                <a:latin typeface="Arial" charset="0"/>
                <a:cs typeface="Arial" charset="0"/>
              </a:defRPr>
            </a:lvl1pPr>
            <a:lvl2pPr marL="742950" indent="-285750" defTabSz="941388">
              <a:defRPr>
                <a:solidFill>
                  <a:schemeClr val="tx1"/>
                </a:solidFill>
                <a:latin typeface="Arial" charset="0"/>
                <a:cs typeface="Arial" charset="0"/>
              </a:defRPr>
            </a:lvl2pPr>
            <a:lvl3pPr marL="1143000" indent="-228600" defTabSz="941388">
              <a:defRPr>
                <a:solidFill>
                  <a:schemeClr val="tx1"/>
                </a:solidFill>
                <a:latin typeface="Arial" charset="0"/>
                <a:cs typeface="Arial" charset="0"/>
              </a:defRPr>
            </a:lvl3pPr>
            <a:lvl4pPr marL="1600200" indent="-228600" defTabSz="941388">
              <a:defRPr>
                <a:solidFill>
                  <a:schemeClr val="tx1"/>
                </a:solidFill>
                <a:latin typeface="Arial" charset="0"/>
                <a:cs typeface="Arial" charset="0"/>
              </a:defRPr>
            </a:lvl4pPr>
            <a:lvl5pPr marL="2057400" indent="-228600" defTabSz="941388">
              <a:defRPr>
                <a:solidFill>
                  <a:schemeClr val="tx1"/>
                </a:solidFill>
                <a:latin typeface="Arial" charset="0"/>
                <a:cs typeface="Arial" charset="0"/>
              </a:defRPr>
            </a:lvl5pPr>
            <a:lvl6pPr marL="2514600" indent="-228600" defTabSz="941388" fontAlgn="base">
              <a:spcBef>
                <a:spcPct val="0"/>
              </a:spcBef>
              <a:spcAft>
                <a:spcPct val="0"/>
              </a:spcAft>
              <a:defRPr>
                <a:solidFill>
                  <a:schemeClr val="tx1"/>
                </a:solidFill>
                <a:latin typeface="Arial" charset="0"/>
                <a:cs typeface="Arial" charset="0"/>
              </a:defRPr>
            </a:lvl6pPr>
            <a:lvl7pPr marL="2971800" indent="-228600" defTabSz="941388" fontAlgn="base">
              <a:spcBef>
                <a:spcPct val="0"/>
              </a:spcBef>
              <a:spcAft>
                <a:spcPct val="0"/>
              </a:spcAft>
              <a:defRPr>
                <a:solidFill>
                  <a:schemeClr val="tx1"/>
                </a:solidFill>
                <a:latin typeface="Arial" charset="0"/>
                <a:cs typeface="Arial" charset="0"/>
              </a:defRPr>
            </a:lvl7pPr>
            <a:lvl8pPr marL="3429000" indent="-228600" defTabSz="941388" fontAlgn="base">
              <a:spcBef>
                <a:spcPct val="0"/>
              </a:spcBef>
              <a:spcAft>
                <a:spcPct val="0"/>
              </a:spcAft>
              <a:defRPr>
                <a:solidFill>
                  <a:schemeClr val="tx1"/>
                </a:solidFill>
                <a:latin typeface="Arial" charset="0"/>
                <a:cs typeface="Arial" charset="0"/>
              </a:defRPr>
            </a:lvl8pPr>
            <a:lvl9pPr marL="3886200" indent="-228600" defTabSz="941388" fontAlgn="base">
              <a:spcBef>
                <a:spcPct val="0"/>
              </a:spcBef>
              <a:spcAft>
                <a:spcPct val="0"/>
              </a:spcAft>
              <a:defRPr>
                <a:solidFill>
                  <a:schemeClr val="tx1"/>
                </a:solidFill>
                <a:latin typeface="Arial" charset="0"/>
                <a:cs typeface="Arial" charset="0"/>
              </a:defRPr>
            </a:lvl9pPr>
          </a:lstStyle>
          <a:p>
            <a:pPr fontAlgn="base">
              <a:spcBef>
                <a:spcPct val="0"/>
              </a:spcBef>
              <a:spcAft>
                <a:spcPct val="0"/>
              </a:spcAft>
            </a:pPr>
            <a:fld id="{7C3A7F16-BC8A-4606-B876-F3C2C3483FF2}" type="slidenum">
              <a:rPr lang="fr-FR" smtClean="0">
                <a:solidFill>
                  <a:srgbClr val="000000"/>
                </a:solidFill>
              </a:rPr>
              <a:pPr fontAlgn="base">
                <a:spcBef>
                  <a:spcPct val="0"/>
                </a:spcBef>
                <a:spcAft>
                  <a:spcPct val="0"/>
                </a:spcAft>
              </a:pPr>
              <a:t>1</a:t>
            </a:fld>
            <a:endParaRPr lang="fr-FR" smtClean="0">
              <a:solidFill>
                <a:srgbClr val="000000"/>
              </a:solidFill>
            </a:endParaRPr>
          </a:p>
        </p:txBody>
      </p:sp>
      <p:sp>
        <p:nvSpPr>
          <p:cNvPr id="440322"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23"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smtClean="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9233" name="Rectangle 7"/>
          <p:cNvSpPr txBox="1">
            <a:spLocks noGrp="1" noChangeArrowheads="1"/>
          </p:cNvSpPr>
          <p:nvPr/>
        </p:nvSpPr>
        <p:spPr bwMode="auto">
          <a:xfrm>
            <a:off x="3849688" y="9428163"/>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8" tIns="45709" rIns="91418" bIns="45709" anchor="b"/>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r"/>
            <a:fld id="{94339B8C-0E23-4DCF-ACC8-D905B1BBFCF5}" type="slidenum">
              <a:rPr lang="fr-FR" sz="1200"/>
              <a:pPr algn="r"/>
              <a:t>14</a:t>
            </a:fld>
            <a:endParaRPr lang="fr-FR" sz="1200"/>
          </a:p>
        </p:txBody>
      </p:sp>
      <p:sp>
        <p:nvSpPr>
          <p:cNvPr id="479234"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9235"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smtClean="0">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29" name="Rectangle 7"/>
          <p:cNvSpPr txBox="1">
            <a:spLocks noGrp="1" noChangeArrowheads="1"/>
          </p:cNvSpPr>
          <p:nvPr/>
        </p:nvSpPr>
        <p:spPr bwMode="auto">
          <a:xfrm>
            <a:off x="3849688" y="9428163"/>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0" tIns="45700" rIns="91400" bIns="45700" anchor="b"/>
          <a:lstStyle>
            <a:lvl1pPr defTabSz="925513">
              <a:defRPr>
                <a:solidFill>
                  <a:schemeClr val="tx1"/>
                </a:solidFill>
                <a:latin typeface="Arial" charset="0"/>
                <a:cs typeface="Arial" charset="0"/>
              </a:defRPr>
            </a:lvl1pPr>
            <a:lvl2pPr marL="742950" indent="-285750" defTabSz="925513">
              <a:defRPr>
                <a:solidFill>
                  <a:schemeClr val="tx1"/>
                </a:solidFill>
                <a:latin typeface="Arial" charset="0"/>
                <a:cs typeface="Arial" charset="0"/>
              </a:defRPr>
            </a:lvl2pPr>
            <a:lvl3pPr marL="1143000" indent="-228600" defTabSz="925513">
              <a:defRPr>
                <a:solidFill>
                  <a:schemeClr val="tx1"/>
                </a:solidFill>
                <a:latin typeface="Arial" charset="0"/>
                <a:cs typeface="Arial" charset="0"/>
              </a:defRPr>
            </a:lvl3pPr>
            <a:lvl4pPr marL="1600200" indent="-228600" defTabSz="925513">
              <a:defRPr>
                <a:solidFill>
                  <a:schemeClr val="tx1"/>
                </a:solidFill>
                <a:latin typeface="Arial" charset="0"/>
                <a:cs typeface="Arial" charset="0"/>
              </a:defRPr>
            </a:lvl4pPr>
            <a:lvl5pPr marL="2057400" indent="-228600" defTabSz="925513">
              <a:defRPr>
                <a:solidFill>
                  <a:schemeClr val="tx1"/>
                </a:solidFill>
                <a:latin typeface="Arial" charset="0"/>
                <a:cs typeface="Arial" charset="0"/>
              </a:defRPr>
            </a:lvl5pPr>
            <a:lvl6pPr marL="2514600" indent="-228600" defTabSz="925513" fontAlgn="base">
              <a:spcBef>
                <a:spcPct val="0"/>
              </a:spcBef>
              <a:spcAft>
                <a:spcPct val="0"/>
              </a:spcAft>
              <a:defRPr>
                <a:solidFill>
                  <a:schemeClr val="tx1"/>
                </a:solidFill>
                <a:latin typeface="Arial" charset="0"/>
                <a:cs typeface="Arial" charset="0"/>
              </a:defRPr>
            </a:lvl6pPr>
            <a:lvl7pPr marL="2971800" indent="-228600" defTabSz="925513" fontAlgn="base">
              <a:spcBef>
                <a:spcPct val="0"/>
              </a:spcBef>
              <a:spcAft>
                <a:spcPct val="0"/>
              </a:spcAft>
              <a:defRPr>
                <a:solidFill>
                  <a:schemeClr val="tx1"/>
                </a:solidFill>
                <a:latin typeface="Arial" charset="0"/>
                <a:cs typeface="Arial" charset="0"/>
              </a:defRPr>
            </a:lvl7pPr>
            <a:lvl8pPr marL="3429000" indent="-228600" defTabSz="925513" fontAlgn="base">
              <a:spcBef>
                <a:spcPct val="0"/>
              </a:spcBef>
              <a:spcAft>
                <a:spcPct val="0"/>
              </a:spcAft>
              <a:defRPr>
                <a:solidFill>
                  <a:schemeClr val="tx1"/>
                </a:solidFill>
                <a:latin typeface="Arial" charset="0"/>
                <a:cs typeface="Arial" charset="0"/>
              </a:defRPr>
            </a:lvl8pPr>
            <a:lvl9pPr marL="3886200" indent="-228600" defTabSz="925513" fontAlgn="base">
              <a:spcBef>
                <a:spcPct val="0"/>
              </a:spcBef>
              <a:spcAft>
                <a:spcPct val="0"/>
              </a:spcAft>
              <a:defRPr>
                <a:solidFill>
                  <a:schemeClr val="tx1"/>
                </a:solidFill>
                <a:latin typeface="Arial" charset="0"/>
                <a:cs typeface="Arial" charset="0"/>
              </a:defRPr>
            </a:lvl9pPr>
          </a:lstStyle>
          <a:p>
            <a:pPr algn="r">
              <a:spcBef>
                <a:spcPct val="20000"/>
              </a:spcBef>
            </a:pPr>
            <a:fld id="{6EBA4670-CC1F-41D7-8314-49D403F099A2}" type="slidenum">
              <a:rPr lang="fr-FR" sz="1200">
                <a:solidFill>
                  <a:srgbClr val="000000"/>
                </a:solidFill>
              </a:rPr>
              <a:pPr algn="r">
                <a:spcBef>
                  <a:spcPct val="20000"/>
                </a:spcBef>
              </a:pPr>
              <a:t>16</a:t>
            </a:fld>
            <a:endParaRPr lang="fr-FR" sz="1200">
              <a:solidFill>
                <a:srgbClr val="000000"/>
              </a:solidFill>
            </a:endParaRPr>
          </a:p>
        </p:txBody>
      </p:sp>
      <p:sp>
        <p:nvSpPr>
          <p:cNvPr id="48333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3331" name="Rectangle 3"/>
          <p:cNvSpPr>
            <a:spLocks noGrp="1" noChangeArrowheads="1"/>
          </p:cNvSpPr>
          <p:nvPr>
            <p:ph type="body" idx="1"/>
          </p:nvPr>
        </p:nvSpPr>
        <p:spPr bwMode="auto">
          <a:xfrm>
            <a:off x="677863" y="4714875"/>
            <a:ext cx="5441950" cy="4467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0" tIns="45700" rIns="91400" bIns="45700" numCol="1" anchor="t" anchorCtr="0" compatLnSpc="1">
            <a:prstTxWarp prst="textNoShape">
              <a:avLst/>
            </a:prstTxWarp>
          </a:bodyPr>
          <a:lstStyle/>
          <a:p>
            <a:pPr eaLnBrk="1" hangingPunct="1">
              <a:spcBef>
                <a:spcPct val="0"/>
              </a:spcBef>
            </a:pPr>
            <a:endParaRPr lang="fr-FR" smtClean="0">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377" name="Espace réservé de l'image des diapositives 1"/>
          <p:cNvSpPr>
            <a:spLocks noGrp="1" noRot="1" noChangeAspect="1" noTextEdit="1"/>
          </p:cNvSpPr>
          <p:nvPr>
            <p:ph type="sldImg"/>
          </p:nvPr>
        </p:nvSpPr>
        <p:spPr bwMode="auto">
          <a:xfrm>
            <a:off x="919163" y="744538"/>
            <a:ext cx="4960937"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5378" name="Espace réservé des commentaires 2"/>
          <p:cNvSpPr>
            <a:spLocks noGrp="1"/>
          </p:cNvSpPr>
          <p:nvPr>
            <p:ph type="body" idx="1"/>
          </p:nvPr>
        </p:nvSpPr>
        <p:spPr bwMode="auto">
          <a:xfrm>
            <a:off x="908050" y="4714875"/>
            <a:ext cx="4981575" cy="4467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smtClean="0"/>
          </a:p>
        </p:txBody>
      </p:sp>
      <p:sp>
        <p:nvSpPr>
          <p:cNvPr id="485379" name="Espace réservé du numéro de diapositive 3"/>
          <p:cNvSpPr txBox="1">
            <a:spLocks noGrp="1"/>
          </p:cNvSpPr>
          <p:nvPr/>
        </p:nvSpPr>
        <p:spPr bwMode="auto">
          <a:xfrm>
            <a:off x="3851275" y="9429750"/>
            <a:ext cx="2946400"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8" tIns="45709" rIns="91418" bIns="45709" anchor="b"/>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r" eaLnBrk="0" hangingPunct="0"/>
            <a:fld id="{AF73FB77-2AD8-4892-9F1F-44653AAA302F}" type="slidenum">
              <a:rPr lang="fr-FR" sz="1200">
                <a:latin typeface="Times New Roman" pitchFamily="18" charset="0"/>
              </a:rPr>
              <a:pPr algn="r" eaLnBrk="0" hangingPunct="0"/>
              <a:t>17</a:t>
            </a:fld>
            <a:endParaRPr lang="fr-FR" sz="1200">
              <a:latin typeface="Times New Roman"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bwMode="auto">
          <a:extLst/>
        </p:spPr>
        <p:txBody>
          <a:bodyPr wrap="square" numCol="1" anchorCtr="0" compatLnSpc="1">
            <a:prstTxWarp prst="textNoShape">
              <a:avLst/>
            </a:prstTxWarp>
          </a:bodyPr>
          <a:lstStyle>
            <a:lvl1pPr defTabSz="942450">
              <a:defRPr>
                <a:solidFill>
                  <a:schemeClr val="tx1"/>
                </a:solidFill>
                <a:latin typeface="Calibri" pitchFamily="34" charset="0"/>
              </a:defRPr>
            </a:lvl1pPr>
            <a:lvl2pPr marL="756546" indent="-290979" defTabSz="942450">
              <a:defRPr>
                <a:solidFill>
                  <a:schemeClr val="tx1"/>
                </a:solidFill>
                <a:latin typeface="Calibri" pitchFamily="34" charset="0"/>
              </a:defRPr>
            </a:lvl2pPr>
            <a:lvl3pPr marL="1163917" indent="-232783" defTabSz="942450">
              <a:defRPr>
                <a:solidFill>
                  <a:schemeClr val="tx1"/>
                </a:solidFill>
                <a:latin typeface="Calibri" pitchFamily="34" charset="0"/>
              </a:defRPr>
            </a:lvl3pPr>
            <a:lvl4pPr marL="1629484" indent="-232783" defTabSz="942450">
              <a:defRPr>
                <a:solidFill>
                  <a:schemeClr val="tx1"/>
                </a:solidFill>
                <a:latin typeface="Calibri" pitchFamily="34" charset="0"/>
              </a:defRPr>
            </a:lvl4pPr>
            <a:lvl5pPr marL="2095050" indent="-232783" defTabSz="942450">
              <a:defRPr>
                <a:solidFill>
                  <a:schemeClr val="tx1"/>
                </a:solidFill>
                <a:latin typeface="Calibri" pitchFamily="34" charset="0"/>
              </a:defRPr>
            </a:lvl5pPr>
            <a:lvl6pPr marL="2560617" indent="-232783" defTabSz="942450" fontAlgn="base">
              <a:spcBef>
                <a:spcPct val="0"/>
              </a:spcBef>
              <a:spcAft>
                <a:spcPct val="0"/>
              </a:spcAft>
              <a:defRPr>
                <a:solidFill>
                  <a:schemeClr val="tx1"/>
                </a:solidFill>
                <a:latin typeface="Calibri" pitchFamily="34" charset="0"/>
              </a:defRPr>
            </a:lvl6pPr>
            <a:lvl7pPr marL="3026184" indent="-232783" defTabSz="942450" fontAlgn="base">
              <a:spcBef>
                <a:spcPct val="0"/>
              </a:spcBef>
              <a:spcAft>
                <a:spcPct val="0"/>
              </a:spcAft>
              <a:defRPr>
                <a:solidFill>
                  <a:schemeClr val="tx1"/>
                </a:solidFill>
                <a:latin typeface="Calibri" pitchFamily="34" charset="0"/>
              </a:defRPr>
            </a:lvl7pPr>
            <a:lvl8pPr marL="3491751" indent="-232783" defTabSz="942450" fontAlgn="base">
              <a:spcBef>
                <a:spcPct val="0"/>
              </a:spcBef>
              <a:spcAft>
                <a:spcPct val="0"/>
              </a:spcAft>
              <a:defRPr>
                <a:solidFill>
                  <a:schemeClr val="tx1"/>
                </a:solidFill>
                <a:latin typeface="Calibri" pitchFamily="34" charset="0"/>
              </a:defRPr>
            </a:lvl8pPr>
            <a:lvl9pPr marL="3957317" indent="-232783" defTabSz="94245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CF2683A4-0079-4681-9798-ADC343B00858}" type="slidenum">
              <a:rPr lang="fr-FR" smtClean="0">
                <a:solidFill>
                  <a:srgbClr val="000000"/>
                </a:solidFill>
                <a:latin typeface="Arial" charset="0"/>
              </a:rPr>
              <a:pPr fontAlgn="base">
                <a:spcBef>
                  <a:spcPct val="0"/>
                </a:spcBef>
                <a:spcAft>
                  <a:spcPct val="0"/>
                </a:spcAft>
                <a:defRPr/>
              </a:pPr>
              <a:t>20</a:t>
            </a:fld>
            <a:endParaRPr lang="fr-FR" smtClean="0">
              <a:solidFill>
                <a:srgbClr val="000000"/>
              </a:solidFill>
              <a:latin typeface="Arial" charset="0"/>
            </a:endParaRPr>
          </a:p>
        </p:txBody>
      </p:sp>
      <p:sp>
        <p:nvSpPr>
          <p:cNvPr id="50790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7907"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smtClean="0">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8322" name="Rectangle 7"/>
          <p:cNvSpPr txBox="1">
            <a:spLocks noGrp="1" noChangeArrowheads="1"/>
          </p:cNvSpPr>
          <p:nvPr/>
        </p:nvSpPr>
        <p:spPr bwMode="auto">
          <a:xfrm>
            <a:off x="3849688" y="9428163"/>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07" tIns="45702" rIns="91407" bIns="45702" anchor="b"/>
          <a:lstStyle>
            <a:lvl1pPr defTabSz="896938">
              <a:defRPr>
                <a:solidFill>
                  <a:schemeClr val="tx1"/>
                </a:solidFill>
                <a:latin typeface="Arial" charset="0"/>
                <a:cs typeface="Arial" charset="0"/>
              </a:defRPr>
            </a:lvl1pPr>
            <a:lvl2pPr marL="742950" indent="-285750" defTabSz="896938">
              <a:defRPr>
                <a:solidFill>
                  <a:schemeClr val="tx1"/>
                </a:solidFill>
                <a:latin typeface="Arial" charset="0"/>
                <a:cs typeface="Arial" charset="0"/>
              </a:defRPr>
            </a:lvl2pPr>
            <a:lvl3pPr marL="1143000" indent="-228600" defTabSz="896938">
              <a:defRPr>
                <a:solidFill>
                  <a:schemeClr val="tx1"/>
                </a:solidFill>
                <a:latin typeface="Arial" charset="0"/>
                <a:cs typeface="Arial" charset="0"/>
              </a:defRPr>
            </a:lvl3pPr>
            <a:lvl4pPr marL="1600200" indent="-228600" defTabSz="896938">
              <a:defRPr>
                <a:solidFill>
                  <a:schemeClr val="tx1"/>
                </a:solidFill>
                <a:latin typeface="Arial" charset="0"/>
                <a:cs typeface="Arial" charset="0"/>
              </a:defRPr>
            </a:lvl4pPr>
            <a:lvl5pPr marL="2057400" indent="-228600" defTabSz="896938">
              <a:defRPr>
                <a:solidFill>
                  <a:schemeClr val="tx1"/>
                </a:solidFill>
                <a:latin typeface="Arial" charset="0"/>
                <a:cs typeface="Arial" charset="0"/>
              </a:defRPr>
            </a:lvl5pPr>
            <a:lvl6pPr marL="2514600" indent="-228600" defTabSz="896938" fontAlgn="base">
              <a:spcBef>
                <a:spcPct val="0"/>
              </a:spcBef>
              <a:spcAft>
                <a:spcPct val="0"/>
              </a:spcAft>
              <a:defRPr>
                <a:solidFill>
                  <a:schemeClr val="tx1"/>
                </a:solidFill>
                <a:latin typeface="Arial" charset="0"/>
                <a:cs typeface="Arial" charset="0"/>
              </a:defRPr>
            </a:lvl6pPr>
            <a:lvl7pPr marL="2971800" indent="-228600" defTabSz="896938" fontAlgn="base">
              <a:spcBef>
                <a:spcPct val="0"/>
              </a:spcBef>
              <a:spcAft>
                <a:spcPct val="0"/>
              </a:spcAft>
              <a:defRPr>
                <a:solidFill>
                  <a:schemeClr val="tx1"/>
                </a:solidFill>
                <a:latin typeface="Arial" charset="0"/>
                <a:cs typeface="Arial" charset="0"/>
              </a:defRPr>
            </a:lvl7pPr>
            <a:lvl8pPr marL="3429000" indent="-228600" defTabSz="896938" fontAlgn="base">
              <a:spcBef>
                <a:spcPct val="0"/>
              </a:spcBef>
              <a:spcAft>
                <a:spcPct val="0"/>
              </a:spcAft>
              <a:defRPr>
                <a:solidFill>
                  <a:schemeClr val="tx1"/>
                </a:solidFill>
                <a:latin typeface="Arial" charset="0"/>
                <a:cs typeface="Arial" charset="0"/>
              </a:defRPr>
            </a:lvl8pPr>
            <a:lvl9pPr marL="3886200" indent="-228600" defTabSz="896938" fontAlgn="base">
              <a:spcBef>
                <a:spcPct val="0"/>
              </a:spcBef>
              <a:spcAft>
                <a:spcPct val="0"/>
              </a:spcAft>
              <a:defRPr>
                <a:solidFill>
                  <a:schemeClr val="tx1"/>
                </a:solidFill>
                <a:latin typeface="Arial" charset="0"/>
                <a:cs typeface="Arial" charset="0"/>
              </a:defRPr>
            </a:lvl9pPr>
          </a:lstStyle>
          <a:p>
            <a:pPr algn="r"/>
            <a:fld id="{BCAB4C92-F617-4828-A9CD-9DD2BF927123}" type="slidenum">
              <a:rPr lang="fr-FR" sz="1200">
                <a:solidFill>
                  <a:srgbClr val="000000"/>
                </a:solidFill>
              </a:rPr>
              <a:pPr algn="r"/>
              <a:t>21</a:t>
            </a:fld>
            <a:endParaRPr lang="fr-FR" sz="1200">
              <a:solidFill>
                <a:srgbClr val="000000"/>
              </a:solidFill>
            </a:endParaRPr>
          </a:p>
        </p:txBody>
      </p:sp>
      <p:sp>
        <p:nvSpPr>
          <p:cNvPr id="568323" name="Rectangle 2"/>
          <p:cNvSpPr>
            <a:spLocks noGrp="1" noRot="1" noChangeAspect="1" noChangeArrowheads="1" noTextEdit="1"/>
          </p:cNvSpPr>
          <p:nvPr>
            <p:ph type="sldImg"/>
          </p:nvPr>
        </p:nvSpPr>
        <p:spPr bwMode="auto">
          <a:xfrm>
            <a:off x="915988" y="744538"/>
            <a:ext cx="4962525"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8324" name="Rectangle 3"/>
          <p:cNvSpPr>
            <a:spLocks noGrp="1" noChangeArrowheads="1"/>
          </p:cNvSpPr>
          <p:nvPr>
            <p:ph type="body" idx="1"/>
          </p:nvPr>
        </p:nvSpPr>
        <p:spPr bwMode="auto">
          <a:xfrm>
            <a:off x="550863" y="5332413"/>
            <a:ext cx="5792787" cy="2460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smtClean="0">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bwMode="auto">
          <a:extLst/>
        </p:spPr>
        <p:txBody>
          <a:bodyPr wrap="square" numCol="1" anchorCtr="0" compatLnSpc="1">
            <a:prstTxWarp prst="textNoShape">
              <a:avLst/>
            </a:prstTxWarp>
          </a:bodyPr>
          <a:lstStyle>
            <a:lvl1pPr>
              <a:defRPr>
                <a:solidFill>
                  <a:schemeClr val="tx1"/>
                </a:solidFill>
                <a:latin typeface="Calibri" pitchFamily="34" charset="0"/>
              </a:defRPr>
            </a:lvl1pPr>
            <a:lvl2pPr marL="756546" indent="-290979">
              <a:defRPr>
                <a:solidFill>
                  <a:schemeClr val="tx1"/>
                </a:solidFill>
                <a:latin typeface="Calibri" pitchFamily="34" charset="0"/>
              </a:defRPr>
            </a:lvl2pPr>
            <a:lvl3pPr marL="1163917" indent="-232783">
              <a:defRPr>
                <a:solidFill>
                  <a:schemeClr val="tx1"/>
                </a:solidFill>
                <a:latin typeface="Calibri" pitchFamily="34" charset="0"/>
              </a:defRPr>
            </a:lvl3pPr>
            <a:lvl4pPr marL="1629484" indent="-232783">
              <a:defRPr>
                <a:solidFill>
                  <a:schemeClr val="tx1"/>
                </a:solidFill>
                <a:latin typeface="Calibri" pitchFamily="34" charset="0"/>
              </a:defRPr>
            </a:lvl4pPr>
            <a:lvl5pPr marL="2095050" indent="-232783">
              <a:defRPr>
                <a:solidFill>
                  <a:schemeClr val="tx1"/>
                </a:solidFill>
                <a:latin typeface="Calibri" pitchFamily="34" charset="0"/>
              </a:defRPr>
            </a:lvl5pPr>
            <a:lvl6pPr marL="2560617" indent="-232783" fontAlgn="base">
              <a:spcBef>
                <a:spcPct val="0"/>
              </a:spcBef>
              <a:spcAft>
                <a:spcPct val="0"/>
              </a:spcAft>
              <a:defRPr>
                <a:solidFill>
                  <a:schemeClr val="tx1"/>
                </a:solidFill>
                <a:latin typeface="Calibri" pitchFamily="34" charset="0"/>
              </a:defRPr>
            </a:lvl6pPr>
            <a:lvl7pPr marL="3026184" indent="-232783" fontAlgn="base">
              <a:spcBef>
                <a:spcPct val="0"/>
              </a:spcBef>
              <a:spcAft>
                <a:spcPct val="0"/>
              </a:spcAft>
              <a:defRPr>
                <a:solidFill>
                  <a:schemeClr val="tx1"/>
                </a:solidFill>
                <a:latin typeface="Calibri" pitchFamily="34" charset="0"/>
              </a:defRPr>
            </a:lvl7pPr>
            <a:lvl8pPr marL="3491751" indent="-232783" fontAlgn="base">
              <a:spcBef>
                <a:spcPct val="0"/>
              </a:spcBef>
              <a:spcAft>
                <a:spcPct val="0"/>
              </a:spcAft>
              <a:defRPr>
                <a:solidFill>
                  <a:schemeClr val="tx1"/>
                </a:solidFill>
                <a:latin typeface="Calibri" pitchFamily="34" charset="0"/>
              </a:defRPr>
            </a:lvl8pPr>
            <a:lvl9pPr marL="3957317" indent="-232783" fontAlgn="base">
              <a:spcBef>
                <a:spcPct val="0"/>
              </a:spcBef>
              <a:spcAft>
                <a:spcPct val="0"/>
              </a:spcAft>
              <a:defRPr>
                <a:solidFill>
                  <a:schemeClr val="tx1"/>
                </a:solidFill>
                <a:latin typeface="Calibri" pitchFamily="34" charset="0"/>
              </a:defRPr>
            </a:lvl9pPr>
          </a:lstStyle>
          <a:p>
            <a:pPr fontAlgn="base">
              <a:spcBef>
                <a:spcPct val="0"/>
              </a:spcBef>
              <a:spcAft>
                <a:spcPct val="0"/>
              </a:spcAft>
              <a:buClr>
                <a:srgbClr val="800080"/>
              </a:buClr>
              <a:defRPr/>
            </a:pPr>
            <a:fld id="{456B58BE-89FB-476F-A2CC-2293DE324E2F}" type="slidenum">
              <a:rPr lang="fr-FR" smtClean="0">
                <a:solidFill>
                  <a:srgbClr val="000000"/>
                </a:solidFill>
              </a:rPr>
              <a:pPr fontAlgn="base">
                <a:spcBef>
                  <a:spcPct val="0"/>
                </a:spcBef>
                <a:spcAft>
                  <a:spcPct val="0"/>
                </a:spcAft>
                <a:buClr>
                  <a:srgbClr val="800080"/>
                </a:buClr>
                <a:defRPr/>
              </a:pPr>
              <a:t>22</a:t>
            </a:fld>
            <a:endParaRPr lang="fr-FR" smtClean="0">
              <a:solidFill>
                <a:srgbClr val="000000"/>
              </a:solidFill>
            </a:endParaRPr>
          </a:p>
        </p:txBody>
      </p:sp>
      <p:sp>
        <p:nvSpPr>
          <p:cNvPr id="510978"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0979" name="Rectangle 3"/>
          <p:cNvSpPr>
            <a:spLocks noGrp="1" noChangeArrowheads="1"/>
          </p:cNvSpPr>
          <p:nvPr>
            <p:ph type="body" idx="1"/>
          </p:nvPr>
        </p:nvSpPr>
        <p:spPr bwMode="auto">
          <a:xfrm>
            <a:off x="550863" y="5330825"/>
            <a:ext cx="5792787" cy="2587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0193" name="Espace réservé de l'image des diapositives 1"/>
          <p:cNvSpPr>
            <a:spLocks noGrp="1" noRot="1" noChangeAspect="1" noTextEdit="1"/>
          </p:cNvSpPr>
          <p:nvPr>
            <p:ph type="sldImg"/>
          </p:nvPr>
        </p:nvSpPr>
        <p:spPr bwMode="auto">
          <a:xfrm>
            <a:off x="917575" y="744538"/>
            <a:ext cx="4964113"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0194" name="Espace réservé des commentaires 2"/>
          <p:cNvSpPr>
            <a:spLocks noGrp="1"/>
          </p:cNvSpPr>
          <p:nvPr>
            <p:ph type="body" idx="1"/>
          </p:nvPr>
        </p:nvSpPr>
        <p:spPr bwMode="auto">
          <a:xfrm>
            <a:off x="908050" y="4714875"/>
            <a:ext cx="4981575" cy="4467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smtClean="0"/>
          </a:p>
        </p:txBody>
      </p:sp>
      <p:sp>
        <p:nvSpPr>
          <p:cNvPr id="520195" name="Espace réservé du numéro de diapositive 3"/>
          <p:cNvSpPr txBox="1">
            <a:spLocks noGrp="1"/>
          </p:cNvSpPr>
          <p:nvPr/>
        </p:nvSpPr>
        <p:spPr bwMode="auto">
          <a:xfrm>
            <a:off x="3851275" y="9429750"/>
            <a:ext cx="2946400"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3" tIns="45706" rIns="91413" bIns="45706" anchor="b"/>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r" eaLnBrk="0" hangingPunct="0"/>
            <a:fld id="{AF04F133-DA6A-4495-9316-976513629FC1}" type="slidenum">
              <a:rPr lang="fr-FR" sz="1200">
                <a:latin typeface="Times New Roman" pitchFamily="18" charset="0"/>
              </a:rPr>
              <a:pPr algn="r" eaLnBrk="0" hangingPunct="0"/>
              <a:t>25</a:t>
            </a:fld>
            <a:endParaRPr lang="fr-FR" sz="1200">
              <a:latin typeface="Times New Roman" pitchFamily="18"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1394"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1395"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smtClean="0"/>
          </a:p>
        </p:txBody>
      </p:sp>
      <p:sp>
        <p:nvSpPr>
          <p:cNvPr id="68612" name="Espace réservé du numéro de diapositive 3"/>
          <p:cNvSpPr txBox="1">
            <a:spLocks noGrp="1"/>
          </p:cNvSpPr>
          <p:nvPr/>
        </p:nvSpPr>
        <p:spPr bwMode="auto">
          <a:xfrm>
            <a:off x="3849688" y="9429750"/>
            <a:ext cx="2946400" cy="495300"/>
          </a:xfrm>
          <a:prstGeom prst="rect">
            <a:avLst/>
          </a:prstGeom>
          <a:noFill/>
          <a:extLst/>
        </p:spPr>
        <p:txBody>
          <a:bodyPr lIns="92634" tIns="46316" rIns="92634" bIns="46316" anchor="b"/>
          <a:lstStyle>
            <a:lvl1pPr>
              <a:defRPr>
                <a:solidFill>
                  <a:schemeClr val="tx1"/>
                </a:solidFill>
                <a:latin typeface="Calibri" pitchFamily="34" charset="0"/>
              </a:defRPr>
            </a:lvl1pPr>
            <a:lvl2pPr marL="756546" indent="-290979">
              <a:defRPr>
                <a:solidFill>
                  <a:schemeClr val="tx1"/>
                </a:solidFill>
                <a:latin typeface="Calibri" pitchFamily="34" charset="0"/>
              </a:defRPr>
            </a:lvl2pPr>
            <a:lvl3pPr marL="1163917" indent="-232783">
              <a:defRPr>
                <a:solidFill>
                  <a:schemeClr val="tx1"/>
                </a:solidFill>
                <a:latin typeface="Calibri" pitchFamily="34" charset="0"/>
              </a:defRPr>
            </a:lvl3pPr>
            <a:lvl4pPr marL="1629484" indent="-232783">
              <a:defRPr>
                <a:solidFill>
                  <a:schemeClr val="tx1"/>
                </a:solidFill>
                <a:latin typeface="Calibri" pitchFamily="34" charset="0"/>
              </a:defRPr>
            </a:lvl4pPr>
            <a:lvl5pPr marL="2095050" indent="-232783">
              <a:defRPr>
                <a:solidFill>
                  <a:schemeClr val="tx1"/>
                </a:solidFill>
                <a:latin typeface="Calibri" pitchFamily="34" charset="0"/>
              </a:defRPr>
            </a:lvl5pPr>
            <a:lvl6pPr marL="2560617" indent="-232783" fontAlgn="base">
              <a:spcBef>
                <a:spcPct val="0"/>
              </a:spcBef>
              <a:spcAft>
                <a:spcPct val="0"/>
              </a:spcAft>
              <a:defRPr>
                <a:solidFill>
                  <a:schemeClr val="tx1"/>
                </a:solidFill>
                <a:latin typeface="Calibri" pitchFamily="34" charset="0"/>
              </a:defRPr>
            </a:lvl6pPr>
            <a:lvl7pPr marL="3026184" indent="-232783" fontAlgn="base">
              <a:spcBef>
                <a:spcPct val="0"/>
              </a:spcBef>
              <a:spcAft>
                <a:spcPct val="0"/>
              </a:spcAft>
              <a:defRPr>
                <a:solidFill>
                  <a:schemeClr val="tx1"/>
                </a:solidFill>
                <a:latin typeface="Calibri" pitchFamily="34" charset="0"/>
              </a:defRPr>
            </a:lvl7pPr>
            <a:lvl8pPr marL="3491751" indent="-232783" fontAlgn="base">
              <a:spcBef>
                <a:spcPct val="0"/>
              </a:spcBef>
              <a:spcAft>
                <a:spcPct val="0"/>
              </a:spcAft>
              <a:defRPr>
                <a:solidFill>
                  <a:schemeClr val="tx1"/>
                </a:solidFill>
                <a:latin typeface="Calibri" pitchFamily="34" charset="0"/>
              </a:defRPr>
            </a:lvl8pPr>
            <a:lvl9pPr marL="3957317" indent="-232783" fontAlgn="base">
              <a:spcBef>
                <a:spcPct val="0"/>
              </a:spcBef>
              <a:spcAft>
                <a:spcPct val="0"/>
              </a:spcAft>
              <a:defRPr>
                <a:solidFill>
                  <a:schemeClr val="tx1"/>
                </a:solidFill>
                <a:latin typeface="Calibri" pitchFamily="34" charset="0"/>
              </a:defRPr>
            </a:lvl9pPr>
          </a:lstStyle>
          <a:p>
            <a:pPr algn="r">
              <a:defRPr/>
            </a:pPr>
            <a:fld id="{BE1553E7-DB51-487F-81E3-F2A22EDEEFCA}" type="slidenum">
              <a:rPr lang="fr-FR" sz="1200" smtClean="0">
                <a:cs typeface="+mn-cs"/>
              </a:rPr>
              <a:pPr algn="r">
                <a:defRPr/>
              </a:pPr>
              <a:t>27</a:t>
            </a:fld>
            <a:endParaRPr lang="fr-FR" sz="1200" smtClean="0">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4417" name="Rectangle 7"/>
          <p:cNvSpPr txBox="1">
            <a:spLocks noGrp="1" noChangeArrowheads="1"/>
          </p:cNvSpPr>
          <p:nvPr/>
        </p:nvSpPr>
        <p:spPr bwMode="auto">
          <a:xfrm>
            <a:off x="3851275" y="9429750"/>
            <a:ext cx="2946400"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218" tIns="46109" rIns="92218" bIns="46109"/>
          <a:lstStyle>
            <a:lvl1pPr defTabSz="909638">
              <a:defRPr>
                <a:solidFill>
                  <a:schemeClr val="tx1"/>
                </a:solidFill>
                <a:latin typeface="Arial" charset="0"/>
                <a:cs typeface="Arial" charset="0"/>
              </a:defRPr>
            </a:lvl1pPr>
            <a:lvl2pPr marL="742950" indent="-285750" defTabSz="909638">
              <a:defRPr>
                <a:solidFill>
                  <a:schemeClr val="tx1"/>
                </a:solidFill>
                <a:latin typeface="Arial" charset="0"/>
                <a:cs typeface="Arial" charset="0"/>
              </a:defRPr>
            </a:lvl2pPr>
            <a:lvl3pPr marL="1143000" indent="-228600" defTabSz="909638">
              <a:defRPr>
                <a:solidFill>
                  <a:schemeClr val="tx1"/>
                </a:solidFill>
                <a:latin typeface="Arial" charset="0"/>
                <a:cs typeface="Arial" charset="0"/>
              </a:defRPr>
            </a:lvl3pPr>
            <a:lvl4pPr marL="1600200" indent="-228600" defTabSz="909638">
              <a:defRPr>
                <a:solidFill>
                  <a:schemeClr val="tx1"/>
                </a:solidFill>
                <a:latin typeface="Arial" charset="0"/>
                <a:cs typeface="Arial" charset="0"/>
              </a:defRPr>
            </a:lvl4pPr>
            <a:lvl5pPr marL="2057400" indent="-228600" defTabSz="909638">
              <a:defRPr>
                <a:solidFill>
                  <a:schemeClr val="tx1"/>
                </a:solidFill>
                <a:latin typeface="Arial" charset="0"/>
                <a:cs typeface="Arial" charset="0"/>
              </a:defRPr>
            </a:lvl5pPr>
            <a:lvl6pPr marL="2514600" indent="-228600" defTabSz="909638" fontAlgn="base">
              <a:spcBef>
                <a:spcPct val="0"/>
              </a:spcBef>
              <a:spcAft>
                <a:spcPct val="0"/>
              </a:spcAft>
              <a:defRPr>
                <a:solidFill>
                  <a:schemeClr val="tx1"/>
                </a:solidFill>
                <a:latin typeface="Arial" charset="0"/>
                <a:cs typeface="Arial" charset="0"/>
              </a:defRPr>
            </a:lvl6pPr>
            <a:lvl7pPr marL="2971800" indent="-228600" defTabSz="909638" fontAlgn="base">
              <a:spcBef>
                <a:spcPct val="0"/>
              </a:spcBef>
              <a:spcAft>
                <a:spcPct val="0"/>
              </a:spcAft>
              <a:defRPr>
                <a:solidFill>
                  <a:schemeClr val="tx1"/>
                </a:solidFill>
                <a:latin typeface="Arial" charset="0"/>
                <a:cs typeface="Arial" charset="0"/>
              </a:defRPr>
            </a:lvl7pPr>
            <a:lvl8pPr marL="3429000" indent="-228600" defTabSz="909638" fontAlgn="base">
              <a:spcBef>
                <a:spcPct val="0"/>
              </a:spcBef>
              <a:spcAft>
                <a:spcPct val="0"/>
              </a:spcAft>
              <a:defRPr>
                <a:solidFill>
                  <a:schemeClr val="tx1"/>
                </a:solidFill>
                <a:latin typeface="Arial" charset="0"/>
                <a:cs typeface="Arial" charset="0"/>
              </a:defRPr>
            </a:lvl8pPr>
            <a:lvl9pPr marL="3886200" indent="-228600" defTabSz="909638" fontAlgn="base">
              <a:spcBef>
                <a:spcPct val="0"/>
              </a:spcBef>
              <a:spcAft>
                <a:spcPct val="0"/>
              </a:spcAft>
              <a:defRPr>
                <a:solidFill>
                  <a:schemeClr val="tx1"/>
                </a:solidFill>
                <a:latin typeface="Arial" charset="0"/>
                <a:cs typeface="Arial" charset="0"/>
              </a:defRPr>
            </a:lvl9pPr>
          </a:lstStyle>
          <a:p>
            <a:pPr algn="r" eaLnBrk="0" hangingPunct="0"/>
            <a:fld id="{74C4BB51-5668-4EF5-B8A0-BA7914559A8E}" type="slidenum">
              <a:rPr lang="fr-FR" sz="1000"/>
              <a:pPr algn="r" eaLnBrk="0" hangingPunct="0"/>
              <a:t>4</a:t>
            </a:fld>
            <a:endParaRPr lang="fr-FR" sz="1000"/>
          </a:p>
        </p:txBody>
      </p:sp>
      <p:sp>
        <p:nvSpPr>
          <p:cNvPr id="444418" name="Rectangle 7"/>
          <p:cNvSpPr txBox="1">
            <a:spLocks noGrp="1" noChangeArrowheads="1"/>
          </p:cNvSpPr>
          <p:nvPr/>
        </p:nvSpPr>
        <p:spPr bwMode="auto">
          <a:xfrm>
            <a:off x="3849688" y="9428163"/>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4" tIns="45707" rIns="91414" bIns="45707" anchor="b"/>
          <a:lstStyle>
            <a:lvl1pPr defTabSz="901700">
              <a:defRPr>
                <a:solidFill>
                  <a:schemeClr val="tx1"/>
                </a:solidFill>
                <a:latin typeface="Arial" charset="0"/>
                <a:cs typeface="Arial" charset="0"/>
              </a:defRPr>
            </a:lvl1pPr>
            <a:lvl2pPr marL="742950" indent="-285750" defTabSz="901700">
              <a:defRPr>
                <a:solidFill>
                  <a:schemeClr val="tx1"/>
                </a:solidFill>
                <a:latin typeface="Arial" charset="0"/>
                <a:cs typeface="Arial" charset="0"/>
              </a:defRPr>
            </a:lvl2pPr>
            <a:lvl3pPr marL="1143000" indent="-228600" defTabSz="901700">
              <a:defRPr>
                <a:solidFill>
                  <a:schemeClr val="tx1"/>
                </a:solidFill>
                <a:latin typeface="Arial" charset="0"/>
                <a:cs typeface="Arial" charset="0"/>
              </a:defRPr>
            </a:lvl3pPr>
            <a:lvl4pPr marL="1600200" indent="-228600" defTabSz="901700">
              <a:defRPr>
                <a:solidFill>
                  <a:schemeClr val="tx1"/>
                </a:solidFill>
                <a:latin typeface="Arial" charset="0"/>
                <a:cs typeface="Arial" charset="0"/>
              </a:defRPr>
            </a:lvl4pPr>
            <a:lvl5pPr marL="2057400" indent="-228600" defTabSz="901700">
              <a:defRPr>
                <a:solidFill>
                  <a:schemeClr val="tx1"/>
                </a:solidFill>
                <a:latin typeface="Arial" charset="0"/>
                <a:cs typeface="Arial" charset="0"/>
              </a:defRPr>
            </a:lvl5pPr>
            <a:lvl6pPr marL="2514600" indent="-228600" defTabSz="901700" fontAlgn="base">
              <a:spcBef>
                <a:spcPct val="0"/>
              </a:spcBef>
              <a:spcAft>
                <a:spcPct val="0"/>
              </a:spcAft>
              <a:defRPr>
                <a:solidFill>
                  <a:schemeClr val="tx1"/>
                </a:solidFill>
                <a:latin typeface="Arial" charset="0"/>
                <a:cs typeface="Arial" charset="0"/>
              </a:defRPr>
            </a:lvl6pPr>
            <a:lvl7pPr marL="2971800" indent="-228600" defTabSz="901700" fontAlgn="base">
              <a:spcBef>
                <a:spcPct val="0"/>
              </a:spcBef>
              <a:spcAft>
                <a:spcPct val="0"/>
              </a:spcAft>
              <a:defRPr>
                <a:solidFill>
                  <a:schemeClr val="tx1"/>
                </a:solidFill>
                <a:latin typeface="Arial" charset="0"/>
                <a:cs typeface="Arial" charset="0"/>
              </a:defRPr>
            </a:lvl7pPr>
            <a:lvl8pPr marL="3429000" indent="-228600" defTabSz="901700" fontAlgn="base">
              <a:spcBef>
                <a:spcPct val="0"/>
              </a:spcBef>
              <a:spcAft>
                <a:spcPct val="0"/>
              </a:spcAft>
              <a:defRPr>
                <a:solidFill>
                  <a:schemeClr val="tx1"/>
                </a:solidFill>
                <a:latin typeface="Arial" charset="0"/>
                <a:cs typeface="Arial" charset="0"/>
              </a:defRPr>
            </a:lvl8pPr>
            <a:lvl9pPr marL="3886200" indent="-228600" defTabSz="901700" fontAlgn="base">
              <a:spcBef>
                <a:spcPct val="0"/>
              </a:spcBef>
              <a:spcAft>
                <a:spcPct val="0"/>
              </a:spcAft>
              <a:defRPr>
                <a:solidFill>
                  <a:schemeClr val="tx1"/>
                </a:solidFill>
                <a:latin typeface="Arial" charset="0"/>
                <a:cs typeface="Arial" charset="0"/>
              </a:defRPr>
            </a:lvl9pPr>
          </a:lstStyle>
          <a:p>
            <a:pPr algn="r"/>
            <a:fld id="{257DF6F5-F54B-462A-9ADA-7182FCD276E5}" type="slidenum">
              <a:rPr lang="fr-FR" sz="1200"/>
              <a:pPr algn="r"/>
              <a:t>4</a:t>
            </a:fld>
            <a:endParaRPr lang="fr-FR" sz="1200"/>
          </a:p>
        </p:txBody>
      </p:sp>
      <p:sp>
        <p:nvSpPr>
          <p:cNvPr id="444419"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4420" name="Rectangle 3"/>
          <p:cNvSpPr>
            <a:spLocks noGrp="1" noChangeArrowheads="1"/>
          </p:cNvSpPr>
          <p:nvPr>
            <p:ph type="body" idx="1"/>
          </p:nvPr>
        </p:nvSpPr>
        <p:spPr bwMode="auto">
          <a:xfrm>
            <a:off x="679450" y="4714875"/>
            <a:ext cx="5438775" cy="4467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4" tIns="45707" rIns="91414" bIns="45707" numCol="1" anchor="t" anchorCtr="0" compatLnSpc="1">
            <a:prstTxWarp prst="textNoShape">
              <a:avLst/>
            </a:prstTxWarp>
          </a:bodyPr>
          <a:lstStyle/>
          <a:p>
            <a:pPr eaLnBrk="1" hangingPunct="1"/>
            <a:endParaRPr lang="fr-FR" smtClean="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6465"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41388">
              <a:defRPr>
                <a:solidFill>
                  <a:schemeClr val="tx1"/>
                </a:solidFill>
                <a:latin typeface="Arial" charset="0"/>
                <a:cs typeface="Arial" charset="0"/>
              </a:defRPr>
            </a:lvl1pPr>
            <a:lvl2pPr marL="742950" indent="-285750" defTabSz="941388">
              <a:defRPr>
                <a:solidFill>
                  <a:schemeClr val="tx1"/>
                </a:solidFill>
                <a:latin typeface="Arial" charset="0"/>
                <a:cs typeface="Arial" charset="0"/>
              </a:defRPr>
            </a:lvl2pPr>
            <a:lvl3pPr marL="1143000" indent="-228600" defTabSz="941388">
              <a:defRPr>
                <a:solidFill>
                  <a:schemeClr val="tx1"/>
                </a:solidFill>
                <a:latin typeface="Arial" charset="0"/>
                <a:cs typeface="Arial" charset="0"/>
              </a:defRPr>
            </a:lvl3pPr>
            <a:lvl4pPr marL="1600200" indent="-228600" defTabSz="941388">
              <a:defRPr>
                <a:solidFill>
                  <a:schemeClr val="tx1"/>
                </a:solidFill>
                <a:latin typeface="Arial" charset="0"/>
                <a:cs typeface="Arial" charset="0"/>
              </a:defRPr>
            </a:lvl4pPr>
            <a:lvl5pPr marL="2057400" indent="-228600" defTabSz="941388">
              <a:defRPr>
                <a:solidFill>
                  <a:schemeClr val="tx1"/>
                </a:solidFill>
                <a:latin typeface="Arial" charset="0"/>
                <a:cs typeface="Arial" charset="0"/>
              </a:defRPr>
            </a:lvl5pPr>
            <a:lvl6pPr marL="2514600" indent="-228600" defTabSz="941388" fontAlgn="base">
              <a:spcBef>
                <a:spcPct val="0"/>
              </a:spcBef>
              <a:spcAft>
                <a:spcPct val="0"/>
              </a:spcAft>
              <a:defRPr>
                <a:solidFill>
                  <a:schemeClr val="tx1"/>
                </a:solidFill>
                <a:latin typeface="Arial" charset="0"/>
                <a:cs typeface="Arial" charset="0"/>
              </a:defRPr>
            </a:lvl6pPr>
            <a:lvl7pPr marL="2971800" indent="-228600" defTabSz="941388" fontAlgn="base">
              <a:spcBef>
                <a:spcPct val="0"/>
              </a:spcBef>
              <a:spcAft>
                <a:spcPct val="0"/>
              </a:spcAft>
              <a:defRPr>
                <a:solidFill>
                  <a:schemeClr val="tx1"/>
                </a:solidFill>
                <a:latin typeface="Arial" charset="0"/>
                <a:cs typeface="Arial" charset="0"/>
              </a:defRPr>
            </a:lvl7pPr>
            <a:lvl8pPr marL="3429000" indent="-228600" defTabSz="941388" fontAlgn="base">
              <a:spcBef>
                <a:spcPct val="0"/>
              </a:spcBef>
              <a:spcAft>
                <a:spcPct val="0"/>
              </a:spcAft>
              <a:defRPr>
                <a:solidFill>
                  <a:schemeClr val="tx1"/>
                </a:solidFill>
                <a:latin typeface="Arial" charset="0"/>
                <a:cs typeface="Arial" charset="0"/>
              </a:defRPr>
            </a:lvl8pPr>
            <a:lvl9pPr marL="3886200" indent="-228600" defTabSz="941388" fontAlgn="base">
              <a:spcBef>
                <a:spcPct val="0"/>
              </a:spcBef>
              <a:spcAft>
                <a:spcPct val="0"/>
              </a:spcAft>
              <a:defRPr>
                <a:solidFill>
                  <a:schemeClr val="tx1"/>
                </a:solidFill>
                <a:latin typeface="Arial" charset="0"/>
                <a:cs typeface="Arial" charset="0"/>
              </a:defRPr>
            </a:lvl9pPr>
          </a:lstStyle>
          <a:p>
            <a:pPr fontAlgn="base">
              <a:spcBef>
                <a:spcPct val="0"/>
              </a:spcBef>
              <a:spcAft>
                <a:spcPct val="0"/>
              </a:spcAft>
            </a:pPr>
            <a:fld id="{31492573-C4C5-4799-AE49-5D4ED347D872}" type="slidenum">
              <a:rPr lang="fr-FR" smtClean="0">
                <a:solidFill>
                  <a:srgbClr val="000000"/>
                </a:solidFill>
              </a:rPr>
              <a:pPr fontAlgn="base">
                <a:spcBef>
                  <a:spcPct val="0"/>
                </a:spcBef>
                <a:spcAft>
                  <a:spcPct val="0"/>
                </a:spcAft>
              </a:pPr>
              <a:t>5</a:t>
            </a:fld>
            <a:endParaRPr lang="fr-FR" smtClean="0">
              <a:solidFill>
                <a:srgbClr val="000000"/>
              </a:solidFill>
            </a:endParaRPr>
          </a:p>
        </p:txBody>
      </p:sp>
      <p:sp>
        <p:nvSpPr>
          <p:cNvPr id="44646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6467"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19E7D567-64F9-4EBA-A9DE-40FCB04C17C2}" type="slidenum">
              <a:rPr lang="fr-FR" smtClean="0"/>
              <a:pPr eaLnBrk="1" hangingPunct="1">
                <a:defRPr/>
              </a:pPr>
              <a:t>6</a:t>
            </a:fld>
            <a:endParaRPr lang="fr-FR" smtClean="0"/>
          </a:p>
        </p:txBody>
      </p:sp>
      <p:sp>
        <p:nvSpPr>
          <p:cNvPr id="448514" name="Espace réservé de l'image des diapositives 1"/>
          <p:cNvSpPr>
            <a:spLocks noGrp="1" noRot="1" noChangeAspect="1" noTextEdit="1"/>
          </p:cNvSpPr>
          <p:nvPr>
            <p:ph type="sldImg"/>
          </p:nvPr>
        </p:nvSpPr>
        <p:spPr bwMode="auto">
          <a:xfrm>
            <a:off x="917575" y="744538"/>
            <a:ext cx="4964113"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8515" name="Espace réservé des commentaires 2"/>
          <p:cNvSpPr>
            <a:spLocks noGrp="1"/>
          </p:cNvSpPr>
          <p:nvPr>
            <p:ph type="body" idx="1"/>
          </p:nvPr>
        </p:nvSpPr>
        <p:spPr bwMode="auto">
          <a:xfrm>
            <a:off x="906463" y="4714875"/>
            <a:ext cx="4984750" cy="44672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fr-FR" smtClean="0"/>
          </a:p>
        </p:txBody>
      </p:sp>
      <p:sp>
        <p:nvSpPr>
          <p:cNvPr id="448516" name="Espace réservé du numéro de diapositive 3"/>
          <p:cNvSpPr txBox="1">
            <a:spLocks noGrp="1"/>
          </p:cNvSpPr>
          <p:nvPr/>
        </p:nvSpPr>
        <p:spPr bwMode="auto">
          <a:xfrm>
            <a:off x="3851275" y="9429750"/>
            <a:ext cx="2946400"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r" eaLnBrk="0" hangingPunct="0"/>
            <a:fld id="{A775BD41-ACCE-4DB7-8FEF-19D47648ECA1}" type="slidenum">
              <a:rPr lang="fr-FR" sz="1200">
                <a:latin typeface="Times New Roman" pitchFamily="18" charset="0"/>
              </a:rPr>
              <a:pPr algn="r" eaLnBrk="0" hangingPunct="0"/>
              <a:t>6</a:t>
            </a:fld>
            <a:endParaRPr lang="fr-FR" sz="1200">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fld id="{C6A8B973-2E76-4EBC-976F-33DC9E700AFB}" type="slidenum">
              <a:rPr lang="fr-FR" smtClean="0"/>
              <a:pPr eaLnBrk="1" hangingPunct="1">
                <a:defRPr/>
              </a:pPr>
              <a:t>7</a:t>
            </a:fld>
            <a:endParaRPr lang="fr-FR" smtClean="0"/>
          </a:p>
        </p:txBody>
      </p:sp>
      <p:sp>
        <p:nvSpPr>
          <p:cNvPr id="452610" name="Rectangle 2"/>
          <p:cNvSpPr>
            <a:spLocks noGrp="1" noRot="1" noChangeAspect="1" noChangeArrowheads="1" noTextEdit="1"/>
          </p:cNvSpPr>
          <p:nvPr>
            <p:ph type="sldImg"/>
          </p:nvPr>
        </p:nvSpPr>
        <p:spPr bwMode="auto">
          <a:xfrm>
            <a:off x="917575" y="744538"/>
            <a:ext cx="4964113"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2611"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fr-FR"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p:txBody>
          <a:bodyPr/>
          <a:lstStyle>
            <a:lvl1pPr eaLnBrk="0" hangingPunct="0">
              <a:defRPr sz="1400">
                <a:solidFill>
                  <a:schemeClr val="tx1"/>
                </a:solidFill>
                <a:latin typeface="Arial" pitchFamily="34" charset="0"/>
              </a:defRPr>
            </a:lvl1pPr>
            <a:lvl2pPr marL="753054" indent="-289636" eaLnBrk="0" hangingPunct="0">
              <a:defRPr sz="1400">
                <a:solidFill>
                  <a:schemeClr val="tx1"/>
                </a:solidFill>
                <a:latin typeface="Arial" pitchFamily="34" charset="0"/>
              </a:defRPr>
            </a:lvl2pPr>
            <a:lvl3pPr marL="1158545" indent="-231709" eaLnBrk="0" hangingPunct="0">
              <a:defRPr sz="1400">
                <a:solidFill>
                  <a:schemeClr val="tx1"/>
                </a:solidFill>
                <a:latin typeface="Arial" pitchFamily="34" charset="0"/>
              </a:defRPr>
            </a:lvl3pPr>
            <a:lvl4pPr marL="1621963" indent="-231709" eaLnBrk="0" hangingPunct="0">
              <a:defRPr sz="1400">
                <a:solidFill>
                  <a:schemeClr val="tx1"/>
                </a:solidFill>
                <a:latin typeface="Arial" pitchFamily="34" charset="0"/>
              </a:defRPr>
            </a:lvl4pPr>
            <a:lvl5pPr marL="2085381" indent="-231709" eaLnBrk="0" hangingPunct="0">
              <a:defRPr sz="1400">
                <a:solidFill>
                  <a:schemeClr val="tx1"/>
                </a:solidFill>
                <a:latin typeface="Arial" pitchFamily="34" charset="0"/>
              </a:defRPr>
            </a:lvl5pPr>
            <a:lvl6pPr marL="2548799" indent="-231709" eaLnBrk="0" fontAlgn="base" hangingPunct="0">
              <a:spcBef>
                <a:spcPct val="0"/>
              </a:spcBef>
              <a:spcAft>
                <a:spcPct val="0"/>
              </a:spcAft>
              <a:defRPr sz="1400">
                <a:solidFill>
                  <a:schemeClr val="tx1"/>
                </a:solidFill>
                <a:latin typeface="Arial" pitchFamily="34" charset="0"/>
              </a:defRPr>
            </a:lvl6pPr>
            <a:lvl7pPr marL="3012216" indent="-231709" eaLnBrk="0" fontAlgn="base" hangingPunct="0">
              <a:spcBef>
                <a:spcPct val="0"/>
              </a:spcBef>
              <a:spcAft>
                <a:spcPct val="0"/>
              </a:spcAft>
              <a:defRPr sz="1400">
                <a:solidFill>
                  <a:schemeClr val="tx1"/>
                </a:solidFill>
                <a:latin typeface="Arial" pitchFamily="34" charset="0"/>
              </a:defRPr>
            </a:lvl7pPr>
            <a:lvl8pPr marL="3475634" indent="-231709" eaLnBrk="0" fontAlgn="base" hangingPunct="0">
              <a:spcBef>
                <a:spcPct val="0"/>
              </a:spcBef>
              <a:spcAft>
                <a:spcPct val="0"/>
              </a:spcAft>
              <a:defRPr sz="1400">
                <a:solidFill>
                  <a:schemeClr val="tx1"/>
                </a:solidFill>
                <a:latin typeface="Arial" pitchFamily="34" charset="0"/>
              </a:defRPr>
            </a:lvl8pPr>
            <a:lvl9pPr marL="3939052" indent="-231709" eaLnBrk="0" fontAlgn="base" hangingPunct="0">
              <a:spcBef>
                <a:spcPct val="0"/>
              </a:spcBef>
              <a:spcAft>
                <a:spcPct val="0"/>
              </a:spcAft>
              <a:defRPr sz="1400">
                <a:solidFill>
                  <a:schemeClr val="tx1"/>
                </a:solidFill>
                <a:latin typeface="Arial" pitchFamily="34" charset="0"/>
              </a:defRPr>
            </a:lvl9pPr>
          </a:lstStyle>
          <a:p>
            <a:pPr eaLnBrk="1" hangingPunct="1">
              <a:defRPr/>
            </a:pPr>
            <a:fld id="{F601E928-A140-43B6-AF17-00156A64CA46}" type="slidenum">
              <a:rPr lang="fr-FR" sz="1200"/>
              <a:pPr eaLnBrk="1" hangingPunct="1">
                <a:defRPr/>
              </a:pPr>
              <a:t>8</a:t>
            </a:fld>
            <a:endParaRPr lang="fr-FR" sz="1200"/>
          </a:p>
        </p:txBody>
      </p:sp>
      <p:sp>
        <p:nvSpPr>
          <p:cNvPr id="45670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6707"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fr-FR" smtClean="0">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5921"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5922"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fr-FR" smtClean="0"/>
          </a:p>
        </p:txBody>
      </p:sp>
      <p:sp>
        <p:nvSpPr>
          <p:cNvPr id="55300" name="Espace réservé du numéro de diapositive 3"/>
          <p:cNvSpPr>
            <a:spLocks noGrp="1"/>
          </p:cNvSpPr>
          <p:nvPr>
            <p:ph type="sldNum" sz="quarter" idx="5"/>
          </p:nvPr>
        </p:nvSpPr>
        <p:spPr/>
        <p:txBody>
          <a:bodyPr/>
          <a:lstStyle>
            <a:lvl1pPr defTabSz="930933" eaLnBrk="0" hangingPunct="0">
              <a:defRPr sz="1400">
                <a:solidFill>
                  <a:schemeClr val="tx1"/>
                </a:solidFill>
                <a:latin typeface="Arial" pitchFamily="34" charset="0"/>
              </a:defRPr>
            </a:lvl1pPr>
            <a:lvl2pPr marL="748584" indent="-287917" defTabSz="930933" eaLnBrk="0" hangingPunct="0">
              <a:defRPr sz="1400">
                <a:solidFill>
                  <a:schemeClr val="tx1"/>
                </a:solidFill>
                <a:latin typeface="Arial" pitchFamily="34" charset="0"/>
              </a:defRPr>
            </a:lvl2pPr>
            <a:lvl3pPr marL="1151669" indent="-230334" defTabSz="930933" eaLnBrk="0" hangingPunct="0">
              <a:defRPr sz="1400">
                <a:solidFill>
                  <a:schemeClr val="tx1"/>
                </a:solidFill>
                <a:latin typeface="Arial" pitchFamily="34" charset="0"/>
              </a:defRPr>
            </a:lvl3pPr>
            <a:lvl4pPr marL="1612336" indent="-230334" defTabSz="930933" eaLnBrk="0" hangingPunct="0">
              <a:defRPr sz="1400">
                <a:solidFill>
                  <a:schemeClr val="tx1"/>
                </a:solidFill>
                <a:latin typeface="Arial" pitchFamily="34" charset="0"/>
              </a:defRPr>
            </a:lvl4pPr>
            <a:lvl5pPr marL="2073004" indent="-230334" defTabSz="930933" eaLnBrk="0" hangingPunct="0">
              <a:defRPr sz="1400">
                <a:solidFill>
                  <a:schemeClr val="tx1"/>
                </a:solidFill>
                <a:latin typeface="Arial" pitchFamily="34" charset="0"/>
              </a:defRPr>
            </a:lvl5pPr>
            <a:lvl6pPr marL="2533671" indent="-230334" defTabSz="930933" eaLnBrk="0" fontAlgn="base" hangingPunct="0">
              <a:spcBef>
                <a:spcPct val="0"/>
              </a:spcBef>
              <a:spcAft>
                <a:spcPct val="0"/>
              </a:spcAft>
              <a:defRPr sz="1400">
                <a:solidFill>
                  <a:schemeClr val="tx1"/>
                </a:solidFill>
                <a:latin typeface="Arial" pitchFamily="34" charset="0"/>
              </a:defRPr>
            </a:lvl6pPr>
            <a:lvl7pPr marL="2994339" indent="-230334" defTabSz="930933" eaLnBrk="0" fontAlgn="base" hangingPunct="0">
              <a:spcBef>
                <a:spcPct val="0"/>
              </a:spcBef>
              <a:spcAft>
                <a:spcPct val="0"/>
              </a:spcAft>
              <a:defRPr sz="1400">
                <a:solidFill>
                  <a:schemeClr val="tx1"/>
                </a:solidFill>
                <a:latin typeface="Arial" pitchFamily="34" charset="0"/>
              </a:defRPr>
            </a:lvl7pPr>
            <a:lvl8pPr marL="3455006" indent="-230334" defTabSz="930933" eaLnBrk="0" fontAlgn="base" hangingPunct="0">
              <a:spcBef>
                <a:spcPct val="0"/>
              </a:spcBef>
              <a:spcAft>
                <a:spcPct val="0"/>
              </a:spcAft>
              <a:defRPr sz="1400">
                <a:solidFill>
                  <a:schemeClr val="tx1"/>
                </a:solidFill>
                <a:latin typeface="Arial" pitchFamily="34" charset="0"/>
              </a:defRPr>
            </a:lvl8pPr>
            <a:lvl9pPr marL="3915674" indent="-230334" defTabSz="930933" eaLnBrk="0" fontAlgn="base" hangingPunct="0">
              <a:spcBef>
                <a:spcPct val="0"/>
              </a:spcBef>
              <a:spcAft>
                <a:spcPct val="0"/>
              </a:spcAft>
              <a:defRPr sz="1400">
                <a:solidFill>
                  <a:schemeClr val="tx1"/>
                </a:solidFill>
                <a:latin typeface="Arial" pitchFamily="34" charset="0"/>
              </a:defRPr>
            </a:lvl9pPr>
          </a:lstStyle>
          <a:p>
            <a:pPr eaLnBrk="1" hangingPunct="1">
              <a:defRPr/>
            </a:pPr>
            <a:fld id="{4C0A7DB7-3404-48A7-80C1-3173DA89BC0D}" type="slidenum">
              <a:rPr lang="fr-FR" sz="1200"/>
              <a:pPr eaLnBrk="1" hangingPunct="1">
                <a:defRPr/>
              </a:pPr>
              <a:t>11</a:t>
            </a:fld>
            <a:endParaRPr lang="fr-FR" sz="1200"/>
          </a:p>
        </p:txBody>
      </p:sp>
      <p:sp>
        <p:nvSpPr>
          <p:cNvPr id="2" name="Espace réservé du pied de page 1"/>
          <p:cNvSpPr>
            <a:spLocks noGrp="1"/>
          </p:cNvSpPr>
          <p:nvPr>
            <p:ph type="ftr" sz="quarter" idx="4"/>
          </p:nvPr>
        </p:nvSpPr>
        <p:spPr/>
        <p:txBody>
          <a:bodyPr/>
          <a:lstStyle/>
          <a:p>
            <a:pPr>
              <a:defRPr/>
            </a:pPr>
            <a:r>
              <a:rPr lang="fr-FR"/>
              <a:t>Présentation 04/09/2014</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bwMode="auto">
          <a:extLst/>
        </p:spPr>
        <p:txBody>
          <a:bodyPr wrap="square" numCol="1" anchorCtr="0" compatLnSpc="1">
            <a:prstTxWarp prst="textNoShape">
              <a:avLst/>
            </a:prstTxWarp>
          </a:bodyPr>
          <a:lstStyle>
            <a:lvl1pPr defTabSz="942353">
              <a:defRPr>
                <a:solidFill>
                  <a:schemeClr val="tx1"/>
                </a:solidFill>
                <a:latin typeface="Calibri" pitchFamily="34" charset="0"/>
              </a:defRPr>
            </a:lvl1pPr>
            <a:lvl2pPr marL="756468" indent="-290950" defTabSz="942353">
              <a:defRPr>
                <a:solidFill>
                  <a:schemeClr val="tx1"/>
                </a:solidFill>
                <a:latin typeface="Calibri" pitchFamily="34" charset="0"/>
              </a:defRPr>
            </a:lvl2pPr>
            <a:lvl3pPr marL="1163797" indent="-232759" defTabSz="942353">
              <a:defRPr>
                <a:solidFill>
                  <a:schemeClr val="tx1"/>
                </a:solidFill>
                <a:latin typeface="Calibri" pitchFamily="34" charset="0"/>
              </a:defRPr>
            </a:lvl3pPr>
            <a:lvl4pPr marL="1629316" indent="-232759" defTabSz="942353">
              <a:defRPr>
                <a:solidFill>
                  <a:schemeClr val="tx1"/>
                </a:solidFill>
                <a:latin typeface="Calibri" pitchFamily="34" charset="0"/>
              </a:defRPr>
            </a:lvl4pPr>
            <a:lvl5pPr marL="2094835" indent="-232759" defTabSz="942353">
              <a:defRPr>
                <a:solidFill>
                  <a:schemeClr val="tx1"/>
                </a:solidFill>
                <a:latin typeface="Calibri" pitchFamily="34" charset="0"/>
              </a:defRPr>
            </a:lvl5pPr>
            <a:lvl6pPr marL="2560354" indent="-232759" defTabSz="942353" fontAlgn="base">
              <a:spcBef>
                <a:spcPct val="0"/>
              </a:spcBef>
              <a:spcAft>
                <a:spcPct val="0"/>
              </a:spcAft>
              <a:defRPr>
                <a:solidFill>
                  <a:schemeClr val="tx1"/>
                </a:solidFill>
                <a:latin typeface="Calibri" pitchFamily="34" charset="0"/>
              </a:defRPr>
            </a:lvl6pPr>
            <a:lvl7pPr marL="3025873" indent="-232759" defTabSz="942353" fontAlgn="base">
              <a:spcBef>
                <a:spcPct val="0"/>
              </a:spcBef>
              <a:spcAft>
                <a:spcPct val="0"/>
              </a:spcAft>
              <a:defRPr>
                <a:solidFill>
                  <a:schemeClr val="tx1"/>
                </a:solidFill>
                <a:latin typeface="Calibri" pitchFamily="34" charset="0"/>
              </a:defRPr>
            </a:lvl7pPr>
            <a:lvl8pPr marL="3491393" indent="-232759" defTabSz="942353" fontAlgn="base">
              <a:spcBef>
                <a:spcPct val="0"/>
              </a:spcBef>
              <a:spcAft>
                <a:spcPct val="0"/>
              </a:spcAft>
              <a:defRPr>
                <a:solidFill>
                  <a:schemeClr val="tx1"/>
                </a:solidFill>
                <a:latin typeface="Calibri" pitchFamily="34" charset="0"/>
              </a:defRPr>
            </a:lvl8pPr>
            <a:lvl9pPr marL="3956911" indent="-232759" defTabSz="942353"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B7251E64-C03F-4A68-AE39-412F177B7AA3}" type="slidenum">
              <a:rPr lang="fr-FR" smtClean="0">
                <a:solidFill>
                  <a:srgbClr val="000000"/>
                </a:solidFill>
                <a:latin typeface="Arial" charset="0"/>
              </a:rPr>
              <a:pPr fontAlgn="base">
                <a:spcBef>
                  <a:spcPct val="0"/>
                </a:spcBef>
                <a:spcAft>
                  <a:spcPct val="0"/>
                </a:spcAft>
                <a:defRPr/>
              </a:pPr>
              <a:t>12</a:t>
            </a:fld>
            <a:endParaRPr lang="fr-FR" smtClean="0">
              <a:solidFill>
                <a:srgbClr val="000000"/>
              </a:solidFill>
              <a:latin typeface="Arial" charset="0"/>
            </a:endParaRPr>
          </a:p>
        </p:txBody>
      </p:sp>
      <p:sp>
        <p:nvSpPr>
          <p:cNvPr id="475138"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5139"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smtClean="0">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7185" name="Rectangle 7"/>
          <p:cNvSpPr txBox="1">
            <a:spLocks noGrp="1" noChangeArrowheads="1"/>
          </p:cNvSpPr>
          <p:nvPr/>
        </p:nvSpPr>
        <p:spPr bwMode="auto">
          <a:xfrm>
            <a:off x="3849688" y="9428163"/>
            <a:ext cx="2946400"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8" tIns="45709" rIns="91418" bIns="45709" anchor="b"/>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r"/>
            <a:fld id="{BB6B146B-66DE-4FB2-B9CB-29AE4B775E16}" type="slidenum">
              <a:rPr lang="fr-FR" sz="1200"/>
              <a:pPr algn="r"/>
              <a:t>13</a:t>
            </a:fld>
            <a:endParaRPr lang="fr-FR" sz="1200"/>
          </a:p>
        </p:txBody>
      </p:sp>
      <p:sp>
        <p:nvSpPr>
          <p:cNvPr id="477186"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7187"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fr-FR" smtClean="0"/>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tags" Target="../tags/tag15.xml"/><Relationship Id="rId13" Type="http://schemas.openxmlformats.org/officeDocument/2006/relationships/image" Target="../media/image3.png"/><Relationship Id="rId3" Type="http://schemas.openxmlformats.org/officeDocument/2006/relationships/tags" Target="../tags/tag10.xml"/><Relationship Id="rId7" Type="http://schemas.openxmlformats.org/officeDocument/2006/relationships/tags" Target="../tags/tag14.xml"/><Relationship Id="rId12" Type="http://schemas.openxmlformats.org/officeDocument/2006/relationships/image" Target="../media/image2.jpeg"/><Relationship Id="rId2" Type="http://schemas.openxmlformats.org/officeDocument/2006/relationships/tags" Target="../tags/tag9.xml"/><Relationship Id="rId1" Type="http://schemas.openxmlformats.org/officeDocument/2006/relationships/vmlDrawing" Target="../drawings/vmlDrawing2.vml"/><Relationship Id="rId6" Type="http://schemas.openxmlformats.org/officeDocument/2006/relationships/tags" Target="../tags/tag13.xml"/><Relationship Id="rId11" Type="http://schemas.openxmlformats.org/officeDocument/2006/relationships/image" Target="../media/image1.emf"/><Relationship Id="rId5" Type="http://schemas.openxmlformats.org/officeDocument/2006/relationships/tags" Target="../tags/tag12.xml"/><Relationship Id="rId15" Type="http://schemas.openxmlformats.org/officeDocument/2006/relationships/image" Target="../media/image5.png"/><Relationship Id="rId10" Type="http://schemas.openxmlformats.org/officeDocument/2006/relationships/oleObject" Target="../embeddings/oleObject2.bin"/><Relationship Id="rId4" Type="http://schemas.openxmlformats.org/officeDocument/2006/relationships/tags" Target="../tags/tag11.xml"/><Relationship Id="rId9" Type="http://schemas.openxmlformats.org/officeDocument/2006/relationships/slideMaster" Target="../slideMasters/slideMaster1.xml"/><Relationship Id="rId1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8" Type="http://schemas.openxmlformats.org/officeDocument/2006/relationships/tags" Target="../tags/tag28.xml"/><Relationship Id="rId13" Type="http://schemas.openxmlformats.org/officeDocument/2006/relationships/image" Target="../media/image3.png"/><Relationship Id="rId3" Type="http://schemas.openxmlformats.org/officeDocument/2006/relationships/tags" Target="../tags/tag23.xml"/><Relationship Id="rId7" Type="http://schemas.openxmlformats.org/officeDocument/2006/relationships/tags" Target="../tags/tag27.xml"/><Relationship Id="rId12" Type="http://schemas.openxmlformats.org/officeDocument/2006/relationships/image" Target="../media/image2.jpeg"/><Relationship Id="rId2" Type="http://schemas.openxmlformats.org/officeDocument/2006/relationships/tags" Target="../tags/tag22.xml"/><Relationship Id="rId1" Type="http://schemas.openxmlformats.org/officeDocument/2006/relationships/vmlDrawing" Target="../drawings/vmlDrawing4.vml"/><Relationship Id="rId6" Type="http://schemas.openxmlformats.org/officeDocument/2006/relationships/tags" Target="../tags/tag26.xml"/><Relationship Id="rId11" Type="http://schemas.openxmlformats.org/officeDocument/2006/relationships/image" Target="../media/image1.emf"/><Relationship Id="rId5" Type="http://schemas.openxmlformats.org/officeDocument/2006/relationships/tags" Target="../tags/tag25.xml"/><Relationship Id="rId15" Type="http://schemas.openxmlformats.org/officeDocument/2006/relationships/image" Target="../media/image5.png"/><Relationship Id="rId10" Type="http://schemas.openxmlformats.org/officeDocument/2006/relationships/oleObject" Target="../embeddings/oleObject4.bin"/><Relationship Id="rId4" Type="http://schemas.openxmlformats.org/officeDocument/2006/relationships/tags" Target="../tags/tag24.xml"/><Relationship Id="rId9" Type="http://schemas.openxmlformats.org/officeDocument/2006/relationships/slideMaster" Target="../slideMasters/slideMaster2.xml"/><Relationship Id="rId14"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slideMaster" Target="../slideMasters/slideMaster3.xml"/><Relationship Id="rId1" Type="http://schemas.openxmlformats.org/officeDocument/2006/relationships/tags" Target="../tags/tag39.xml"/><Relationship Id="rId4" Type="http://schemas.openxmlformats.org/officeDocument/2006/relationships/image" Target="../media/image8.jpe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graphicFrame>
        <p:nvGraphicFramePr>
          <p:cNvPr id="2" name="Object 2"/>
          <p:cNvGraphicFramePr>
            <a:graphicFrameLocks noChangeAspect="1"/>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572419" name="think-cell Slide" r:id="rId10" imgW="270" imgH="270" progId="">
                  <p:embed/>
                </p:oleObj>
              </mc:Choice>
              <mc:Fallback>
                <p:oleObj name="think-cell Slide" r:id="rId10" imgW="270" imgH="270" progId="">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3" name="Image 1"/>
          <p:cNvPicPr>
            <a:picLocks noChangeAspect="1"/>
          </p:cNvPicPr>
          <p:nvPr userDrawn="1">
            <p:custDataLst>
              <p:tags r:id="rId3"/>
            </p:custDataLst>
          </p:nvPr>
        </p:nvPicPr>
        <p:blipFill>
          <a:blip r:embed="rId12">
            <a:extLst>
              <a:ext uri="{28A0092B-C50C-407E-A947-70E740481C1C}">
                <a14:useLocalDpi xmlns:a14="http://schemas.microsoft.com/office/drawing/2010/main" val="0"/>
              </a:ext>
            </a:extLst>
          </a:blip>
          <a:srcRect/>
          <a:stretch>
            <a:fillRect/>
          </a:stretch>
        </p:blipFill>
        <p:spPr bwMode="auto">
          <a:xfrm>
            <a:off x="0" y="476250"/>
            <a:ext cx="9144000" cy="596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Connecteur droit 10"/>
          <p:cNvCxnSpPr/>
          <p:nvPr userDrawn="1"/>
        </p:nvCxnSpPr>
        <p:spPr>
          <a:xfrm>
            <a:off x="0" y="476250"/>
            <a:ext cx="9144000" cy="0"/>
          </a:xfrm>
          <a:prstGeom prst="line">
            <a:avLst/>
          </a:prstGeom>
          <a:ln w="12700">
            <a:solidFill>
              <a:srgbClr val="0C419A"/>
            </a:solidFill>
          </a:ln>
          <a:effectLst/>
        </p:spPr>
        <p:style>
          <a:lnRef idx="2">
            <a:schemeClr val="accent1"/>
          </a:lnRef>
          <a:fillRef idx="0">
            <a:schemeClr val="accent1"/>
          </a:fillRef>
          <a:effectRef idx="1">
            <a:schemeClr val="accent1"/>
          </a:effectRef>
          <a:fontRef idx="minor">
            <a:schemeClr val="tx1"/>
          </a:fontRef>
        </p:style>
      </p:cxnSp>
      <p:pic>
        <p:nvPicPr>
          <p:cNvPr id="5" name="Picture 7" descr="vague_filetsBleus"/>
          <p:cNvPicPr>
            <a:picLocks noChangeAspect="1" noChangeArrowheads="1"/>
          </p:cNvPicPr>
          <p:nvPr userDrawn="1">
            <p:custDataLst>
              <p:tags r:id="rId4"/>
            </p:custDataLst>
          </p:nvPr>
        </p:nvPicPr>
        <p:blipFill>
          <a:blip r:embed="rId13">
            <a:extLst>
              <a:ext uri="{28A0092B-C50C-407E-A947-70E740481C1C}">
                <a14:useLocalDpi xmlns:a14="http://schemas.microsoft.com/office/drawing/2010/main" val="0"/>
              </a:ext>
            </a:extLst>
          </a:blip>
          <a:srcRect/>
          <a:stretch>
            <a:fillRect/>
          </a:stretch>
        </p:blipFill>
        <p:spPr bwMode="auto">
          <a:xfrm>
            <a:off x="0" y="6165850"/>
            <a:ext cx="9148763" cy="6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0" descr="logo_Diaporama"/>
          <p:cNvPicPr>
            <a:picLocks noChangeAspect="1" noChangeArrowheads="1"/>
          </p:cNvPicPr>
          <p:nvPr userDrawn="1">
            <p:custDataLst>
              <p:tags r:id="rId5"/>
            </p:custDataLst>
          </p:nvPr>
        </p:nvPicPr>
        <p:blipFill>
          <a:blip r:embed="rId14" cstate="print">
            <a:extLst>
              <a:ext uri="{28A0092B-C50C-407E-A947-70E740481C1C}">
                <a14:useLocalDpi xmlns:a14="http://schemas.microsoft.com/office/drawing/2010/main" val="0"/>
              </a:ext>
            </a:extLst>
          </a:blip>
          <a:srcRect/>
          <a:stretch>
            <a:fillRect/>
          </a:stretch>
        </p:blipFill>
        <p:spPr bwMode="auto">
          <a:xfrm>
            <a:off x="7524750" y="6183313"/>
            <a:ext cx="1117600" cy="636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Espace réservé du numéro de diapositive 8"/>
          <p:cNvSpPr txBox="1">
            <a:spLocks/>
          </p:cNvSpPr>
          <p:nvPr userDrawn="1">
            <p:custDataLst>
              <p:tags r:id="rId6"/>
            </p:custDataLst>
          </p:nvPr>
        </p:nvSpPr>
        <p:spPr>
          <a:xfrm>
            <a:off x="3505200" y="6505575"/>
            <a:ext cx="2133600" cy="257175"/>
          </a:xfrm>
          <a:prstGeom prst="rect">
            <a:avLst/>
          </a:prstGeom>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eaLnBrk="0" fontAlgn="auto" hangingPunct="0">
              <a:spcBef>
                <a:spcPts val="0"/>
              </a:spcBef>
              <a:spcAft>
                <a:spcPts val="0"/>
              </a:spcAft>
              <a:defRPr/>
            </a:pPr>
            <a:fld id="{BAB7B6A7-6398-4FA6-B83C-38C7692B4F83}" type="slidenum">
              <a:rPr lang="fr-FR" sz="800" smtClean="0">
                <a:solidFill>
                  <a:srgbClr val="0C419A"/>
                </a:solidFill>
                <a:latin typeface="Century Gothic" pitchFamily="34" charset="0"/>
              </a:rPr>
              <a:pPr algn="ctr" eaLnBrk="0" fontAlgn="auto" hangingPunct="0">
                <a:spcBef>
                  <a:spcPts val="0"/>
                </a:spcBef>
                <a:spcAft>
                  <a:spcPts val="0"/>
                </a:spcAft>
                <a:defRPr/>
              </a:pPr>
              <a:t>‹N°›</a:t>
            </a:fld>
            <a:endParaRPr lang="fr-FR" sz="800" dirty="0" smtClean="0">
              <a:solidFill>
                <a:srgbClr val="0C419A"/>
              </a:solidFill>
              <a:latin typeface="Century Gothic" pitchFamily="34" charset="0"/>
            </a:endParaRPr>
          </a:p>
        </p:txBody>
      </p:sp>
      <p:pic>
        <p:nvPicPr>
          <p:cNvPr id="8" name="Picture 10"/>
          <p:cNvPicPr>
            <a:picLocks noChangeAspect="1" noChangeArrowheads="1"/>
          </p:cNvPicPr>
          <p:nvPr userDrawn="1">
            <p:custDataLst>
              <p:tags r:id="rId7"/>
            </p:custDataLst>
          </p:nvPr>
        </p:nvPicPr>
        <p:blipFill>
          <a:blip r:embed="rId15" cstate="print">
            <a:extLst>
              <a:ext uri="{28A0092B-C50C-407E-A947-70E740481C1C}">
                <a14:useLocalDpi xmlns:a14="http://schemas.microsoft.com/office/drawing/2010/main" val="0"/>
              </a:ext>
            </a:extLst>
          </a:blip>
          <a:srcRect/>
          <a:stretch>
            <a:fillRect/>
          </a:stretch>
        </p:blipFill>
        <p:spPr bwMode="auto">
          <a:xfrm>
            <a:off x="106363" y="-1588"/>
            <a:ext cx="434975"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Box 13"/>
          <p:cNvSpPr txBox="1">
            <a:spLocks noChangeArrowheads="1"/>
          </p:cNvSpPr>
          <p:nvPr userDrawn="1">
            <p:custDataLst>
              <p:tags r:id="rId8"/>
            </p:custDataLst>
          </p:nvPr>
        </p:nvSpPr>
        <p:spPr bwMode="auto">
          <a:xfrm>
            <a:off x="323850" y="6518275"/>
            <a:ext cx="4176713" cy="338138"/>
          </a:xfrm>
          <a:prstGeom prst="rect">
            <a:avLst/>
          </a:prstGeom>
          <a:noFill/>
          <a:ln>
            <a:noFill/>
          </a:ln>
          <a:effectLst/>
          <a:extLst/>
        </p:spPr>
        <p:txBody>
          <a:bodyPr>
            <a:spAutoFit/>
          </a:bodyPr>
          <a:lstStyle>
            <a:lvl1pPr eaLnBrk="0" hangingPunct="0">
              <a:defRPr sz="1400">
                <a:solidFill>
                  <a:schemeClr val="tx1"/>
                </a:solidFill>
                <a:latin typeface="Arial" pitchFamily="34" charset="0"/>
              </a:defRPr>
            </a:lvl1pPr>
            <a:lvl2pPr marL="742950" indent="-285750" eaLnBrk="0" hangingPunct="0">
              <a:defRPr sz="1400">
                <a:solidFill>
                  <a:schemeClr val="tx1"/>
                </a:solidFill>
                <a:latin typeface="Arial" pitchFamily="34" charset="0"/>
              </a:defRPr>
            </a:lvl2pPr>
            <a:lvl3pPr marL="1143000" indent="-228600" eaLnBrk="0" hangingPunct="0">
              <a:defRPr sz="1400">
                <a:solidFill>
                  <a:schemeClr val="tx1"/>
                </a:solidFill>
                <a:latin typeface="Arial" pitchFamily="34" charset="0"/>
              </a:defRPr>
            </a:lvl3pPr>
            <a:lvl4pPr marL="1600200" indent="-228600" eaLnBrk="0" hangingPunct="0">
              <a:defRPr sz="1400">
                <a:solidFill>
                  <a:schemeClr val="tx1"/>
                </a:solidFill>
                <a:latin typeface="Arial" pitchFamily="34" charset="0"/>
              </a:defRPr>
            </a:lvl4pPr>
            <a:lvl5pPr marL="2057400" indent="-228600" eaLnBrk="0" hangingPunct="0">
              <a:defRPr sz="1400">
                <a:solidFill>
                  <a:schemeClr val="tx1"/>
                </a:solidFill>
                <a:latin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defRPr>
            </a:lvl9pPr>
          </a:lstStyle>
          <a:p>
            <a:pPr eaLnBrk="1" fontAlgn="auto" hangingPunct="1">
              <a:lnSpc>
                <a:spcPct val="60000"/>
              </a:lnSpc>
              <a:spcBef>
                <a:spcPct val="40000"/>
              </a:spcBef>
              <a:spcAft>
                <a:spcPts val="0"/>
              </a:spcAft>
              <a:defRPr/>
            </a:pPr>
            <a:r>
              <a:rPr lang="fr-FR" sz="1000" b="1" dirty="0" smtClean="0">
                <a:solidFill>
                  <a:srgbClr val="0C419A"/>
                </a:solidFill>
                <a:latin typeface="Century Gothic" pitchFamily="34" charset="0"/>
                <a:cs typeface="Arial" pitchFamily="34" charset="0"/>
              </a:rPr>
              <a:t>PRADO Insuffisance cardiaque</a:t>
            </a:r>
          </a:p>
          <a:p>
            <a:pPr eaLnBrk="1" fontAlgn="auto" hangingPunct="1">
              <a:lnSpc>
                <a:spcPct val="60000"/>
              </a:lnSpc>
              <a:spcBef>
                <a:spcPct val="40000"/>
              </a:spcBef>
              <a:spcAft>
                <a:spcPts val="0"/>
              </a:spcAft>
              <a:defRPr/>
            </a:pPr>
            <a:r>
              <a:rPr lang="fr-FR" sz="1000" dirty="0" smtClean="0">
                <a:solidFill>
                  <a:srgbClr val="0C419A"/>
                </a:solidFill>
                <a:latin typeface="Century Gothic" pitchFamily="34" charset="0"/>
                <a:cs typeface="Arial" pitchFamily="34" charset="0"/>
              </a:rPr>
              <a:t>Diaporama établissements – Août 2014</a:t>
            </a:r>
            <a:endParaRPr lang="fr-FR" sz="900" dirty="0" smtClean="0">
              <a:solidFill>
                <a:srgbClr val="0C419A"/>
              </a:solidFill>
              <a:latin typeface="Century Gothic" pitchFamily="34" charset="0"/>
              <a:cs typeface="Arial" pitchFamily="34" charset="0"/>
            </a:endParaRPr>
          </a:p>
        </p:txBody>
      </p:sp>
    </p:spTree>
    <p:extLst>
      <p:ext uri="{BB962C8B-B14F-4D97-AF65-F5344CB8AC3E}">
        <p14:creationId xmlns:p14="http://schemas.microsoft.com/office/powerpoint/2010/main" val="34745767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1600200"/>
            <a:ext cx="8229600" cy="4525963"/>
          </a:xfrm>
          <a:prstGeom prst="rect">
            <a:avLst/>
          </a:prstGeo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1079157751"/>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a:prstGeom prst="rect">
            <a:avLst/>
          </a:prstGeo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a:prstGeom prst="rect">
            <a:avLst/>
          </a:prstGeo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3386837374"/>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cSld name="Titre et diagramme">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Modifiez le style du titre</a:t>
            </a:r>
            <a:endParaRPr lang="fr-FR"/>
          </a:p>
        </p:txBody>
      </p:sp>
      <p:sp>
        <p:nvSpPr>
          <p:cNvPr id="3" name="Espace réservé du graphique 2"/>
          <p:cNvSpPr>
            <a:spLocks noGrp="1"/>
          </p:cNvSpPr>
          <p:nvPr>
            <p:ph type="chart" idx="1"/>
          </p:nvPr>
        </p:nvSpPr>
        <p:spPr>
          <a:xfrm>
            <a:off x="457200" y="1600200"/>
            <a:ext cx="8229600" cy="4525963"/>
          </a:xfrm>
          <a:prstGeom prst="rect">
            <a:avLst/>
          </a:prstGeom>
        </p:spPr>
        <p:txBody>
          <a:bodyPr/>
          <a:lstStyle/>
          <a:p>
            <a:pPr lvl="0"/>
            <a:endParaRPr lang="fr-FR" noProof="0"/>
          </a:p>
        </p:txBody>
      </p:sp>
    </p:spTree>
    <p:extLst>
      <p:ext uri="{BB962C8B-B14F-4D97-AF65-F5344CB8AC3E}">
        <p14:creationId xmlns:p14="http://schemas.microsoft.com/office/powerpoint/2010/main" val="41769277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a:prstGeom prst="rect">
            <a:avLst/>
          </a:prstGeom>
        </p:spPr>
        <p:txBody>
          <a:bodyPr>
            <a:normAutofit/>
          </a:bodyPr>
          <a:lstStyle>
            <a:lvl1pPr>
              <a:defRPr sz="4000">
                <a:solidFill>
                  <a:schemeClr val="tx2">
                    <a:lumMod val="75000"/>
                  </a:schemeClr>
                </a:solidFill>
              </a:defRPr>
            </a:lvl1pPr>
          </a:lstStyle>
          <a:p>
            <a:r>
              <a:rPr lang="fr-FR" dirty="0" smtClean="0"/>
              <a:t>Click to </a:t>
            </a:r>
            <a:r>
              <a:rPr lang="fr-FR" dirty="0" err="1" smtClean="0"/>
              <a:t>edit</a:t>
            </a:r>
            <a:r>
              <a:rPr lang="fr-FR" dirty="0" smtClean="0"/>
              <a:t> Master </a:t>
            </a:r>
            <a:r>
              <a:rPr lang="fr-FR" dirty="0" err="1" smtClean="0"/>
              <a:t>title</a:t>
            </a:r>
            <a:r>
              <a:rPr lang="fr-FR" dirty="0" smtClean="0"/>
              <a:t> style</a:t>
            </a:r>
            <a:endParaRPr lang="fr-FR" dirty="0"/>
          </a:p>
        </p:txBody>
      </p:sp>
      <p:sp>
        <p:nvSpPr>
          <p:cNvPr id="3" name="Content Placeholder 2"/>
          <p:cNvSpPr>
            <a:spLocks noGrp="1"/>
          </p:cNvSpPr>
          <p:nvPr>
            <p:ph idx="1"/>
          </p:nvPr>
        </p:nvSpPr>
        <p:spPr>
          <a:xfrm>
            <a:off x="445274" y="1196752"/>
            <a:ext cx="8229600" cy="4525963"/>
          </a:xfrm>
          <a:prstGeom prst="rect">
            <a:avLst/>
          </a:prstGeom>
        </p:spPr>
        <p:txBody>
          <a:bodyPr/>
          <a:lstStyle>
            <a:lvl1pPr>
              <a:defRPr>
                <a:solidFill>
                  <a:schemeClr val="tx2">
                    <a:lumMod val="75000"/>
                  </a:schemeClr>
                </a:solidFill>
              </a:defRPr>
            </a:lvl1pPr>
            <a:lvl2pPr>
              <a:defRPr>
                <a:solidFill>
                  <a:schemeClr val="tx2">
                    <a:lumMod val="75000"/>
                  </a:schemeClr>
                </a:solidFill>
              </a:defRPr>
            </a:lvl2pPr>
            <a:lvl3pPr>
              <a:defRPr>
                <a:solidFill>
                  <a:schemeClr val="tx2">
                    <a:lumMod val="75000"/>
                  </a:schemeClr>
                </a:solidFill>
              </a:defRPr>
            </a:lvl3pPr>
            <a:lvl4pPr>
              <a:defRPr>
                <a:solidFill>
                  <a:schemeClr val="tx2">
                    <a:lumMod val="75000"/>
                  </a:schemeClr>
                </a:solidFill>
              </a:defRPr>
            </a:lvl4pPr>
            <a:lvl5pPr>
              <a:defRPr>
                <a:solidFill>
                  <a:schemeClr val="tx2">
                    <a:lumMod val="75000"/>
                  </a:schemeClr>
                </a:solidFill>
              </a:defRPr>
            </a:lvl5pPr>
          </a:lstStyle>
          <a:p>
            <a:pPr lvl="0"/>
            <a:r>
              <a:rPr lang="fr-FR" dirty="0" smtClean="0"/>
              <a:t>Click to </a:t>
            </a:r>
            <a:r>
              <a:rPr lang="fr-FR" dirty="0" err="1" smtClean="0"/>
              <a:t>edit</a:t>
            </a:r>
            <a:r>
              <a:rPr lang="fr-FR" dirty="0" smtClean="0"/>
              <a:t> Master </a:t>
            </a:r>
            <a:r>
              <a:rPr lang="fr-FR" dirty="0" err="1" smtClean="0"/>
              <a:t>text</a:t>
            </a:r>
            <a:r>
              <a:rPr lang="fr-FR" dirty="0" smtClean="0"/>
              <a:t> styles</a:t>
            </a:r>
          </a:p>
          <a:p>
            <a:pPr lvl="1"/>
            <a:r>
              <a:rPr lang="fr-FR" dirty="0" smtClean="0"/>
              <a:t>Second </a:t>
            </a:r>
            <a:r>
              <a:rPr lang="fr-FR" dirty="0" err="1" smtClean="0"/>
              <a:t>level</a:t>
            </a:r>
            <a:endParaRPr lang="fr-FR" dirty="0" smtClean="0"/>
          </a:p>
          <a:p>
            <a:pPr lvl="2"/>
            <a:r>
              <a:rPr lang="fr-FR" dirty="0" err="1" smtClean="0"/>
              <a:t>Third</a:t>
            </a:r>
            <a:r>
              <a:rPr lang="fr-FR" dirty="0" smtClean="0"/>
              <a:t> </a:t>
            </a:r>
            <a:r>
              <a:rPr lang="fr-FR" dirty="0" err="1" smtClean="0"/>
              <a:t>level</a:t>
            </a:r>
            <a:endParaRPr lang="fr-FR" dirty="0" smtClean="0"/>
          </a:p>
          <a:p>
            <a:pPr lvl="3"/>
            <a:r>
              <a:rPr lang="fr-FR" dirty="0" err="1" smtClean="0"/>
              <a:t>Fourth</a:t>
            </a:r>
            <a:r>
              <a:rPr lang="fr-FR" dirty="0" smtClean="0"/>
              <a:t> </a:t>
            </a:r>
            <a:r>
              <a:rPr lang="fr-FR" dirty="0" err="1" smtClean="0"/>
              <a:t>level</a:t>
            </a:r>
            <a:endParaRPr lang="fr-FR" dirty="0" smtClean="0"/>
          </a:p>
          <a:p>
            <a:pPr lvl="4"/>
            <a:r>
              <a:rPr lang="fr-FR" dirty="0" err="1" smtClean="0"/>
              <a:t>Fifth</a:t>
            </a:r>
            <a:r>
              <a:rPr lang="fr-FR" dirty="0" smtClean="0"/>
              <a:t> </a:t>
            </a:r>
            <a:r>
              <a:rPr lang="fr-FR" dirty="0" err="1" smtClean="0"/>
              <a:t>level</a:t>
            </a:r>
            <a:endParaRPr lang="fr-FR" dirty="0"/>
          </a:p>
        </p:txBody>
      </p:sp>
    </p:spTree>
    <p:extLst>
      <p:ext uri="{BB962C8B-B14F-4D97-AF65-F5344CB8AC3E}">
        <p14:creationId xmlns:p14="http://schemas.microsoft.com/office/powerpoint/2010/main" val="19698812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graphicFrame>
        <p:nvGraphicFramePr>
          <p:cNvPr id="4" name="Object 2"/>
          <p:cNvGraphicFramePr>
            <a:graphicFrameLocks noChangeAspect="1"/>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573443" name="think-cell Slide" r:id="rId10" imgW="270" imgH="270" progId="">
                  <p:embed/>
                </p:oleObj>
              </mc:Choice>
              <mc:Fallback>
                <p:oleObj name="think-cell Slide" r:id="rId10" imgW="270" imgH="270" progId="">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5" name="Image 1"/>
          <p:cNvPicPr>
            <a:picLocks noChangeAspect="1"/>
          </p:cNvPicPr>
          <p:nvPr userDrawn="1">
            <p:custDataLst>
              <p:tags r:id="rId3"/>
            </p:custDataLst>
          </p:nvPr>
        </p:nvPicPr>
        <p:blipFill>
          <a:blip r:embed="rId12">
            <a:extLst>
              <a:ext uri="{28A0092B-C50C-407E-A947-70E740481C1C}">
                <a14:useLocalDpi xmlns:a14="http://schemas.microsoft.com/office/drawing/2010/main" val="0"/>
              </a:ext>
            </a:extLst>
          </a:blip>
          <a:srcRect/>
          <a:stretch>
            <a:fillRect/>
          </a:stretch>
        </p:blipFill>
        <p:spPr bwMode="auto">
          <a:xfrm>
            <a:off x="0" y="476250"/>
            <a:ext cx="9144000" cy="596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Connecteur droit 5"/>
          <p:cNvCxnSpPr/>
          <p:nvPr userDrawn="1"/>
        </p:nvCxnSpPr>
        <p:spPr>
          <a:xfrm>
            <a:off x="0" y="476250"/>
            <a:ext cx="9144000" cy="0"/>
          </a:xfrm>
          <a:prstGeom prst="line">
            <a:avLst/>
          </a:prstGeom>
          <a:ln w="12700">
            <a:solidFill>
              <a:srgbClr val="0C419A"/>
            </a:solidFill>
          </a:ln>
          <a:effectLst/>
        </p:spPr>
        <p:style>
          <a:lnRef idx="2">
            <a:schemeClr val="accent1"/>
          </a:lnRef>
          <a:fillRef idx="0">
            <a:schemeClr val="accent1"/>
          </a:fillRef>
          <a:effectRef idx="1">
            <a:schemeClr val="accent1"/>
          </a:effectRef>
          <a:fontRef idx="minor">
            <a:schemeClr val="tx1"/>
          </a:fontRef>
        </p:style>
      </p:cxnSp>
      <p:pic>
        <p:nvPicPr>
          <p:cNvPr id="7" name="Picture 7" descr="vague_filetsBleus"/>
          <p:cNvPicPr>
            <a:picLocks noChangeAspect="1" noChangeArrowheads="1"/>
          </p:cNvPicPr>
          <p:nvPr userDrawn="1">
            <p:custDataLst>
              <p:tags r:id="rId4"/>
            </p:custDataLst>
          </p:nvPr>
        </p:nvPicPr>
        <p:blipFill>
          <a:blip r:embed="rId13">
            <a:extLst>
              <a:ext uri="{28A0092B-C50C-407E-A947-70E740481C1C}">
                <a14:useLocalDpi xmlns:a14="http://schemas.microsoft.com/office/drawing/2010/main" val="0"/>
              </a:ext>
            </a:extLst>
          </a:blip>
          <a:srcRect/>
          <a:stretch>
            <a:fillRect/>
          </a:stretch>
        </p:blipFill>
        <p:spPr bwMode="auto">
          <a:xfrm>
            <a:off x="0" y="6165850"/>
            <a:ext cx="9148763" cy="6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0" descr="logo_Diaporama"/>
          <p:cNvPicPr>
            <a:picLocks noChangeAspect="1" noChangeArrowheads="1"/>
          </p:cNvPicPr>
          <p:nvPr userDrawn="1">
            <p:custDataLst>
              <p:tags r:id="rId5"/>
            </p:custDataLst>
          </p:nvPr>
        </p:nvPicPr>
        <p:blipFill>
          <a:blip r:embed="rId14" cstate="print">
            <a:extLst>
              <a:ext uri="{28A0092B-C50C-407E-A947-70E740481C1C}">
                <a14:useLocalDpi xmlns:a14="http://schemas.microsoft.com/office/drawing/2010/main" val="0"/>
              </a:ext>
            </a:extLst>
          </a:blip>
          <a:srcRect/>
          <a:stretch>
            <a:fillRect/>
          </a:stretch>
        </p:blipFill>
        <p:spPr bwMode="auto">
          <a:xfrm>
            <a:off x="7389813" y="6169025"/>
            <a:ext cx="1119187"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Box 13"/>
          <p:cNvSpPr txBox="1">
            <a:spLocks noChangeArrowheads="1"/>
          </p:cNvSpPr>
          <p:nvPr userDrawn="1">
            <p:custDataLst>
              <p:tags r:id="rId6"/>
            </p:custDataLst>
          </p:nvPr>
        </p:nvSpPr>
        <p:spPr bwMode="auto">
          <a:xfrm>
            <a:off x="323850" y="6518275"/>
            <a:ext cx="4176713" cy="338138"/>
          </a:xfrm>
          <a:prstGeom prst="rect">
            <a:avLst/>
          </a:prstGeom>
          <a:noFill/>
          <a:ln>
            <a:noFill/>
          </a:ln>
          <a:effectLst/>
          <a:extLst/>
        </p:spPr>
        <p:txBody>
          <a:bodyPr>
            <a:spAutoFit/>
          </a:bodyPr>
          <a:lstStyle>
            <a:lvl1pPr eaLnBrk="0" hangingPunct="0">
              <a:defRPr sz="1400">
                <a:solidFill>
                  <a:schemeClr val="tx1"/>
                </a:solidFill>
                <a:latin typeface="Arial" pitchFamily="34" charset="0"/>
              </a:defRPr>
            </a:lvl1pPr>
            <a:lvl2pPr marL="742950" indent="-285750" eaLnBrk="0" hangingPunct="0">
              <a:defRPr sz="1400">
                <a:solidFill>
                  <a:schemeClr val="tx1"/>
                </a:solidFill>
                <a:latin typeface="Arial" pitchFamily="34" charset="0"/>
              </a:defRPr>
            </a:lvl2pPr>
            <a:lvl3pPr marL="1143000" indent="-228600" eaLnBrk="0" hangingPunct="0">
              <a:defRPr sz="1400">
                <a:solidFill>
                  <a:schemeClr val="tx1"/>
                </a:solidFill>
                <a:latin typeface="Arial" pitchFamily="34" charset="0"/>
              </a:defRPr>
            </a:lvl3pPr>
            <a:lvl4pPr marL="1600200" indent="-228600" eaLnBrk="0" hangingPunct="0">
              <a:defRPr sz="1400">
                <a:solidFill>
                  <a:schemeClr val="tx1"/>
                </a:solidFill>
                <a:latin typeface="Arial" pitchFamily="34" charset="0"/>
              </a:defRPr>
            </a:lvl4pPr>
            <a:lvl5pPr marL="2057400" indent="-228600" eaLnBrk="0" hangingPunct="0">
              <a:defRPr sz="1400">
                <a:solidFill>
                  <a:schemeClr val="tx1"/>
                </a:solidFill>
                <a:latin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defRPr>
            </a:lvl9pPr>
          </a:lstStyle>
          <a:p>
            <a:pPr eaLnBrk="1" fontAlgn="auto" hangingPunct="1">
              <a:lnSpc>
                <a:spcPct val="60000"/>
              </a:lnSpc>
              <a:spcBef>
                <a:spcPct val="40000"/>
              </a:spcBef>
              <a:spcAft>
                <a:spcPts val="0"/>
              </a:spcAft>
              <a:defRPr/>
            </a:pPr>
            <a:r>
              <a:rPr lang="fr-FR" sz="1000" b="1" dirty="0" smtClean="0">
                <a:solidFill>
                  <a:srgbClr val="0C419A"/>
                </a:solidFill>
                <a:latin typeface="Century Gothic" pitchFamily="34" charset="0"/>
                <a:cs typeface="Arial" pitchFamily="34" charset="0"/>
              </a:rPr>
              <a:t>PRADO BPCO</a:t>
            </a:r>
          </a:p>
          <a:p>
            <a:pPr eaLnBrk="1" fontAlgn="auto" hangingPunct="1">
              <a:lnSpc>
                <a:spcPct val="60000"/>
              </a:lnSpc>
              <a:spcBef>
                <a:spcPct val="40000"/>
              </a:spcBef>
              <a:spcAft>
                <a:spcPts val="0"/>
              </a:spcAft>
              <a:defRPr/>
            </a:pPr>
            <a:r>
              <a:rPr lang="fr-FR" sz="1000" dirty="0" smtClean="0">
                <a:solidFill>
                  <a:srgbClr val="0C419A"/>
                </a:solidFill>
                <a:latin typeface="Century Gothic" pitchFamily="34" charset="0"/>
                <a:cs typeface="Arial" pitchFamily="34" charset="0"/>
              </a:rPr>
              <a:t>Diaporama établissements – Janvier 2015</a:t>
            </a:r>
            <a:endParaRPr lang="fr-FR" sz="900" dirty="0" smtClean="0">
              <a:solidFill>
                <a:srgbClr val="0C419A"/>
              </a:solidFill>
              <a:latin typeface="Century Gothic" pitchFamily="34" charset="0"/>
              <a:cs typeface="Arial" pitchFamily="34" charset="0"/>
            </a:endParaRPr>
          </a:p>
        </p:txBody>
      </p:sp>
      <p:sp>
        <p:nvSpPr>
          <p:cNvPr id="10" name="Espace réservé du numéro de diapositive 8"/>
          <p:cNvSpPr txBox="1">
            <a:spLocks/>
          </p:cNvSpPr>
          <p:nvPr userDrawn="1">
            <p:custDataLst>
              <p:tags r:id="rId7"/>
            </p:custDataLst>
          </p:nvPr>
        </p:nvSpPr>
        <p:spPr>
          <a:xfrm>
            <a:off x="3505200" y="6505575"/>
            <a:ext cx="2133600" cy="257175"/>
          </a:xfrm>
          <a:prstGeom prst="rect">
            <a:avLst/>
          </a:prstGeom>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eaLnBrk="0" fontAlgn="auto" hangingPunct="0">
              <a:spcBef>
                <a:spcPts val="0"/>
              </a:spcBef>
              <a:spcAft>
                <a:spcPts val="0"/>
              </a:spcAft>
              <a:defRPr/>
            </a:pPr>
            <a:fld id="{54BF5FFA-D68F-4444-9E93-3F61E114EF3F}" type="slidenum">
              <a:rPr lang="fr-FR" sz="800" smtClean="0">
                <a:solidFill>
                  <a:srgbClr val="0C419A"/>
                </a:solidFill>
                <a:latin typeface="Century Gothic" pitchFamily="34" charset="0"/>
              </a:rPr>
              <a:pPr algn="ctr" eaLnBrk="0" fontAlgn="auto" hangingPunct="0">
                <a:spcBef>
                  <a:spcPts val="0"/>
                </a:spcBef>
                <a:spcAft>
                  <a:spcPts val="0"/>
                </a:spcAft>
                <a:defRPr/>
              </a:pPr>
              <a:t>‹N°›</a:t>
            </a:fld>
            <a:endParaRPr lang="fr-FR" sz="800" dirty="0" smtClean="0">
              <a:solidFill>
                <a:srgbClr val="0C419A"/>
              </a:solidFill>
              <a:latin typeface="Century Gothic" pitchFamily="34" charset="0"/>
            </a:endParaRPr>
          </a:p>
        </p:txBody>
      </p:sp>
      <p:pic>
        <p:nvPicPr>
          <p:cNvPr id="11" name="Picture 10"/>
          <p:cNvPicPr>
            <a:picLocks noChangeAspect="1" noChangeArrowheads="1"/>
          </p:cNvPicPr>
          <p:nvPr userDrawn="1">
            <p:custDataLst>
              <p:tags r:id="rId8"/>
            </p:custDataLst>
          </p:nvPr>
        </p:nvPicPr>
        <p:blipFill>
          <a:blip r:embed="rId15" cstate="print">
            <a:extLst>
              <a:ext uri="{28A0092B-C50C-407E-A947-70E740481C1C}">
                <a14:useLocalDpi xmlns:a14="http://schemas.microsoft.com/office/drawing/2010/main" val="0"/>
              </a:ext>
            </a:extLst>
          </a:blip>
          <a:srcRect/>
          <a:stretch>
            <a:fillRect/>
          </a:stretch>
        </p:blipFill>
        <p:spPr bwMode="auto">
          <a:xfrm>
            <a:off x="106363" y="-1588"/>
            <a:ext cx="434975"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5800" y="2130425"/>
            <a:ext cx="7772400" cy="1470025"/>
          </a:xfrm>
          <a:prstGeom prst="rect">
            <a:avLst/>
          </a:prstGeom>
        </p:spPr>
        <p:txBody>
          <a:bodyPr/>
          <a:lstStyle/>
          <a:p>
            <a:r>
              <a:rPr lang="fr-FR" dirty="0" smtClean="0"/>
              <a:t>Click to </a:t>
            </a:r>
            <a:r>
              <a:rPr lang="fr-FR" dirty="0" err="1" smtClean="0"/>
              <a:t>edit</a:t>
            </a:r>
            <a:r>
              <a:rPr lang="fr-FR" dirty="0" smtClean="0"/>
              <a:t> Master </a:t>
            </a:r>
            <a:r>
              <a:rPr lang="fr-FR" dirty="0" err="1" smtClean="0"/>
              <a:t>title</a:t>
            </a:r>
            <a:r>
              <a:rPr lang="fr-FR" dirty="0" smtClean="0"/>
              <a:t> style</a:t>
            </a:r>
            <a:endParaRPr lang="fr-FR"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Click to edit Master subtitle style</a:t>
            </a:r>
            <a:endParaRPr lang="fr-FR"/>
          </a:p>
        </p:txBody>
      </p:sp>
      <p:sp>
        <p:nvSpPr>
          <p:cNvPr id="12" name="Footer Placeholder 4"/>
          <p:cNvSpPr>
            <a:spLocks noGrp="1"/>
          </p:cNvSpPr>
          <p:nvPr>
            <p:ph type="ftr" sz="quarter" idx="10"/>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solidFill>
                  <a:srgbClr val="898989"/>
                </a:solidFill>
              </a:defRPr>
            </a:lvl1pPr>
          </a:lstStyle>
          <a:p>
            <a:endParaRPr lang="fr-FR"/>
          </a:p>
        </p:txBody>
      </p:sp>
      <p:sp>
        <p:nvSpPr>
          <p:cNvPr id="13" name="Slide Number Placeholder 5"/>
          <p:cNvSpPr>
            <a:spLocks noGrp="1"/>
          </p:cNvSpPr>
          <p:nvPr>
            <p:ph type="sldNum" sz="quarter" idx="11"/>
          </p:nvPr>
        </p:nvSpPr>
        <p:spPr>
          <a:xfrm>
            <a:off x="6553200" y="6356350"/>
            <a:ext cx="2133600" cy="365125"/>
          </a:xfrm>
          <a:prstGeom prst="rect">
            <a:avLst/>
          </a:prstGeom>
        </p:spPr>
        <p:txBody>
          <a:bodyPr/>
          <a:lstStyle>
            <a:lvl1pPr fontAlgn="auto">
              <a:spcBef>
                <a:spcPts val="0"/>
              </a:spcBef>
              <a:spcAft>
                <a:spcPts val="0"/>
              </a:spcAft>
              <a:defRPr>
                <a:solidFill>
                  <a:prstClr val="black">
                    <a:tint val="75000"/>
                  </a:prstClr>
                </a:solidFill>
                <a:latin typeface="+mn-lt"/>
                <a:cs typeface="+mn-cs"/>
              </a:defRPr>
            </a:lvl1pPr>
          </a:lstStyle>
          <a:p>
            <a:pPr>
              <a:defRPr/>
            </a:pPr>
            <a:fld id="{CE854E59-EA5A-403D-A07B-2367938A2CE1}" type="slidenum">
              <a:rPr lang="fr-FR"/>
              <a:pPr>
                <a:defRPr/>
              </a:pPr>
              <a:t>‹N°›</a:t>
            </a:fld>
            <a:endParaRPr lang="fr-FR" dirty="0"/>
          </a:p>
        </p:txBody>
      </p:sp>
    </p:spTree>
    <p:extLst>
      <p:ext uri="{BB962C8B-B14F-4D97-AF65-F5344CB8AC3E}">
        <p14:creationId xmlns:p14="http://schemas.microsoft.com/office/powerpoint/2010/main" val="16376761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dgm">
  <p:cSld name="Titre et diagramme ou organigramme">
    <p:spTree>
      <p:nvGrpSpPr>
        <p:cNvPr id="1" name=""/>
        <p:cNvGrpSpPr/>
        <p:nvPr/>
      </p:nvGrpSpPr>
      <p:grpSpPr>
        <a:xfrm>
          <a:off x="0" y="0"/>
          <a:ext cx="0" cy="0"/>
          <a:chOff x="0" y="0"/>
          <a:chExt cx="0" cy="0"/>
        </a:xfrm>
      </p:grpSpPr>
      <p:sp>
        <p:nvSpPr>
          <p:cNvPr id="2" name="Titre 1"/>
          <p:cNvSpPr>
            <a:spLocks noGrp="1"/>
          </p:cNvSpPr>
          <p:nvPr>
            <p:ph type="title"/>
          </p:nvPr>
        </p:nvSpPr>
        <p:spPr>
          <a:xfrm>
            <a:off x="121490" y="234865"/>
            <a:ext cx="8794113" cy="298327"/>
          </a:xfrm>
          <a:prstGeom prst="rect">
            <a:avLst/>
          </a:prstGeom>
        </p:spPr>
        <p:txBody>
          <a:bodyPr lIns="93296" tIns="46648" rIns="93296" bIns="46648"/>
          <a:lstStyle/>
          <a:p>
            <a:r>
              <a:rPr lang="fr-FR" smtClean="0"/>
              <a:t>Modifiez le style du titre</a:t>
            </a:r>
            <a:endParaRPr lang="fr-FR"/>
          </a:p>
        </p:txBody>
      </p:sp>
      <p:sp>
        <p:nvSpPr>
          <p:cNvPr id="3" name="Espace réservé du graphique SmartArt 2"/>
          <p:cNvSpPr>
            <a:spLocks noGrp="1"/>
          </p:cNvSpPr>
          <p:nvPr>
            <p:ph type="dgm" idx="1"/>
          </p:nvPr>
        </p:nvSpPr>
        <p:spPr>
          <a:xfrm>
            <a:off x="1482156" y="1990667"/>
            <a:ext cx="4389768" cy="1247204"/>
          </a:xfrm>
          <a:prstGeom prst="rect">
            <a:avLst/>
          </a:prstGeom>
        </p:spPr>
        <p:txBody>
          <a:bodyPr rtlCol="0">
            <a:normAutofit/>
          </a:bodyPr>
          <a:lstStyle/>
          <a:p>
            <a:pPr lvl="0"/>
            <a:endParaRPr lang="fr-FR" noProof="0" dirty="0" smtClean="0"/>
          </a:p>
        </p:txBody>
      </p:sp>
    </p:spTree>
    <p:extLst>
      <p:ext uri="{BB962C8B-B14F-4D97-AF65-F5344CB8AC3E}">
        <p14:creationId xmlns:p14="http://schemas.microsoft.com/office/powerpoint/2010/main" val="32440040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Only">
  <p:cSld name="Contenu">
    <p:spTree>
      <p:nvGrpSpPr>
        <p:cNvPr id="1" name=""/>
        <p:cNvGrpSpPr/>
        <p:nvPr/>
      </p:nvGrpSpPr>
      <p:grpSpPr>
        <a:xfrm>
          <a:off x="0" y="0"/>
          <a:ext cx="0" cy="0"/>
          <a:chOff x="0" y="0"/>
          <a:chExt cx="0" cy="0"/>
        </a:xfrm>
      </p:grpSpPr>
      <p:sp>
        <p:nvSpPr>
          <p:cNvPr id="2" name="Espace réservé du contenu 1"/>
          <p:cNvSpPr>
            <a:spLocks noGrp="1"/>
          </p:cNvSpPr>
          <p:nvPr>
            <p:ph/>
          </p:nvPr>
        </p:nvSpPr>
        <p:spPr>
          <a:xfrm>
            <a:off x="457200" y="604838"/>
            <a:ext cx="8229600" cy="5521325"/>
          </a:xfrm>
          <a:prstGeom prst="rect">
            <a:avLst/>
          </a:prstGeo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3439844612"/>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4" name="McK Title Elements"/>
          <p:cNvGrpSpPr>
            <a:grpSpLocks/>
          </p:cNvGrpSpPr>
          <p:nvPr/>
        </p:nvGrpSpPr>
        <p:grpSpPr bwMode="auto">
          <a:xfrm>
            <a:off x="0" y="0"/>
            <a:ext cx="9140825" cy="6859588"/>
            <a:chOff x="0" y="0"/>
            <a:chExt cx="5643" cy="4235"/>
          </a:xfrm>
        </p:grpSpPr>
        <p:sp>
          <p:nvSpPr>
            <p:cNvPr id="5" name="McK Document type" hidden="1"/>
            <p:cNvSpPr txBox="1">
              <a:spLocks noChangeArrowheads="1"/>
            </p:cNvSpPr>
            <p:nvPr userDrawn="1"/>
          </p:nvSpPr>
          <p:spPr bwMode="auto">
            <a:xfrm>
              <a:off x="1663" y="3106"/>
              <a:ext cx="3109" cy="136"/>
            </a:xfrm>
            <a:prstGeom prst="rect">
              <a:avLst/>
            </a:prstGeom>
            <a:noFill/>
            <a:ln>
              <a:noFill/>
            </a:ln>
            <a:effectLst/>
            <a:extLst/>
          </p:spPr>
          <p:txBody>
            <a:bodyPr lIns="0" tIns="0" rIns="0" bIns="0" anchor="b">
              <a:spAutoFit/>
            </a:bodyPr>
            <a:lstStyle>
              <a:lvl1pPr eaLnBrk="0" hangingPunct="0">
                <a:defRPr sz="1100">
                  <a:solidFill>
                    <a:schemeClr val="tx1"/>
                  </a:solidFill>
                  <a:latin typeface="Calibri" pitchFamily="34" charset="0"/>
                </a:defRPr>
              </a:lvl1pPr>
              <a:lvl2pPr marL="742950" indent="-285750" eaLnBrk="0" hangingPunct="0">
                <a:defRPr sz="1100">
                  <a:solidFill>
                    <a:schemeClr val="tx1"/>
                  </a:solidFill>
                  <a:latin typeface="Calibri" pitchFamily="34" charset="0"/>
                </a:defRPr>
              </a:lvl2pPr>
              <a:lvl3pPr marL="1143000" indent="-228600" eaLnBrk="0" hangingPunct="0">
                <a:defRPr sz="1100">
                  <a:solidFill>
                    <a:schemeClr val="tx1"/>
                  </a:solidFill>
                  <a:latin typeface="Calibri" pitchFamily="34" charset="0"/>
                </a:defRPr>
              </a:lvl3pPr>
              <a:lvl4pPr marL="1600200" indent="-228600" eaLnBrk="0" hangingPunct="0">
                <a:defRPr sz="1100">
                  <a:solidFill>
                    <a:schemeClr val="tx1"/>
                  </a:solidFill>
                  <a:latin typeface="Calibri" pitchFamily="34" charset="0"/>
                </a:defRPr>
              </a:lvl4pPr>
              <a:lvl5pPr marL="2057400" indent="-228600" eaLnBrk="0" hangingPunct="0">
                <a:defRPr sz="1100">
                  <a:solidFill>
                    <a:schemeClr val="tx1"/>
                  </a:solidFill>
                  <a:latin typeface="Calibri" pitchFamily="34" charset="0"/>
                </a:defRPr>
              </a:lvl5pPr>
              <a:lvl6pPr marL="2514600" indent="-228600" eaLnBrk="0" fontAlgn="base" hangingPunct="0">
                <a:spcBef>
                  <a:spcPct val="50000"/>
                </a:spcBef>
                <a:spcAft>
                  <a:spcPct val="0"/>
                </a:spcAft>
                <a:buClr>
                  <a:schemeClr val="folHlink"/>
                </a:buClr>
                <a:buSzPct val="120000"/>
                <a:buFont typeface="Calibri" pitchFamily="34" charset="0"/>
                <a:buChar char="▪"/>
                <a:defRPr sz="1100">
                  <a:solidFill>
                    <a:schemeClr val="tx1"/>
                  </a:solidFill>
                  <a:latin typeface="Calibri" pitchFamily="34" charset="0"/>
                </a:defRPr>
              </a:lvl6pPr>
              <a:lvl7pPr marL="2971800" indent="-228600" eaLnBrk="0" fontAlgn="base" hangingPunct="0">
                <a:spcBef>
                  <a:spcPct val="50000"/>
                </a:spcBef>
                <a:spcAft>
                  <a:spcPct val="0"/>
                </a:spcAft>
                <a:buClr>
                  <a:schemeClr val="folHlink"/>
                </a:buClr>
                <a:buSzPct val="120000"/>
                <a:buFont typeface="Calibri" pitchFamily="34" charset="0"/>
                <a:buChar char="▪"/>
                <a:defRPr sz="1100">
                  <a:solidFill>
                    <a:schemeClr val="tx1"/>
                  </a:solidFill>
                  <a:latin typeface="Calibri" pitchFamily="34" charset="0"/>
                </a:defRPr>
              </a:lvl7pPr>
              <a:lvl8pPr marL="3429000" indent="-228600" eaLnBrk="0" fontAlgn="base" hangingPunct="0">
                <a:spcBef>
                  <a:spcPct val="50000"/>
                </a:spcBef>
                <a:spcAft>
                  <a:spcPct val="0"/>
                </a:spcAft>
                <a:buClr>
                  <a:schemeClr val="folHlink"/>
                </a:buClr>
                <a:buSzPct val="120000"/>
                <a:buFont typeface="Calibri" pitchFamily="34" charset="0"/>
                <a:buChar char="▪"/>
                <a:defRPr sz="1100">
                  <a:solidFill>
                    <a:schemeClr val="tx1"/>
                  </a:solidFill>
                  <a:latin typeface="Calibri" pitchFamily="34" charset="0"/>
                </a:defRPr>
              </a:lvl8pPr>
              <a:lvl9pPr marL="3886200" indent="-228600" eaLnBrk="0" fontAlgn="base" hangingPunct="0">
                <a:spcBef>
                  <a:spcPct val="50000"/>
                </a:spcBef>
                <a:spcAft>
                  <a:spcPct val="0"/>
                </a:spcAft>
                <a:buClr>
                  <a:schemeClr val="folHlink"/>
                </a:buClr>
                <a:buSzPct val="120000"/>
                <a:buFont typeface="Calibri" pitchFamily="34" charset="0"/>
                <a:buChar char="▪"/>
                <a:defRPr sz="1100">
                  <a:solidFill>
                    <a:schemeClr val="tx1"/>
                  </a:solidFill>
                  <a:latin typeface="Calibri" pitchFamily="34" charset="0"/>
                </a:defRPr>
              </a:lvl9pPr>
            </a:lstStyle>
            <a:p>
              <a:pPr eaLnBrk="1" hangingPunct="1">
                <a:defRPr/>
              </a:pPr>
              <a:r>
                <a:rPr lang="fr-FR" sz="1400" smtClean="0">
                  <a:solidFill>
                    <a:srgbClr val="000000"/>
                  </a:solidFill>
                  <a:latin typeface="Arial" charset="0"/>
                </a:rPr>
                <a:t>Document type</a:t>
              </a:r>
            </a:p>
          </p:txBody>
        </p:sp>
        <p:sp>
          <p:nvSpPr>
            <p:cNvPr id="6" name="McK Date" hidden="1"/>
            <p:cNvSpPr txBox="1">
              <a:spLocks noChangeArrowheads="1"/>
            </p:cNvSpPr>
            <p:nvPr userDrawn="1"/>
          </p:nvSpPr>
          <p:spPr bwMode="auto">
            <a:xfrm>
              <a:off x="1663" y="3275"/>
              <a:ext cx="3109" cy="134"/>
            </a:xfrm>
            <a:prstGeom prst="rect">
              <a:avLst/>
            </a:prstGeom>
            <a:noFill/>
            <a:ln>
              <a:noFill/>
            </a:ln>
            <a:effectLst/>
            <a:extLst/>
          </p:spPr>
          <p:txBody>
            <a:bodyPr lIns="0" tIns="0" rIns="0" bIns="0">
              <a:spAutoFit/>
            </a:bodyPr>
            <a:lstStyle>
              <a:lvl1pPr eaLnBrk="0" hangingPunct="0">
                <a:defRPr sz="1100">
                  <a:solidFill>
                    <a:schemeClr val="tx1"/>
                  </a:solidFill>
                  <a:latin typeface="Calibri" pitchFamily="34" charset="0"/>
                </a:defRPr>
              </a:lvl1pPr>
              <a:lvl2pPr marL="742950" indent="-285750" eaLnBrk="0" hangingPunct="0">
                <a:defRPr sz="1100">
                  <a:solidFill>
                    <a:schemeClr val="tx1"/>
                  </a:solidFill>
                  <a:latin typeface="Calibri" pitchFamily="34" charset="0"/>
                </a:defRPr>
              </a:lvl2pPr>
              <a:lvl3pPr marL="1143000" indent="-228600" eaLnBrk="0" hangingPunct="0">
                <a:defRPr sz="1100">
                  <a:solidFill>
                    <a:schemeClr val="tx1"/>
                  </a:solidFill>
                  <a:latin typeface="Calibri" pitchFamily="34" charset="0"/>
                </a:defRPr>
              </a:lvl3pPr>
              <a:lvl4pPr marL="1600200" indent="-228600" eaLnBrk="0" hangingPunct="0">
                <a:defRPr sz="1100">
                  <a:solidFill>
                    <a:schemeClr val="tx1"/>
                  </a:solidFill>
                  <a:latin typeface="Calibri" pitchFamily="34" charset="0"/>
                </a:defRPr>
              </a:lvl4pPr>
              <a:lvl5pPr marL="2057400" indent="-228600" eaLnBrk="0" hangingPunct="0">
                <a:defRPr sz="1100">
                  <a:solidFill>
                    <a:schemeClr val="tx1"/>
                  </a:solidFill>
                  <a:latin typeface="Calibri" pitchFamily="34" charset="0"/>
                </a:defRPr>
              </a:lvl5pPr>
              <a:lvl6pPr marL="2514600" indent="-228600" eaLnBrk="0" fontAlgn="base" hangingPunct="0">
                <a:spcBef>
                  <a:spcPct val="50000"/>
                </a:spcBef>
                <a:spcAft>
                  <a:spcPct val="0"/>
                </a:spcAft>
                <a:buClr>
                  <a:schemeClr val="folHlink"/>
                </a:buClr>
                <a:buSzPct val="120000"/>
                <a:buFont typeface="Calibri" pitchFamily="34" charset="0"/>
                <a:buChar char="▪"/>
                <a:defRPr sz="1100">
                  <a:solidFill>
                    <a:schemeClr val="tx1"/>
                  </a:solidFill>
                  <a:latin typeface="Calibri" pitchFamily="34" charset="0"/>
                </a:defRPr>
              </a:lvl6pPr>
              <a:lvl7pPr marL="2971800" indent="-228600" eaLnBrk="0" fontAlgn="base" hangingPunct="0">
                <a:spcBef>
                  <a:spcPct val="50000"/>
                </a:spcBef>
                <a:spcAft>
                  <a:spcPct val="0"/>
                </a:spcAft>
                <a:buClr>
                  <a:schemeClr val="folHlink"/>
                </a:buClr>
                <a:buSzPct val="120000"/>
                <a:buFont typeface="Calibri" pitchFamily="34" charset="0"/>
                <a:buChar char="▪"/>
                <a:defRPr sz="1100">
                  <a:solidFill>
                    <a:schemeClr val="tx1"/>
                  </a:solidFill>
                  <a:latin typeface="Calibri" pitchFamily="34" charset="0"/>
                </a:defRPr>
              </a:lvl7pPr>
              <a:lvl8pPr marL="3429000" indent="-228600" eaLnBrk="0" fontAlgn="base" hangingPunct="0">
                <a:spcBef>
                  <a:spcPct val="50000"/>
                </a:spcBef>
                <a:spcAft>
                  <a:spcPct val="0"/>
                </a:spcAft>
                <a:buClr>
                  <a:schemeClr val="folHlink"/>
                </a:buClr>
                <a:buSzPct val="120000"/>
                <a:buFont typeface="Calibri" pitchFamily="34" charset="0"/>
                <a:buChar char="▪"/>
                <a:defRPr sz="1100">
                  <a:solidFill>
                    <a:schemeClr val="tx1"/>
                  </a:solidFill>
                  <a:latin typeface="Calibri" pitchFamily="34" charset="0"/>
                </a:defRPr>
              </a:lvl8pPr>
              <a:lvl9pPr marL="3886200" indent="-228600" eaLnBrk="0" fontAlgn="base" hangingPunct="0">
                <a:spcBef>
                  <a:spcPct val="50000"/>
                </a:spcBef>
                <a:spcAft>
                  <a:spcPct val="0"/>
                </a:spcAft>
                <a:buClr>
                  <a:schemeClr val="folHlink"/>
                </a:buClr>
                <a:buSzPct val="120000"/>
                <a:buFont typeface="Calibri" pitchFamily="34" charset="0"/>
                <a:buChar char="▪"/>
                <a:defRPr sz="1100">
                  <a:solidFill>
                    <a:schemeClr val="tx1"/>
                  </a:solidFill>
                  <a:latin typeface="Calibri" pitchFamily="34" charset="0"/>
                </a:defRPr>
              </a:lvl9pPr>
            </a:lstStyle>
            <a:p>
              <a:pPr eaLnBrk="1" hangingPunct="1">
                <a:defRPr/>
              </a:pPr>
              <a:r>
                <a:rPr lang="fr-FR" sz="1400" smtClean="0">
                  <a:solidFill>
                    <a:srgbClr val="000000"/>
                  </a:solidFill>
                  <a:latin typeface="Arial" charset="0"/>
                </a:rPr>
                <a:t>Date</a:t>
              </a:r>
            </a:p>
          </p:txBody>
        </p:sp>
        <p:sp>
          <p:nvSpPr>
            <p:cNvPr id="7" name="McK Disclaimer" hidden="1"/>
            <p:cNvSpPr>
              <a:spLocks noChangeArrowheads="1"/>
            </p:cNvSpPr>
            <p:nvPr userDrawn="1"/>
          </p:nvSpPr>
          <p:spPr bwMode="auto">
            <a:xfrm>
              <a:off x="1663" y="3714"/>
              <a:ext cx="2775" cy="156"/>
            </a:xfrm>
            <a:prstGeom prst="rect">
              <a:avLst/>
            </a:prstGeom>
            <a:noFill/>
            <a:ln>
              <a:noFill/>
            </a:ln>
            <a:effectLst/>
            <a:extLst/>
          </p:spPr>
          <p:txBody>
            <a:bodyPr lIns="0" tIns="0" rIns="0" bIns="0" anchor="b">
              <a:spAutoFit/>
            </a:bodyPr>
            <a:lstStyle/>
            <a:p>
              <a:pPr defTabSz="821028" eaLnBrk="0" hangingPunct="0">
                <a:defRPr/>
              </a:pPr>
              <a:r>
                <a:rPr lang="fr-FR" sz="800">
                  <a:solidFill>
                    <a:srgbClr val="000000"/>
                  </a:solidFill>
                  <a:latin typeface="+mn-lt"/>
                </a:rPr>
                <a:t>CONFIDENTIAL AND PROPRIETARY</a:t>
              </a:r>
            </a:p>
            <a:p>
              <a:pPr defTabSz="821028" eaLnBrk="0" hangingPunct="0">
                <a:defRPr/>
              </a:pPr>
              <a:r>
                <a:rPr lang="fr-FR" sz="800">
                  <a:solidFill>
                    <a:srgbClr val="000000"/>
                  </a:solidFill>
                  <a:latin typeface="+mn-lt"/>
                </a:rPr>
                <a:t>Any use of this material without specific permission of McKinsey &amp; Company is strictly prohibited</a:t>
              </a:r>
            </a:p>
          </p:txBody>
        </p:sp>
        <p:sp>
          <p:nvSpPr>
            <p:cNvPr id="8" name="TitleBottomPlaceholder" hidden="1"/>
            <p:cNvSpPr>
              <a:spLocks noChangeArrowheads="1"/>
            </p:cNvSpPr>
            <p:nvPr userDrawn="1"/>
          </p:nvSpPr>
          <p:spPr bwMode="auto">
            <a:xfrm>
              <a:off x="0" y="1410"/>
              <a:ext cx="1382" cy="2825"/>
            </a:xfrm>
            <a:prstGeom prst="rect">
              <a:avLst/>
            </a:prstGeom>
            <a:solidFill>
              <a:srgbClr val="0065CC"/>
            </a:solidFill>
            <a:ln>
              <a:noFill/>
            </a:ln>
            <a:effectLst/>
            <a:extLst/>
          </p:spPr>
          <p:txBody>
            <a:bodyPr wrap="none" anchor="ctr"/>
            <a:lstStyle/>
            <a:p>
              <a:pPr>
                <a:spcBef>
                  <a:spcPct val="50000"/>
                </a:spcBef>
                <a:buClr>
                  <a:srgbClr val="002960"/>
                </a:buClr>
                <a:buSzPct val="120000"/>
                <a:buFont typeface="Calibri" pitchFamily="34" charset="0"/>
                <a:buChar char="▪"/>
                <a:defRPr/>
              </a:pPr>
              <a:endParaRPr lang="fr-FR" sz="1100">
                <a:solidFill>
                  <a:srgbClr val="000000"/>
                </a:solidFill>
                <a:latin typeface="Calibri" pitchFamily="34" charset="0"/>
              </a:endParaRPr>
            </a:p>
          </p:txBody>
        </p:sp>
        <p:sp>
          <p:nvSpPr>
            <p:cNvPr id="9" name="TitleTopPlaceholder" hidden="1"/>
            <p:cNvSpPr>
              <a:spLocks noChangeArrowheads="1"/>
            </p:cNvSpPr>
            <p:nvPr userDrawn="1"/>
          </p:nvSpPr>
          <p:spPr bwMode="auto">
            <a:xfrm>
              <a:off x="0" y="0"/>
              <a:ext cx="1382" cy="1410"/>
            </a:xfrm>
            <a:prstGeom prst="rect">
              <a:avLst/>
            </a:prstGeom>
            <a:solidFill>
              <a:srgbClr val="91AFFF"/>
            </a:solidFill>
            <a:ln>
              <a:noFill/>
            </a:ln>
            <a:effectLst/>
            <a:extLst/>
          </p:spPr>
          <p:txBody>
            <a:bodyPr wrap="none" anchor="ctr"/>
            <a:lstStyle/>
            <a:p>
              <a:pPr>
                <a:spcBef>
                  <a:spcPct val="50000"/>
                </a:spcBef>
                <a:buClr>
                  <a:srgbClr val="002960"/>
                </a:buClr>
                <a:buSzPct val="120000"/>
                <a:buFont typeface="Calibri" pitchFamily="34" charset="0"/>
                <a:buChar char="▪"/>
                <a:defRPr/>
              </a:pPr>
              <a:endParaRPr lang="fr-FR" sz="1100">
                <a:solidFill>
                  <a:srgbClr val="000000"/>
                </a:solidFill>
                <a:latin typeface="Calibri" pitchFamily="34" charset="0"/>
              </a:endParaRPr>
            </a:p>
          </p:txBody>
        </p:sp>
        <p:sp>
          <p:nvSpPr>
            <p:cNvPr id="10" name="Rectangle 1189" hidden="1"/>
            <p:cNvSpPr>
              <a:spLocks noChangeArrowheads="1"/>
            </p:cNvSpPr>
            <p:nvPr userDrawn="1"/>
          </p:nvSpPr>
          <p:spPr bwMode="auto">
            <a:xfrm>
              <a:off x="0" y="0"/>
              <a:ext cx="5643" cy="4234"/>
            </a:xfrm>
            <a:prstGeom prst="rect">
              <a:avLst/>
            </a:prstGeom>
            <a:noFill/>
            <a:ln w="3175">
              <a:solidFill>
                <a:srgbClr val="000000"/>
              </a:solidFill>
              <a:miter lim="800000"/>
              <a:headEnd/>
              <a:tailEnd/>
            </a:ln>
            <a:effectLst/>
            <a:extLst/>
          </p:spPr>
          <p:txBody>
            <a:bodyPr wrap="none" anchor="ctr"/>
            <a:lstStyle/>
            <a:p>
              <a:pPr>
                <a:spcBef>
                  <a:spcPct val="50000"/>
                </a:spcBef>
                <a:buClr>
                  <a:srgbClr val="002960"/>
                </a:buClr>
                <a:buSzPct val="120000"/>
                <a:buFont typeface="Calibri" pitchFamily="34" charset="0"/>
                <a:buChar char="▪"/>
                <a:defRPr/>
              </a:pPr>
              <a:endParaRPr lang="fr-FR" sz="1100">
                <a:solidFill>
                  <a:srgbClr val="000000"/>
                </a:solidFill>
                <a:latin typeface="Calibri" pitchFamily="34" charset="0"/>
              </a:endParaRPr>
            </a:p>
          </p:txBody>
        </p:sp>
      </p:grpSp>
      <p:pic>
        <p:nvPicPr>
          <p:cNvPr id="11" name="TitleBottomBarBW" hidden="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19963" y="6573838"/>
            <a:ext cx="1670050" cy="19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doc id"/>
          <p:cNvSpPr txBox="1">
            <a:spLocks noChangeArrowheads="1"/>
          </p:cNvSpPr>
          <p:nvPr/>
        </p:nvSpPr>
        <p:spPr bwMode="auto">
          <a:xfrm>
            <a:off x="8613775" y="36513"/>
            <a:ext cx="301625" cy="125412"/>
          </a:xfrm>
          <a:prstGeom prst="rect">
            <a:avLst/>
          </a:prstGeom>
          <a:noFill/>
          <a:ln>
            <a:noFill/>
          </a:ln>
          <a:effectLst/>
          <a:extLst/>
        </p:spPr>
        <p:txBody>
          <a:bodyPr wrap="none" lIns="0" tIns="0" rIns="0" bIns="0"/>
          <a:lstStyle>
            <a:lvl1pPr eaLnBrk="0" hangingPunct="0">
              <a:defRPr sz="1100">
                <a:solidFill>
                  <a:schemeClr val="tx1"/>
                </a:solidFill>
                <a:latin typeface="Calibri" pitchFamily="34" charset="0"/>
              </a:defRPr>
            </a:lvl1pPr>
            <a:lvl2pPr marL="742950" indent="-285750" eaLnBrk="0" hangingPunct="0">
              <a:defRPr sz="1100">
                <a:solidFill>
                  <a:schemeClr val="tx1"/>
                </a:solidFill>
                <a:latin typeface="Calibri" pitchFamily="34" charset="0"/>
              </a:defRPr>
            </a:lvl2pPr>
            <a:lvl3pPr marL="1143000" indent="-228600" eaLnBrk="0" hangingPunct="0">
              <a:defRPr sz="1100">
                <a:solidFill>
                  <a:schemeClr val="tx1"/>
                </a:solidFill>
                <a:latin typeface="Calibri" pitchFamily="34" charset="0"/>
              </a:defRPr>
            </a:lvl3pPr>
            <a:lvl4pPr marL="1600200" indent="-228600" eaLnBrk="0" hangingPunct="0">
              <a:defRPr sz="1100">
                <a:solidFill>
                  <a:schemeClr val="tx1"/>
                </a:solidFill>
                <a:latin typeface="Calibri" pitchFamily="34" charset="0"/>
              </a:defRPr>
            </a:lvl4pPr>
            <a:lvl5pPr marL="2057400" indent="-228600" eaLnBrk="0" hangingPunct="0">
              <a:defRPr sz="1100">
                <a:solidFill>
                  <a:schemeClr val="tx1"/>
                </a:solidFill>
                <a:latin typeface="Calibri" pitchFamily="34" charset="0"/>
              </a:defRPr>
            </a:lvl5pPr>
            <a:lvl6pPr marL="2514600" indent="-228600" eaLnBrk="0" fontAlgn="base" hangingPunct="0">
              <a:spcBef>
                <a:spcPct val="50000"/>
              </a:spcBef>
              <a:spcAft>
                <a:spcPct val="0"/>
              </a:spcAft>
              <a:buClr>
                <a:schemeClr val="folHlink"/>
              </a:buClr>
              <a:buSzPct val="120000"/>
              <a:buFont typeface="Calibri" pitchFamily="34" charset="0"/>
              <a:buChar char="▪"/>
              <a:defRPr sz="1100">
                <a:solidFill>
                  <a:schemeClr val="tx1"/>
                </a:solidFill>
                <a:latin typeface="Calibri" pitchFamily="34" charset="0"/>
              </a:defRPr>
            </a:lvl6pPr>
            <a:lvl7pPr marL="2971800" indent="-228600" eaLnBrk="0" fontAlgn="base" hangingPunct="0">
              <a:spcBef>
                <a:spcPct val="50000"/>
              </a:spcBef>
              <a:spcAft>
                <a:spcPct val="0"/>
              </a:spcAft>
              <a:buClr>
                <a:schemeClr val="folHlink"/>
              </a:buClr>
              <a:buSzPct val="120000"/>
              <a:buFont typeface="Calibri" pitchFamily="34" charset="0"/>
              <a:buChar char="▪"/>
              <a:defRPr sz="1100">
                <a:solidFill>
                  <a:schemeClr val="tx1"/>
                </a:solidFill>
                <a:latin typeface="Calibri" pitchFamily="34" charset="0"/>
              </a:defRPr>
            </a:lvl7pPr>
            <a:lvl8pPr marL="3429000" indent="-228600" eaLnBrk="0" fontAlgn="base" hangingPunct="0">
              <a:spcBef>
                <a:spcPct val="50000"/>
              </a:spcBef>
              <a:spcAft>
                <a:spcPct val="0"/>
              </a:spcAft>
              <a:buClr>
                <a:schemeClr val="folHlink"/>
              </a:buClr>
              <a:buSzPct val="120000"/>
              <a:buFont typeface="Calibri" pitchFamily="34" charset="0"/>
              <a:buChar char="▪"/>
              <a:defRPr sz="1100">
                <a:solidFill>
                  <a:schemeClr val="tx1"/>
                </a:solidFill>
                <a:latin typeface="Calibri" pitchFamily="34" charset="0"/>
              </a:defRPr>
            </a:lvl8pPr>
            <a:lvl9pPr marL="3886200" indent="-228600" eaLnBrk="0" fontAlgn="base" hangingPunct="0">
              <a:spcBef>
                <a:spcPct val="50000"/>
              </a:spcBef>
              <a:spcAft>
                <a:spcPct val="0"/>
              </a:spcAft>
              <a:buClr>
                <a:schemeClr val="folHlink"/>
              </a:buClr>
              <a:buSzPct val="120000"/>
              <a:buFont typeface="Calibri" pitchFamily="34" charset="0"/>
              <a:buChar char="▪"/>
              <a:defRPr sz="1100">
                <a:solidFill>
                  <a:schemeClr val="tx1"/>
                </a:solidFill>
                <a:latin typeface="Calibri" pitchFamily="34" charset="0"/>
              </a:defRPr>
            </a:lvl9pPr>
          </a:lstStyle>
          <a:p>
            <a:pPr eaLnBrk="1" hangingPunct="1">
              <a:spcBef>
                <a:spcPct val="50000"/>
              </a:spcBef>
              <a:buClr>
                <a:srgbClr val="002960"/>
              </a:buClr>
              <a:buSzPct val="120000"/>
              <a:buFont typeface="Calibri" pitchFamily="34" charset="0"/>
              <a:buChar char="▪"/>
              <a:defRPr/>
            </a:pPr>
            <a:endParaRPr lang="fr-FR" smtClean="0">
              <a:solidFill>
                <a:srgbClr val="000000"/>
              </a:solidFill>
            </a:endParaRPr>
          </a:p>
        </p:txBody>
      </p:sp>
      <p:pic>
        <p:nvPicPr>
          <p:cNvPr id="13" name="Picture 1231"/>
          <p:cNvPicPr>
            <a:picLocks noChangeAspect="1" noChangeArrowheads="1"/>
          </p:cNvPicPr>
          <p:nvPr userDrawn="1">
            <p:custDataLst>
              <p:tags r:id="rId1"/>
            </p:custDataLst>
          </p:nvPr>
        </p:nvPicPr>
        <p:blipFill>
          <a:blip r:embed="rId4">
            <a:extLst>
              <a:ext uri="{28A0092B-C50C-407E-A947-70E740481C1C}">
                <a14:useLocalDpi xmlns:a14="http://schemas.microsoft.com/office/drawing/2010/main" val="0"/>
              </a:ext>
            </a:extLst>
          </a:blip>
          <a:srcRect/>
          <a:stretch>
            <a:fillRect/>
          </a:stretch>
        </p:blipFill>
        <p:spPr bwMode="auto">
          <a:xfrm>
            <a:off x="3175" y="5754688"/>
            <a:ext cx="9140825" cy="110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4" name="Rectangle 1026"/>
          <p:cNvSpPr>
            <a:spLocks noGrp="1" noChangeArrowheads="1"/>
          </p:cNvSpPr>
          <p:nvPr>
            <p:ph type="ctrTitle"/>
          </p:nvPr>
        </p:nvSpPr>
        <p:spPr>
          <a:xfrm>
            <a:off x="2693795" y="2176940"/>
            <a:ext cx="5036084" cy="507831"/>
          </a:xfrm>
          <a:prstGeom prst="rect">
            <a:avLst/>
          </a:prstGeom>
        </p:spPr>
        <p:txBody>
          <a:bodyPr/>
          <a:lstStyle>
            <a:lvl1pPr>
              <a:defRPr sz="3300" b="0"/>
            </a:lvl1pPr>
          </a:lstStyle>
          <a:p>
            <a:pPr lvl="0"/>
            <a:r>
              <a:rPr lang="fr-FR" noProof="0" smtClean="0"/>
              <a:t>Click to edit Master title</a:t>
            </a:r>
          </a:p>
        </p:txBody>
      </p:sp>
      <p:sp>
        <p:nvSpPr>
          <p:cNvPr id="13315" name="Rectangle 1027"/>
          <p:cNvSpPr>
            <a:spLocks noGrp="1" noChangeArrowheads="1"/>
          </p:cNvSpPr>
          <p:nvPr>
            <p:ph type="subTitle" idx="1"/>
          </p:nvPr>
        </p:nvSpPr>
        <p:spPr>
          <a:xfrm>
            <a:off x="2693795" y="3945699"/>
            <a:ext cx="5036084" cy="219820"/>
          </a:xfrm>
          <a:prstGeom prst="rect">
            <a:avLst/>
          </a:prstGeom>
        </p:spPr>
        <p:txBody>
          <a:bodyPr>
            <a:spAutoFit/>
          </a:bodyPr>
          <a:lstStyle>
            <a:lvl1pPr>
              <a:defRPr sz="1400"/>
            </a:lvl1pPr>
          </a:lstStyle>
          <a:p>
            <a:pPr lvl="0"/>
            <a:r>
              <a:rPr lang="fr-FR" noProof="0" smtClean="0"/>
              <a:t>Click to edit Master subtitle style</a:t>
            </a:r>
          </a:p>
        </p:txBody>
      </p:sp>
    </p:spTree>
    <p:extLst>
      <p:ext uri="{BB962C8B-B14F-4D97-AF65-F5344CB8AC3E}">
        <p14:creationId xmlns:p14="http://schemas.microsoft.com/office/powerpoint/2010/main" val="8109041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121491" y="234866"/>
            <a:ext cx="8794113" cy="298327"/>
          </a:xfrm>
          <a:prstGeom prst="rect">
            <a:avLst/>
          </a:prstGeom>
        </p:spPr>
        <p:txBody>
          <a:bodyPr/>
          <a:lstStyle/>
          <a:p>
            <a:r>
              <a:rPr lang="fr-FR" smtClean="0"/>
              <a:t>Modifiez le style du titre</a:t>
            </a:r>
            <a:endParaRPr lang="fr-FR"/>
          </a:p>
        </p:txBody>
      </p:sp>
      <p:sp>
        <p:nvSpPr>
          <p:cNvPr id="3" name="Espace réservé du contenu 2"/>
          <p:cNvSpPr>
            <a:spLocks noGrp="1"/>
          </p:cNvSpPr>
          <p:nvPr>
            <p:ph idx="1"/>
          </p:nvPr>
        </p:nvSpPr>
        <p:spPr>
          <a:xfrm>
            <a:off x="1482157" y="1990667"/>
            <a:ext cx="4389768" cy="1247204"/>
          </a:xfrm>
          <a:prstGeom prst="rect">
            <a:avLst/>
          </a:prstGeo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3443914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451" y="4407327"/>
            <a:ext cx="7771995" cy="630942"/>
          </a:xfrm>
          <a:prstGeom prst="rect">
            <a:avLst/>
          </a:prstGeom>
        </p:spPr>
        <p:txBody>
          <a:bodyPr/>
          <a:lstStyle>
            <a:lvl1pPr algn="l">
              <a:defRPr sz="41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451" y="2907443"/>
            <a:ext cx="7771995" cy="1499884"/>
          </a:xfrm>
          <a:prstGeom prst="rect">
            <a:avLst/>
          </a:prstGeom>
        </p:spPr>
        <p:txBody>
          <a:bodyPr anchor="b"/>
          <a:lstStyle>
            <a:lvl1pPr marL="0" indent="0">
              <a:buNone/>
              <a:defRPr sz="2000"/>
            </a:lvl1pPr>
            <a:lvl2pPr marL="466381" indent="0">
              <a:buNone/>
              <a:defRPr sz="1800"/>
            </a:lvl2pPr>
            <a:lvl3pPr marL="932764" indent="0">
              <a:buNone/>
              <a:defRPr sz="1600"/>
            </a:lvl3pPr>
            <a:lvl4pPr marL="1399147" indent="0">
              <a:buNone/>
              <a:defRPr sz="1400"/>
            </a:lvl4pPr>
            <a:lvl5pPr marL="1865530" indent="0">
              <a:buNone/>
              <a:defRPr sz="1400"/>
            </a:lvl5pPr>
            <a:lvl6pPr marL="2331912" indent="0">
              <a:buNone/>
              <a:defRPr sz="1400"/>
            </a:lvl6pPr>
            <a:lvl7pPr marL="2798293" indent="0">
              <a:buNone/>
              <a:defRPr sz="1400"/>
            </a:lvl7pPr>
            <a:lvl8pPr marL="3264676" indent="0">
              <a:buNone/>
              <a:defRPr sz="1400"/>
            </a:lvl8pPr>
            <a:lvl9pPr marL="3731058" indent="0">
              <a:buNone/>
              <a:defRPr sz="1400"/>
            </a:lvl9pPr>
          </a:lstStyle>
          <a:p>
            <a:pPr lvl="0"/>
            <a:r>
              <a:rPr lang="fr-FR" smtClean="0"/>
              <a:t>Modifiez les styles du texte du masque</a:t>
            </a:r>
          </a:p>
        </p:txBody>
      </p:sp>
    </p:spTree>
    <p:extLst>
      <p:ext uri="{BB962C8B-B14F-4D97-AF65-F5344CB8AC3E}">
        <p14:creationId xmlns:p14="http://schemas.microsoft.com/office/powerpoint/2010/main" val="38818771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Modifiez le style du titre</a:t>
            </a:r>
            <a:endParaRPr lang="fr-FR"/>
          </a:p>
        </p:txBody>
      </p:sp>
      <p:sp>
        <p:nvSpPr>
          <p:cNvPr id="3" name="Espace réservé du contenu 2"/>
          <p:cNvSpPr>
            <a:spLocks noGrp="1"/>
          </p:cNvSpPr>
          <p:nvPr>
            <p:ph idx="1"/>
          </p:nvPr>
        </p:nvSpPr>
        <p:spPr>
          <a:xfrm>
            <a:off x="457200" y="1600200"/>
            <a:ext cx="8229600" cy="4525963"/>
          </a:xfrm>
          <a:prstGeom prst="rect">
            <a:avLst/>
          </a:prstGeom>
        </p:spPr>
        <p:txBody>
          <a:body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Tree>
    <p:extLst>
      <p:ext uri="{BB962C8B-B14F-4D97-AF65-F5344CB8AC3E}">
        <p14:creationId xmlns:p14="http://schemas.microsoft.com/office/powerpoint/2010/main" val="980580943"/>
      </p:ext>
    </p:extLst>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121491" y="234866"/>
            <a:ext cx="8794113" cy="298327"/>
          </a:xfrm>
          <a:prstGeom prst="rect">
            <a:avLst/>
          </a:prstGeom>
        </p:spPr>
        <p:txBody>
          <a:bodyPr/>
          <a:lstStyle/>
          <a:p>
            <a:r>
              <a:rPr lang="fr-FR" smtClean="0"/>
              <a:t>Modifiez le style du titre</a:t>
            </a:r>
            <a:endParaRPr lang="fr-FR"/>
          </a:p>
        </p:txBody>
      </p:sp>
      <p:sp>
        <p:nvSpPr>
          <p:cNvPr id="3" name="Espace réservé du contenu 2"/>
          <p:cNvSpPr>
            <a:spLocks noGrp="1"/>
          </p:cNvSpPr>
          <p:nvPr>
            <p:ph sz="half" idx="1"/>
          </p:nvPr>
        </p:nvSpPr>
        <p:spPr>
          <a:xfrm>
            <a:off x="1482157" y="1990667"/>
            <a:ext cx="2117131" cy="1247204"/>
          </a:xfrm>
          <a:prstGeom prst="rect">
            <a:avLst/>
          </a:prstGeo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3754793" y="1990667"/>
            <a:ext cx="2117132" cy="1247204"/>
          </a:xfrm>
          <a:prstGeom prst="rect">
            <a:avLst/>
          </a:prstGeo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34558082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6795" y="275358"/>
            <a:ext cx="8230410" cy="298327"/>
          </a:xfrm>
          <a:prstGeom prst="rect">
            <a:avLst/>
          </a:prstGeom>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6798" y="1535521"/>
            <a:ext cx="4039882" cy="639800"/>
          </a:xfrm>
          <a:prstGeom prst="rect">
            <a:avLst/>
          </a:prstGeom>
        </p:spPr>
        <p:txBody>
          <a:bodyPr anchor="b"/>
          <a:lstStyle>
            <a:lvl1pPr marL="0" indent="0">
              <a:buNone/>
              <a:defRPr sz="2400" b="1"/>
            </a:lvl1pPr>
            <a:lvl2pPr marL="466381" indent="0">
              <a:buNone/>
              <a:defRPr sz="2000" b="1"/>
            </a:lvl2pPr>
            <a:lvl3pPr marL="932764" indent="0">
              <a:buNone/>
              <a:defRPr sz="1800" b="1"/>
            </a:lvl3pPr>
            <a:lvl4pPr marL="1399147" indent="0">
              <a:buNone/>
              <a:defRPr sz="1600" b="1"/>
            </a:lvl4pPr>
            <a:lvl5pPr marL="1865530" indent="0">
              <a:buNone/>
              <a:defRPr sz="1600" b="1"/>
            </a:lvl5pPr>
            <a:lvl6pPr marL="2331912" indent="0">
              <a:buNone/>
              <a:defRPr sz="1600" b="1"/>
            </a:lvl6pPr>
            <a:lvl7pPr marL="2798293" indent="0">
              <a:buNone/>
              <a:defRPr sz="1600" b="1"/>
            </a:lvl7pPr>
            <a:lvl8pPr marL="3264676" indent="0">
              <a:buNone/>
              <a:defRPr sz="1600" b="1"/>
            </a:lvl8pPr>
            <a:lvl9pPr marL="3731058"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6798" y="2175318"/>
            <a:ext cx="4039882" cy="3950557"/>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703" y="1535521"/>
            <a:ext cx="4041502" cy="639800"/>
          </a:xfrm>
          <a:prstGeom prst="rect">
            <a:avLst/>
          </a:prstGeom>
        </p:spPr>
        <p:txBody>
          <a:bodyPr anchor="b"/>
          <a:lstStyle>
            <a:lvl1pPr marL="0" indent="0">
              <a:buNone/>
              <a:defRPr sz="2400" b="1"/>
            </a:lvl1pPr>
            <a:lvl2pPr marL="466381" indent="0">
              <a:buNone/>
              <a:defRPr sz="2000" b="1"/>
            </a:lvl2pPr>
            <a:lvl3pPr marL="932764" indent="0">
              <a:buNone/>
              <a:defRPr sz="1800" b="1"/>
            </a:lvl3pPr>
            <a:lvl4pPr marL="1399147" indent="0">
              <a:buNone/>
              <a:defRPr sz="1600" b="1"/>
            </a:lvl4pPr>
            <a:lvl5pPr marL="1865530" indent="0">
              <a:buNone/>
              <a:defRPr sz="1600" b="1"/>
            </a:lvl5pPr>
            <a:lvl6pPr marL="2331912" indent="0">
              <a:buNone/>
              <a:defRPr sz="1600" b="1"/>
            </a:lvl6pPr>
            <a:lvl7pPr marL="2798293" indent="0">
              <a:buNone/>
              <a:defRPr sz="1600" b="1"/>
            </a:lvl7pPr>
            <a:lvl8pPr marL="3264676" indent="0">
              <a:buNone/>
              <a:defRPr sz="1600" b="1"/>
            </a:lvl8pPr>
            <a:lvl9pPr marL="3731058"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703" y="2175318"/>
            <a:ext cx="4041502" cy="3950557"/>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258984453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121491" y="234866"/>
            <a:ext cx="8794113" cy="298327"/>
          </a:xfrm>
          <a:prstGeom prst="rect">
            <a:avLst/>
          </a:prstGeom>
        </p:spPr>
        <p:txBody>
          <a:bodyPr/>
          <a:lstStyle/>
          <a:p>
            <a:r>
              <a:rPr lang="fr-FR" smtClean="0"/>
              <a:t>Modifiez le style du titre</a:t>
            </a:r>
            <a:endParaRPr lang="fr-FR"/>
          </a:p>
        </p:txBody>
      </p:sp>
    </p:spTree>
    <p:extLst>
      <p:ext uri="{BB962C8B-B14F-4D97-AF65-F5344CB8AC3E}">
        <p14:creationId xmlns:p14="http://schemas.microsoft.com/office/powerpoint/2010/main" val="423065264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85520684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6795" y="1121067"/>
            <a:ext cx="3008044" cy="314028"/>
          </a:xfrm>
          <a:prstGeom prst="rect">
            <a:avLst/>
          </a:prstGeo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4988" y="273740"/>
            <a:ext cx="5112217" cy="5852138"/>
          </a:xfrm>
          <a:prstGeom prst="rect">
            <a:avLst/>
          </a:prstGeom>
        </p:spPr>
        <p:txBody>
          <a:bodyPr/>
          <a:lstStyle>
            <a:lvl1pPr>
              <a:defRPr sz="3300"/>
            </a:lvl1pPr>
            <a:lvl2pPr>
              <a:defRPr sz="29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6795" y="1435094"/>
            <a:ext cx="3008044" cy="4690781"/>
          </a:xfrm>
          <a:prstGeom prst="rect">
            <a:avLst/>
          </a:prstGeom>
        </p:spPr>
        <p:txBody>
          <a:bodyPr/>
          <a:lstStyle>
            <a:lvl1pPr marL="0" indent="0">
              <a:buNone/>
              <a:defRPr sz="1400"/>
            </a:lvl1pPr>
            <a:lvl2pPr marL="466381" indent="0">
              <a:buNone/>
              <a:defRPr sz="1200"/>
            </a:lvl2pPr>
            <a:lvl3pPr marL="932764" indent="0">
              <a:buNone/>
              <a:defRPr sz="1000"/>
            </a:lvl3pPr>
            <a:lvl4pPr marL="1399147" indent="0">
              <a:buNone/>
              <a:defRPr sz="900"/>
            </a:lvl4pPr>
            <a:lvl5pPr marL="1865530" indent="0">
              <a:buNone/>
              <a:defRPr sz="900"/>
            </a:lvl5pPr>
            <a:lvl6pPr marL="2331912" indent="0">
              <a:buNone/>
              <a:defRPr sz="900"/>
            </a:lvl6pPr>
            <a:lvl7pPr marL="2798293" indent="0">
              <a:buNone/>
              <a:defRPr sz="900"/>
            </a:lvl7pPr>
            <a:lvl8pPr marL="3264676" indent="0">
              <a:buNone/>
              <a:defRPr sz="900"/>
            </a:lvl8pPr>
            <a:lvl9pPr marL="3731058" indent="0">
              <a:buNone/>
              <a:defRPr sz="900"/>
            </a:lvl9pPr>
          </a:lstStyle>
          <a:p>
            <a:pPr lvl="0"/>
            <a:r>
              <a:rPr lang="fr-FR" smtClean="0"/>
              <a:t>Modifiez les styles du texte du masque</a:t>
            </a:r>
          </a:p>
        </p:txBody>
      </p:sp>
    </p:spTree>
    <p:extLst>
      <p:ext uri="{BB962C8B-B14F-4D97-AF65-F5344CB8AC3E}">
        <p14:creationId xmlns:p14="http://schemas.microsoft.com/office/powerpoint/2010/main" val="42883119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1544" y="5053809"/>
            <a:ext cx="5486400" cy="314028"/>
          </a:xfrm>
          <a:prstGeom prst="rect">
            <a:avLst/>
          </a:prstGeo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1544" y="612264"/>
            <a:ext cx="5486400" cy="4115772"/>
          </a:xfrm>
          <a:prstGeom prst="rect">
            <a:avLst/>
          </a:prstGeom>
        </p:spPr>
        <p:txBody>
          <a:bodyPr/>
          <a:lstStyle>
            <a:lvl1pPr marL="0" indent="0">
              <a:buNone/>
              <a:defRPr sz="3300"/>
            </a:lvl1pPr>
            <a:lvl2pPr marL="466381" indent="0">
              <a:buNone/>
              <a:defRPr sz="2900"/>
            </a:lvl2pPr>
            <a:lvl3pPr marL="932764" indent="0">
              <a:buNone/>
              <a:defRPr sz="2400"/>
            </a:lvl3pPr>
            <a:lvl4pPr marL="1399147" indent="0">
              <a:buNone/>
              <a:defRPr sz="2000"/>
            </a:lvl4pPr>
            <a:lvl5pPr marL="1865530" indent="0">
              <a:buNone/>
              <a:defRPr sz="2000"/>
            </a:lvl5pPr>
            <a:lvl6pPr marL="2331912" indent="0">
              <a:buNone/>
              <a:defRPr sz="2000"/>
            </a:lvl6pPr>
            <a:lvl7pPr marL="2798293" indent="0">
              <a:buNone/>
              <a:defRPr sz="2000"/>
            </a:lvl7pPr>
            <a:lvl8pPr marL="3264676" indent="0">
              <a:buNone/>
              <a:defRPr sz="2000"/>
            </a:lvl8pPr>
            <a:lvl9pPr marL="3731058" indent="0">
              <a:buNone/>
              <a:defRPr sz="2000"/>
            </a:lvl9pPr>
          </a:lstStyle>
          <a:p>
            <a:pPr lvl="0"/>
            <a:endParaRPr lang="fr-FR" noProof="0" smtClean="0"/>
          </a:p>
        </p:txBody>
      </p:sp>
      <p:sp>
        <p:nvSpPr>
          <p:cNvPr id="4" name="Espace réservé du texte 3"/>
          <p:cNvSpPr>
            <a:spLocks noGrp="1"/>
          </p:cNvSpPr>
          <p:nvPr>
            <p:ph type="body" sz="half" idx="2"/>
          </p:nvPr>
        </p:nvSpPr>
        <p:spPr>
          <a:xfrm>
            <a:off x="1791544" y="5367835"/>
            <a:ext cx="5486400" cy="805014"/>
          </a:xfrm>
          <a:prstGeom prst="rect">
            <a:avLst/>
          </a:prstGeom>
        </p:spPr>
        <p:txBody>
          <a:bodyPr/>
          <a:lstStyle>
            <a:lvl1pPr marL="0" indent="0">
              <a:buNone/>
              <a:defRPr sz="1400"/>
            </a:lvl1pPr>
            <a:lvl2pPr marL="466381" indent="0">
              <a:buNone/>
              <a:defRPr sz="1200"/>
            </a:lvl2pPr>
            <a:lvl3pPr marL="932764" indent="0">
              <a:buNone/>
              <a:defRPr sz="1000"/>
            </a:lvl3pPr>
            <a:lvl4pPr marL="1399147" indent="0">
              <a:buNone/>
              <a:defRPr sz="900"/>
            </a:lvl4pPr>
            <a:lvl5pPr marL="1865530" indent="0">
              <a:buNone/>
              <a:defRPr sz="900"/>
            </a:lvl5pPr>
            <a:lvl6pPr marL="2331912" indent="0">
              <a:buNone/>
              <a:defRPr sz="900"/>
            </a:lvl6pPr>
            <a:lvl7pPr marL="2798293" indent="0">
              <a:buNone/>
              <a:defRPr sz="900"/>
            </a:lvl7pPr>
            <a:lvl8pPr marL="3264676" indent="0">
              <a:buNone/>
              <a:defRPr sz="900"/>
            </a:lvl8pPr>
            <a:lvl9pPr marL="3731058" indent="0">
              <a:buNone/>
              <a:defRPr sz="900"/>
            </a:lvl9pPr>
          </a:lstStyle>
          <a:p>
            <a:pPr lvl="0"/>
            <a:r>
              <a:rPr lang="fr-FR" smtClean="0"/>
              <a:t>Modifiez les styles du texte du masque</a:t>
            </a:r>
          </a:p>
        </p:txBody>
      </p:sp>
    </p:spTree>
    <p:extLst>
      <p:ext uri="{BB962C8B-B14F-4D97-AF65-F5344CB8AC3E}">
        <p14:creationId xmlns:p14="http://schemas.microsoft.com/office/powerpoint/2010/main" val="306580645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121491" y="234866"/>
            <a:ext cx="8794113" cy="298327"/>
          </a:xfrm>
          <a:prstGeom prst="rect">
            <a:avLst/>
          </a:prstGeom>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a:xfrm>
            <a:off x="1482157" y="1990667"/>
            <a:ext cx="4389768" cy="1247204"/>
          </a:xfrm>
          <a:prstGeom prst="rect">
            <a:avLst/>
          </a:prstGeo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341272991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623214" y="234866"/>
            <a:ext cx="292388" cy="3003007"/>
          </a:xfrm>
          <a:prstGeom prst="rect">
            <a:avLst/>
          </a:prstGeo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121488" y="234866"/>
            <a:ext cx="6440486" cy="3003007"/>
          </a:xfrm>
          <a:prstGeom prst="rect">
            <a:avLst/>
          </a:prstGeo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196229819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dgm" preserve="1">
  <p:cSld name="Titre et diagramme ou organigramme">
    <p:spTree>
      <p:nvGrpSpPr>
        <p:cNvPr id="1" name=""/>
        <p:cNvGrpSpPr/>
        <p:nvPr/>
      </p:nvGrpSpPr>
      <p:grpSpPr>
        <a:xfrm>
          <a:off x="0" y="0"/>
          <a:ext cx="0" cy="0"/>
          <a:chOff x="0" y="0"/>
          <a:chExt cx="0" cy="0"/>
        </a:xfrm>
      </p:grpSpPr>
      <p:sp>
        <p:nvSpPr>
          <p:cNvPr id="2" name="Titre 1"/>
          <p:cNvSpPr>
            <a:spLocks noGrp="1"/>
          </p:cNvSpPr>
          <p:nvPr>
            <p:ph type="title"/>
          </p:nvPr>
        </p:nvSpPr>
        <p:spPr>
          <a:xfrm>
            <a:off x="121491" y="234866"/>
            <a:ext cx="8794113" cy="298327"/>
          </a:xfrm>
          <a:prstGeom prst="rect">
            <a:avLst/>
          </a:prstGeom>
        </p:spPr>
        <p:txBody>
          <a:bodyPr/>
          <a:lstStyle/>
          <a:p>
            <a:r>
              <a:rPr lang="fr-FR" smtClean="0"/>
              <a:t>Modifiez le style du titre</a:t>
            </a:r>
            <a:endParaRPr lang="fr-FR"/>
          </a:p>
        </p:txBody>
      </p:sp>
      <p:sp>
        <p:nvSpPr>
          <p:cNvPr id="3" name="Espace réservé du graphique SmartArt 2"/>
          <p:cNvSpPr>
            <a:spLocks noGrp="1"/>
          </p:cNvSpPr>
          <p:nvPr>
            <p:ph type="dgm" idx="1"/>
          </p:nvPr>
        </p:nvSpPr>
        <p:spPr>
          <a:xfrm>
            <a:off x="1482157" y="1990667"/>
            <a:ext cx="4389768" cy="1247204"/>
          </a:xfrm>
          <a:prstGeom prst="rect">
            <a:avLst/>
          </a:prstGeom>
        </p:spPr>
        <p:txBody>
          <a:bodyPr/>
          <a:lstStyle/>
          <a:p>
            <a:pPr lvl="0"/>
            <a:endParaRPr lang="fr-FR" noProof="0" smtClean="0"/>
          </a:p>
        </p:txBody>
      </p:sp>
    </p:spTree>
    <p:extLst>
      <p:ext uri="{BB962C8B-B14F-4D97-AF65-F5344CB8AC3E}">
        <p14:creationId xmlns:p14="http://schemas.microsoft.com/office/powerpoint/2010/main" val="271209256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xAndObj" preserve="1">
  <p:cSld name="Titre. Text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121491" y="234866"/>
            <a:ext cx="8794113" cy="298327"/>
          </a:xfrm>
          <a:prstGeom prst="rect">
            <a:avLst/>
          </a:prstGeom>
        </p:spPr>
        <p:txBody>
          <a:bodyPr/>
          <a:lstStyle/>
          <a:p>
            <a:r>
              <a:rPr lang="fr-FR" smtClean="0"/>
              <a:t>Modifiez le style du titre</a:t>
            </a:r>
            <a:endParaRPr lang="fr-FR"/>
          </a:p>
        </p:txBody>
      </p:sp>
      <p:sp>
        <p:nvSpPr>
          <p:cNvPr id="3" name="Espace réservé du texte 2"/>
          <p:cNvSpPr>
            <a:spLocks noGrp="1"/>
          </p:cNvSpPr>
          <p:nvPr>
            <p:ph type="body" sz="half" idx="1"/>
          </p:nvPr>
        </p:nvSpPr>
        <p:spPr>
          <a:xfrm>
            <a:off x="1482157" y="1990667"/>
            <a:ext cx="2117131" cy="1247204"/>
          </a:xfrm>
          <a:prstGeom prst="rect">
            <a:avLst/>
          </a:prstGeo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3754793" y="1990667"/>
            <a:ext cx="2117132" cy="1247204"/>
          </a:xfrm>
          <a:prstGeom prst="rect">
            <a:avLst/>
          </a:prstGeo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28794945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Modifiez les styles du texte du masque</a:t>
            </a:r>
          </a:p>
        </p:txBody>
      </p:sp>
    </p:spTree>
    <p:extLst>
      <p:ext uri="{BB962C8B-B14F-4D97-AF65-F5344CB8AC3E}">
        <p14:creationId xmlns:p14="http://schemas.microsoft.com/office/powerpoint/2010/main" val="2417928535"/>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1695295753"/>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1337149593"/>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a:prstGeom prst="rect">
            <a:avLst/>
          </a:prstGeom>
        </p:spPr>
        <p:txBody>
          <a:bodyPr/>
          <a:lstStyle/>
          <a:p>
            <a:r>
              <a:rPr lang="fr-FR" smtClean="0"/>
              <a:t>Modifiez le style du titre</a:t>
            </a:r>
            <a:endParaRPr lang="fr-FR"/>
          </a:p>
        </p:txBody>
      </p:sp>
    </p:spTree>
    <p:extLst>
      <p:ext uri="{BB962C8B-B14F-4D97-AF65-F5344CB8AC3E}">
        <p14:creationId xmlns:p14="http://schemas.microsoft.com/office/powerpoint/2010/main" val="970163815"/>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9701544"/>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a:prstGeom prst="rect">
            <a:avLst/>
          </a:prstGeo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Tree>
    <p:extLst>
      <p:ext uri="{BB962C8B-B14F-4D97-AF65-F5344CB8AC3E}">
        <p14:creationId xmlns:p14="http://schemas.microsoft.com/office/powerpoint/2010/main" val="3430872126"/>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Tree>
    <p:extLst>
      <p:ext uri="{BB962C8B-B14F-4D97-AF65-F5344CB8AC3E}">
        <p14:creationId xmlns:p14="http://schemas.microsoft.com/office/powerpoint/2010/main" val="706369007"/>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tags" Target="../tags/tag6.xml"/><Relationship Id="rId13" Type="http://schemas.openxmlformats.org/officeDocument/2006/relationships/image" Target="../media/image2.jpeg"/><Relationship Id="rId3" Type="http://schemas.openxmlformats.org/officeDocument/2006/relationships/vmlDrawing" Target="../drawings/vmlDrawing1.vml"/><Relationship Id="rId7" Type="http://schemas.openxmlformats.org/officeDocument/2006/relationships/tags" Target="../tags/tag5.xml"/><Relationship Id="rId12" Type="http://schemas.openxmlformats.org/officeDocument/2006/relationships/image" Target="../media/image1.emf"/><Relationship Id="rId2" Type="http://schemas.openxmlformats.org/officeDocument/2006/relationships/theme" Target="../theme/theme1.xml"/><Relationship Id="rId16"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tags" Target="../tags/tag4.xml"/><Relationship Id="rId11" Type="http://schemas.openxmlformats.org/officeDocument/2006/relationships/oleObject" Target="../embeddings/oleObject1.bin"/><Relationship Id="rId5" Type="http://schemas.openxmlformats.org/officeDocument/2006/relationships/tags" Target="../tags/tag3.xml"/><Relationship Id="rId15" Type="http://schemas.openxmlformats.org/officeDocument/2006/relationships/image" Target="../media/image4.png"/><Relationship Id="rId10" Type="http://schemas.openxmlformats.org/officeDocument/2006/relationships/tags" Target="../tags/tag8.xml"/><Relationship Id="rId4" Type="http://schemas.openxmlformats.org/officeDocument/2006/relationships/tags" Target="../tags/tag2.xml"/><Relationship Id="rId9" Type="http://schemas.openxmlformats.org/officeDocument/2006/relationships/tags" Target="../tags/tag7.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18" Type="http://schemas.openxmlformats.org/officeDocument/2006/relationships/tags" Target="../tags/tag16.xml"/><Relationship Id="rId26" Type="http://schemas.openxmlformats.org/officeDocument/2006/relationships/image" Target="../media/image2.jpeg"/><Relationship Id="rId3" Type="http://schemas.openxmlformats.org/officeDocument/2006/relationships/slideLayout" Target="../slideLayouts/slideLayout4.xml"/><Relationship Id="rId21" Type="http://schemas.openxmlformats.org/officeDocument/2006/relationships/tags" Target="../tags/tag19.xml"/><Relationship Id="rId7" Type="http://schemas.openxmlformats.org/officeDocument/2006/relationships/slideLayout" Target="../slideLayouts/slideLayout8.xml"/><Relationship Id="rId12" Type="http://schemas.openxmlformats.org/officeDocument/2006/relationships/slideLayout" Target="../slideLayouts/slideLayout13.xml"/><Relationship Id="rId17" Type="http://schemas.openxmlformats.org/officeDocument/2006/relationships/vmlDrawing" Target="../drawings/vmlDrawing3.vml"/><Relationship Id="rId25" Type="http://schemas.openxmlformats.org/officeDocument/2006/relationships/image" Target="../media/image1.emf"/><Relationship Id="rId2" Type="http://schemas.openxmlformats.org/officeDocument/2006/relationships/slideLayout" Target="../slideLayouts/slideLayout3.xml"/><Relationship Id="rId16" Type="http://schemas.openxmlformats.org/officeDocument/2006/relationships/theme" Target="../theme/theme2.xml"/><Relationship Id="rId20" Type="http://schemas.openxmlformats.org/officeDocument/2006/relationships/tags" Target="../tags/tag18.xml"/><Relationship Id="rId29"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24" Type="http://schemas.openxmlformats.org/officeDocument/2006/relationships/oleObject" Target="../embeddings/oleObject3.bin"/><Relationship Id="rId5" Type="http://schemas.openxmlformats.org/officeDocument/2006/relationships/slideLayout" Target="../slideLayouts/slideLayout6.xml"/><Relationship Id="rId15" Type="http://schemas.openxmlformats.org/officeDocument/2006/relationships/slideLayout" Target="../slideLayouts/slideLayout16.xml"/><Relationship Id="rId23" Type="http://schemas.openxmlformats.org/officeDocument/2006/relationships/tags" Target="../tags/tag21.xml"/><Relationship Id="rId28" Type="http://schemas.openxmlformats.org/officeDocument/2006/relationships/image" Target="../media/image4.png"/><Relationship Id="rId10" Type="http://schemas.openxmlformats.org/officeDocument/2006/relationships/slideLayout" Target="../slideLayouts/slideLayout11.xml"/><Relationship Id="rId19" Type="http://schemas.openxmlformats.org/officeDocument/2006/relationships/tags" Target="../tags/tag17.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 Id="rId22" Type="http://schemas.openxmlformats.org/officeDocument/2006/relationships/tags" Target="../tags/tag20.xml"/><Relationship Id="rId27"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tags" Target="../tags/tag31.xml"/><Relationship Id="rId26" Type="http://schemas.openxmlformats.org/officeDocument/2006/relationships/oleObject" Target="../embeddings/oleObject5.bin"/><Relationship Id="rId3" Type="http://schemas.openxmlformats.org/officeDocument/2006/relationships/slideLayout" Target="../slideLayouts/slideLayout19.xml"/><Relationship Id="rId21" Type="http://schemas.openxmlformats.org/officeDocument/2006/relationships/tags" Target="../tags/tag34.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tags" Target="../tags/tag30.xml"/><Relationship Id="rId25" Type="http://schemas.openxmlformats.org/officeDocument/2006/relationships/tags" Target="../tags/tag38.xml"/><Relationship Id="rId2" Type="http://schemas.openxmlformats.org/officeDocument/2006/relationships/slideLayout" Target="../slideLayouts/slideLayout18.xml"/><Relationship Id="rId16" Type="http://schemas.openxmlformats.org/officeDocument/2006/relationships/tags" Target="../tags/tag29.xml"/><Relationship Id="rId20" Type="http://schemas.openxmlformats.org/officeDocument/2006/relationships/tags" Target="../tags/tag33.xml"/><Relationship Id="rId29" Type="http://schemas.openxmlformats.org/officeDocument/2006/relationships/image" Target="../media/image3.png"/><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24" Type="http://schemas.openxmlformats.org/officeDocument/2006/relationships/tags" Target="../tags/tag37.xml"/><Relationship Id="rId5" Type="http://schemas.openxmlformats.org/officeDocument/2006/relationships/slideLayout" Target="../slideLayouts/slideLayout21.xml"/><Relationship Id="rId15" Type="http://schemas.openxmlformats.org/officeDocument/2006/relationships/vmlDrawing" Target="../drawings/vmlDrawing5.vml"/><Relationship Id="rId23" Type="http://schemas.openxmlformats.org/officeDocument/2006/relationships/tags" Target="../tags/tag36.xml"/><Relationship Id="rId28" Type="http://schemas.openxmlformats.org/officeDocument/2006/relationships/image" Target="../media/image2.jpeg"/><Relationship Id="rId10" Type="http://schemas.openxmlformats.org/officeDocument/2006/relationships/slideLayout" Target="../slideLayouts/slideLayout26.xml"/><Relationship Id="rId19" Type="http://schemas.openxmlformats.org/officeDocument/2006/relationships/tags" Target="../tags/tag32.xml"/><Relationship Id="rId31" Type="http://schemas.openxmlformats.org/officeDocument/2006/relationships/image" Target="../media/image5.png"/><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theme" Target="../theme/theme3.xml"/><Relationship Id="rId22" Type="http://schemas.openxmlformats.org/officeDocument/2006/relationships/tags" Target="../tags/tag35.xml"/><Relationship Id="rId27" Type="http://schemas.openxmlformats.org/officeDocument/2006/relationships/image" Target="../media/image6.emf"/><Relationship Id="rId30"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180387" name="Object 163"/>
          <p:cNvGraphicFramePr>
            <a:graphicFrameLocks noChangeAspect="1"/>
          </p:cNvGraphicFramePr>
          <p:nvPr>
            <p:custDataLst>
              <p:tags r:id="rId4"/>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180397" name="think-cell Slide" r:id="rId11" imgW="270" imgH="270" progId="">
                  <p:embed/>
                </p:oleObj>
              </mc:Choice>
              <mc:Fallback>
                <p:oleObj name="think-cell Slide" r:id="rId11" imgW="270" imgH="270" progId="">
                  <p:embed/>
                  <p:pic>
                    <p:nvPicPr>
                      <p:cNvPr id="0" name="Object 16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180389" name="Image 1"/>
          <p:cNvPicPr>
            <a:picLocks noChangeAspect="1"/>
          </p:cNvPicPr>
          <p:nvPr userDrawn="1">
            <p:custDataLst>
              <p:tags r:id="rId5"/>
            </p:custDataLst>
          </p:nvPr>
        </p:nvPicPr>
        <p:blipFill>
          <a:blip r:embed="rId13">
            <a:extLst>
              <a:ext uri="{28A0092B-C50C-407E-A947-70E740481C1C}">
                <a14:useLocalDpi xmlns:a14="http://schemas.microsoft.com/office/drawing/2010/main" val="0"/>
              </a:ext>
            </a:extLst>
          </a:blip>
          <a:srcRect/>
          <a:stretch>
            <a:fillRect/>
          </a:stretch>
        </p:blipFill>
        <p:spPr bwMode="auto">
          <a:xfrm>
            <a:off x="0" y="476250"/>
            <a:ext cx="9144000" cy="596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8" name="Connecteur droit 17"/>
          <p:cNvCxnSpPr/>
          <p:nvPr userDrawn="1"/>
        </p:nvCxnSpPr>
        <p:spPr>
          <a:xfrm>
            <a:off x="0" y="476250"/>
            <a:ext cx="9144000" cy="0"/>
          </a:xfrm>
          <a:prstGeom prst="line">
            <a:avLst/>
          </a:prstGeom>
          <a:ln w="12700">
            <a:solidFill>
              <a:srgbClr val="0C419A"/>
            </a:solidFill>
          </a:ln>
          <a:effectLst/>
        </p:spPr>
        <p:style>
          <a:lnRef idx="2">
            <a:schemeClr val="accent1"/>
          </a:lnRef>
          <a:fillRef idx="0">
            <a:schemeClr val="accent1"/>
          </a:fillRef>
          <a:effectRef idx="1">
            <a:schemeClr val="accent1"/>
          </a:effectRef>
          <a:fontRef idx="minor">
            <a:schemeClr val="tx1"/>
          </a:fontRef>
        </p:style>
      </p:cxnSp>
      <p:pic>
        <p:nvPicPr>
          <p:cNvPr id="180391" name="Picture 7" descr="vague_filetsBleus"/>
          <p:cNvPicPr>
            <a:picLocks noChangeAspect="1" noChangeArrowheads="1"/>
          </p:cNvPicPr>
          <p:nvPr userDrawn="1">
            <p:custDataLst>
              <p:tags r:id="rId6"/>
            </p:custDataLst>
          </p:nvPr>
        </p:nvPicPr>
        <p:blipFill>
          <a:blip r:embed="rId14">
            <a:extLst>
              <a:ext uri="{28A0092B-C50C-407E-A947-70E740481C1C}">
                <a14:useLocalDpi xmlns:a14="http://schemas.microsoft.com/office/drawing/2010/main" val="0"/>
              </a:ext>
            </a:extLst>
          </a:blip>
          <a:srcRect/>
          <a:stretch>
            <a:fillRect/>
          </a:stretch>
        </p:blipFill>
        <p:spPr bwMode="auto">
          <a:xfrm>
            <a:off x="0" y="6165850"/>
            <a:ext cx="9148763" cy="6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0392" name="Picture 10" descr="logo_Diaporama"/>
          <p:cNvPicPr>
            <a:picLocks noChangeAspect="1" noChangeArrowheads="1"/>
          </p:cNvPicPr>
          <p:nvPr userDrawn="1">
            <p:custDataLst>
              <p:tags r:id="rId7"/>
            </p:custDataLst>
          </p:nvPr>
        </p:nvPicPr>
        <p:blipFill>
          <a:blip r:embed="rId15" cstate="print">
            <a:extLst>
              <a:ext uri="{28A0092B-C50C-407E-A947-70E740481C1C}">
                <a14:useLocalDpi xmlns:a14="http://schemas.microsoft.com/office/drawing/2010/main" val="0"/>
              </a:ext>
            </a:extLst>
          </a:blip>
          <a:srcRect/>
          <a:stretch>
            <a:fillRect/>
          </a:stretch>
        </p:blipFill>
        <p:spPr bwMode="auto">
          <a:xfrm>
            <a:off x="7389813" y="6169025"/>
            <a:ext cx="1119187"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 Box 13"/>
          <p:cNvSpPr txBox="1">
            <a:spLocks noChangeArrowheads="1"/>
          </p:cNvSpPr>
          <p:nvPr userDrawn="1">
            <p:custDataLst>
              <p:tags r:id="rId8"/>
            </p:custDataLst>
          </p:nvPr>
        </p:nvSpPr>
        <p:spPr bwMode="auto">
          <a:xfrm>
            <a:off x="323850" y="6518275"/>
            <a:ext cx="4176713" cy="338138"/>
          </a:xfrm>
          <a:prstGeom prst="rect">
            <a:avLst/>
          </a:prstGeom>
          <a:noFill/>
          <a:ln>
            <a:noFill/>
          </a:ln>
          <a:effectLst/>
          <a:extLst/>
        </p:spPr>
        <p:txBody>
          <a:bodyPr>
            <a:spAutoFit/>
          </a:bodyPr>
          <a:lstStyle>
            <a:lvl1pPr eaLnBrk="0" hangingPunct="0">
              <a:defRPr sz="1400">
                <a:solidFill>
                  <a:schemeClr val="tx1"/>
                </a:solidFill>
                <a:latin typeface="Arial" pitchFamily="34" charset="0"/>
              </a:defRPr>
            </a:lvl1pPr>
            <a:lvl2pPr marL="742950" indent="-285750" eaLnBrk="0" hangingPunct="0">
              <a:defRPr sz="1400">
                <a:solidFill>
                  <a:schemeClr val="tx1"/>
                </a:solidFill>
                <a:latin typeface="Arial" pitchFamily="34" charset="0"/>
              </a:defRPr>
            </a:lvl2pPr>
            <a:lvl3pPr marL="1143000" indent="-228600" eaLnBrk="0" hangingPunct="0">
              <a:defRPr sz="1400">
                <a:solidFill>
                  <a:schemeClr val="tx1"/>
                </a:solidFill>
                <a:latin typeface="Arial" pitchFamily="34" charset="0"/>
              </a:defRPr>
            </a:lvl3pPr>
            <a:lvl4pPr marL="1600200" indent="-228600" eaLnBrk="0" hangingPunct="0">
              <a:defRPr sz="1400">
                <a:solidFill>
                  <a:schemeClr val="tx1"/>
                </a:solidFill>
                <a:latin typeface="Arial" pitchFamily="34" charset="0"/>
              </a:defRPr>
            </a:lvl4pPr>
            <a:lvl5pPr marL="2057400" indent="-228600" eaLnBrk="0" hangingPunct="0">
              <a:defRPr sz="1400">
                <a:solidFill>
                  <a:schemeClr val="tx1"/>
                </a:solidFill>
                <a:latin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defRPr>
            </a:lvl9pPr>
          </a:lstStyle>
          <a:p>
            <a:pPr eaLnBrk="1" fontAlgn="auto" hangingPunct="1">
              <a:lnSpc>
                <a:spcPct val="60000"/>
              </a:lnSpc>
              <a:spcBef>
                <a:spcPct val="40000"/>
              </a:spcBef>
              <a:spcAft>
                <a:spcPts val="0"/>
              </a:spcAft>
              <a:defRPr/>
            </a:pPr>
            <a:r>
              <a:rPr lang="fr-FR" sz="1000" b="1" dirty="0" smtClean="0">
                <a:solidFill>
                  <a:srgbClr val="0C419A"/>
                </a:solidFill>
                <a:latin typeface="Century Gothic" pitchFamily="34" charset="0"/>
                <a:cs typeface="Arial" pitchFamily="34" charset="0"/>
              </a:rPr>
              <a:t>PRADO Insuffisance cardiaque</a:t>
            </a:r>
          </a:p>
          <a:p>
            <a:pPr eaLnBrk="1" fontAlgn="auto" hangingPunct="1">
              <a:lnSpc>
                <a:spcPct val="60000"/>
              </a:lnSpc>
              <a:spcBef>
                <a:spcPct val="40000"/>
              </a:spcBef>
              <a:spcAft>
                <a:spcPts val="0"/>
              </a:spcAft>
              <a:defRPr/>
            </a:pPr>
            <a:r>
              <a:rPr lang="fr-FR" sz="1000" dirty="0" smtClean="0">
                <a:solidFill>
                  <a:srgbClr val="0C419A"/>
                </a:solidFill>
                <a:latin typeface="Century Gothic" pitchFamily="34" charset="0"/>
                <a:cs typeface="Arial" pitchFamily="34" charset="0"/>
              </a:rPr>
              <a:t>Diaporama établissements – Août 2014</a:t>
            </a:r>
            <a:endParaRPr lang="fr-FR" sz="900" dirty="0" smtClean="0">
              <a:solidFill>
                <a:srgbClr val="0C419A"/>
              </a:solidFill>
              <a:latin typeface="Century Gothic" pitchFamily="34" charset="0"/>
              <a:cs typeface="Arial" pitchFamily="34" charset="0"/>
            </a:endParaRPr>
          </a:p>
        </p:txBody>
      </p:sp>
      <p:sp>
        <p:nvSpPr>
          <p:cNvPr id="13" name="Espace réservé du numéro de diapositive 8"/>
          <p:cNvSpPr txBox="1">
            <a:spLocks/>
          </p:cNvSpPr>
          <p:nvPr userDrawn="1">
            <p:custDataLst>
              <p:tags r:id="rId9"/>
            </p:custDataLst>
          </p:nvPr>
        </p:nvSpPr>
        <p:spPr>
          <a:xfrm>
            <a:off x="3505200" y="6505575"/>
            <a:ext cx="2133600" cy="257175"/>
          </a:xfrm>
          <a:prstGeom prst="rect">
            <a:avLst/>
          </a:prstGeom>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eaLnBrk="0" fontAlgn="auto" hangingPunct="0">
              <a:spcBef>
                <a:spcPts val="0"/>
              </a:spcBef>
              <a:spcAft>
                <a:spcPts val="0"/>
              </a:spcAft>
              <a:defRPr/>
            </a:pPr>
            <a:fld id="{5A1B5F7D-CBC9-43EE-A1D0-A7CA96AA99C5}" type="slidenum">
              <a:rPr lang="fr-FR" sz="800" smtClean="0">
                <a:solidFill>
                  <a:srgbClr val="0C419A"/>
                </a:solidFill>
                <a:latin typeface="Century Gothic" pitchFamily="34" charset="0"/>
              </a:rPr>
              <a:pPr algn="ctr" eaLnBrk="0" fontAlgn="auto" hangingPunct="0">
                <a:spcBef>
                  <a:spcPts val="0"/>
                </a:spcBef>
                <a:spcAft>
                  <a:spcPts val="0"/>
                </a:spcAft>
                <a:defRPr/>
              </a:pPr>
              <a:t>‹N°›</a:t>
            </a:fld>
            <a:endParaRPr lang="fr-FR" sz="800" dirty="0" smtClean="0">
              <a:solidFill>
                <a:srgbClr val="0C419A"/>
              </a:solidFill>
              <a:latin typeface="Century Gothic" pitchFamily="34" charset="0"/>
            </a:endParaRPr>
          </a:p>
        </p:txBody>
      </p:sp>
      <p:pic>
        <p:nvPicPr>
          <p:cNvPr id="180395" name="Picture 10"/>
          <p:cNvPicPr>
            <a:picLocks noChangeAspect="1" noChangeArrowheads="1"/>
          </p:cNvPicPr>
          <p:nvPr userDrawn="1">
            <p:custDataLst>
              <p:tags r:id="rId10"/>
            </p:custDataLst>
          </p:nvPr>
        </p:nvPicPr>
        <p:blipFill>
          <a:blip r:embed="rId16" cstate="print">
            <a:extLst>
              <a:ext uri="{28A0092B-C50C-407E-A947-70E740481C1C}">
                <a14:useLocalDpi xmlns:a14="http://schemas.microsoft.com/office/drawing/2010/main" val="0"/>
              </a:ext>
            </a:extLst>
          </a:blip>
          <a:srcRect/>
          <a:stretch>
            <a:fillRect/>
          </a:stretch>
        </p:blipFill>
        <p:spPr bwMode="auto">
          <a:xfrm>
            <a:off x="106363" y="-1588"/>
            <a:ext cx="434975"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45" r:id="rId1"/>
  </p:sldLayoutIdLst>
  <p:timing>
    <p:tnLst>
      <p:par>
        <p:cTn id="1" dur="indefinite" restart="never" nodeType="tmRoot"/>
      </p:par>
    </p:tnLst>
  </p:timing>
  <p:hf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1578" name="Object 554"/>
          <p:cNvGraphicFramePr>
            <a:graphicFrameLocks noChangeAspect="1"/>
          </p:cNvGraphicFramePr>
          <p:nvPr>
            <p:custDataLst>
              <p:tags r:id="rId18"/>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1586" name="think-cell Slide" r:id="rId24" imgW="270" imgH="270" progId="">
                  <p:embed/>
                </p:oleObj>
              </mc:Choice>
              <mc:Fallback>
                <p:oleObj name="think-cell Slide" r:id="rId24" imgW="270" imgH="270" progId="">
                  <p:embed/>
                  <p:pic>
                    <p:nvPicPr>
                      <p:cNvPr id="0" name="Object 554"/>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051" name="Text Box 4"/>
          <p:cNvSpPr txBox="1">
            <a:spLocks noChangeArrowheads="1"/>
          </p:cNvSpPr>
          <p:nvPr userDrawn="1">
            <p:custDataLst>
              <p:tags r:id="rId19"/>
            </p:custDataLst>
          </p:nvPr>
        </p:nvSpPr>
        <p:spPr bwMode="auto">
          <a:xfrm>
            <a:off x="327025" y="1125538"/>
            <a:ext cx="8486775" cy="457200"/>
          </a:xfrm>
          <a:prstGeom prst="rect">
            <a:avLst/>
          </a:prstGeom>
          <a:noFill/>
          <a:ln>
            <a:noFill/>
          </a:ln>
          <a:effectLst/>
          <a:extLst/>
        </p:spPr>
        <p:txBody>
          <a:bodyPr>
            <a:spAutoFit/>
          </a:bodyP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hangingPunct="1">
              <a:spcBef>
                <a:spcPct val="50000"/>
              </a:spcBef>
              <a:defRPr/>
            </a:pPr>
            <a:r>
              <a:rPr lang="fr-FR" sz="2400" b="1" smtClean="0">
                <a:solidFill>
                  <a:srgbClr val="0C419A"/>
                </a:solidFill>
                <a:latin typeface="Century Gothic" pitchFamily="34" charset="0"/>
                <a:cs typeface="+mn-cs"/>
              </a:rPr>
              <a:t> </a:t>
            </a:r>
            <a:endParaRPr lang="fr-FR" sz="2000" b="1" smtClean="0">
              <a:solidFill>
                <a:srgbClr val="0C419A"/>
              </a:solidFill>
              <a:latin typeface="Century Gothic" pitchFamily="34" charset="0"/>
              <a:cs typeface="+mn-cs"/>
            </a:endParaRPr>
          </a:p>
        </p:txBody>
      </p:sp>
      <p:pic>
        <p:nvPicPr>
          <p:cNvPr id="1581" name="Image 2"/>
          <p:cNvPicPr>
            <a:picLocks noChangeAspect="1"/>
          </p:cNvPicPr>
          <p:nvPr userDrawn="1">
            <p:custDataLst>
              <p:tags r:id="rId20"/>
            </p:custDataLst>
          </p:nvPr>
        </p:nvPicPr>
        <p:blipFill>
          <a:blip r:embed="rId26">
            <a:extLst>
              <a:ext uri="{28A0092B-C50C-407E-A947-70E740481C1C}">
                <a14:useLocalDpi xmlns:a14="http://schemas.microsoft.com/office/drawing/2010/main" val="0"/>
              </a:ext>
            </a:extLst>
          </a:blip>
          <a:srcRect/>
          <a:stretch>
            <a:fillRect/>
          </a:stretch>
        </p:blipFill>
        <p:spPr bwMode="auto">
          <a:xfrm>
            <a:off x="1588" y="0"/>
            <a:ext cx="9142412" cy="5157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82" name="Picture 3" descr="vague_filetsBleus"/>
          <p:cNvPicPr>
            <a:picLocks noChangeAspect="1" noChangeArrowheads="1"/>
          </p:cNvPicPr>
          <p:nvPr userDrawn="1">
            <p:custDataLst>
              <p:tags r:id="rId21"/>
            </p:custDataLst>
          </p:nvPr>
        </p:nvPicPr>
        <p:blipFill>
          <a:blip r:embed="rId27">
            <a:extLst>
              <a:ext uri="{28A0092B-C50C-407E-A947-70E740481C1C}">
                <a14:useLocalDpi xmlns:a14="http://schemas.microsoft.com/office/drawing/2010/main" val="0"/>
              </a:ext>
            </a:extLst>
          </a:blip>
          <a:srcRect/>
          <a:stretch>
            <a:fillRect/>
          </a:stretch>
        </p:blipFill>
        <p:spPr bwMode="auto">
          <a:xfrm>
            <a:off x="0" y="4230688"/>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83" name="Picture 5" descr="logo_Diaporama"/>
          <p:cNvPicPr>
            <a:picLocks noChangeAspect="1" noChangeArrowheads="1"/>
          </p:cNvPicPr>
          <p:nvPr userDrawn="1">
            <p:custDataLst>
              <p:tags r:id="rId22"/>
            </p:custDataLst>
          </p:nvPr>
        </p:nvPicPr>
        <p:blipFill>
          <a:blip r:embed="rId28" cstate="print">
            <a:extLst>
              <a:ext uri="{28A0092B-C50C-407E-A947-70E740481C1C}">
                <a14:useLocalDpi xmlns:a14="http://schemas.microsoft.com/office/drawing/2010/main" val="0"/>
              </a:ext>
            </a:extLst>
          </a:blip>
          <a:srcRect/>
          <a:stretch>
            <a:fillRect/>
          </a:stretch>
        </p:blipFill>
        <p:spPr bwMode="auto">
          <a:xfrm>
            <a:off x="6889750" y="4279900"/>
            <a:ext cx="1914525" cy="109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84" name="Picture 10"/>
          <p:cNvPicPr>
            <a:picLocks noChangeAspect="1" noChangeArrowheads="1"/>
          </p:cNvPicPr>
          <p:nvPr userDrawn="1">
            <p:custDataLst>
              <p:tags r:id="rId23"/>
            </p:custDataLst>
          </p:nvPr>
        </p:nvPicPr>
        <p:blipFill>
          <a:blip r:embed="rId29" cstate="print">
            <a:extLst>
              <a:ext uri="{28A0092B-C50C-407E-A947-70E740481C1C}">
                <a14:useLocalDpi xmlns:a14="http://schemas.microsoft.com/office/drawing/2010/main" val="0"/>
              </a:ext>
            </a:extLst>
          </a:blip>
          <a:srcRect/>
          <a:stretch>
            <a:fillRect/>
          </a:stretch>
        </p:blipFill>
        <p:spPr bwMode="auto">
          <a:xfrm>
            <a:off x="31750" y="4741863"/>
            <a:ext cx="652463" cy="630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32" r:id="rId1"/>
    <p:sldLayoutId id="2147483731" r:id="rId2"/>
    <p:sldLayoutId id="2147483730" r:id="rId3"/>
    <p:sldLayoutId id="2147483729" r:id="rId4"/>
    <p:sldLayoutId id="2147483728" r:id="rId5"/>
    <p:sldLayoutId id="2147483727" r:id="rId6"/>
    <p:sldLayoutId id="2147483726" r:id="rId7"/>
    <p:sldLayoutId id="2147483725" r:id="rId8"/>
    <p:sldLayoutId id="2147483724" r:id="rId9"/>
    <p:sldLayoutId id="2147483723" r:id="rId10"/>
    <p:sldLayoutId id="2147483722" r:id="rId11"/>
    <p:sldLayoutId id="2147483721" r:id="rId12"/>
    <p:sldLayoutId id="2147483746" r:id="rId13"/>
    <p:sldLayoutId id="2147483720" r:id="rId14"/>
    <p:sldLayoutId id="2147483719" r:id="rId15"/>
  </p:sldLayoutIdLst>
  <p:transition spd="med"/>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127244" name="Object 268"/>
          <p:cNvGraphicFramePr>
            <a:graphicFrameLocks/>
          </p:cNvGraphicFramePr>
          <p:nvPr>
            <p:custDataLst>
              <p:tags r:id="rId16"/>
            </p:custDataLst>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127259" name="think-cell Slide" r:id="rId26" imgW="360" imgH="360" progId="">
                  <p:embed/>
                </p:oleObj>
              </mc:Choice>
              <mc:Fallback>
                <p:oleObj name="think-cell Slide" r:id="rId26" imgW="360" imgH="360" progId="">
                  <p:embed/>
                  <p:pic>
                    <p:nvPicPr>
                      <p:cNvPr id="0" name="Object 268"/>
                      <p:cNvPicPr>
                        <a:picLocks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28" name="McK 1. On-page tracker" hidden="1"/>
          <p:cNvSpPr>
            <a:spLocks noChangeArrowheads="1"/>
          </p:cNvSpPr>
          <p:nvPr>
            <p:custDataLst>
              <p:tags r:id="rId17"/>
            </p:custDataLst>
          </p:nvPr>
        </p:nvSpPr>
        <p:spPr bwMode="auto">
          <a:xfrm>
            <a:off x="122238" y="26988"/>
            <a:ext cx="876300" cy="220662"/>
          </a:xfrm>
          <a:prstGeom prst="rect">
            <a:avLst/>
          </a:prstGeom>
          <a:noFill/>
          <a:ln>
            <a:noFill/>
          </a:ln>
          <a:effectLst/>
          <a:extLst/>
        </p:spPr>
        <p:txBody>
          <a:bodyPr wrap="none" lIns="0" tIns="0" rIns="0" bIns="0">
            <a:spAutoFit/>
          </a:bodyPr>
          <a:lstStyle/>
          <a:p>
            <a:pPr>
              <a:defRPr/>
            </a:pPr>
            <a:r>
              <a:rPr lang="fr-FR" sz="1400">
                <a:solidFill>
                  <a:srgbClr val="808080"/>
                </a:solidFill>
                <a:latin typeface="+mn-lt"/>
              </a:rPr>
              <a:t>TRACKER</a:t>
            </a:r>
          </a:p>
        </p:txBody>
      </p:sp>
      <p:sp>
        <p:nvSpPr>
          <p:cNvPr id="1032" name="McK 3. Unit of measure" hidden="1"/>
          <p:cNvSpPr txBox="1">
            <a:spLocks noChangeArrowheads="1"/>
          </p:cNvSpPr>
          <p:nvPr>
            <p:custDataLst>
              <p:tags r:id="rId18"/>
            </p:custDataLst>
          </p:nvPr>
        </p:nvSpPr>
        <p:spPr bwMode="auto">
          <a:xfrm>
            <a:off x="122238" y="542925"/>
            <a:ext cx="3729037" cy="219075"/>
          </a:xfrm>
          <a:prstGeom prst="rect">
            <a:avLst/>
          </a:prstGeom>
          <a:noFill/>
          <a:ln>
            <a:noFill/>
          </a:ln>
          <a:effectLst/>
          <a:extLst/>
        </p:spPr>
        <p:txBody>
          <a:bodyPr lIns="0" tIns="0" rIns="0" bIns="0">
            <a:spAutoFit/>
          </a:bodyPr>
          <a:lstStyle>
            <a:lvl1pPr defTabSz="895350">
              <a:spcBef>
                <a:spcPct val="0"/>
              </a:spcBef>
              <a:defRPr sz="2400">
                <a:solidFill>
                  <a:schemeClr val="tx1"/>
                </a:solidFill>
                <a:latin typeface="Arial" charset="0"/>
              </a:defRPr>
            </a:lvl1pPr>
            <a:lvl2pPr marL="447675" defTabSz="895350">
              <a:spcBef>
                <a:spcPct val="0"/>
              </a:spcBef>
              <a:defRPr sz="2400">
                <a:solidFill>
                  <a:schemeClr val="tx1"/>
                </a:solidFill>
                <a:latin typeface="Arial" charset="0"/>
              </a:defRPr>
            </a:lvl2pPr>
            <a:lvl3pPr marL="895350" defTabSz="895350">
              <a:spcBef>
                <a:spcPct val="0"/>
              </a:spcBef>
              <a:defRPr sz="2400">
                <a:solidFill>
                  <a:schemeClr val="tx1"/>
                </a:solidFill>
                <a:latin typeface="Arial" charset="0"/>
              </a:defRPr>
            </a:lvl3pPr>
            <a:lvl4pPr marL="1344613" defTabSz="895350">
              <a:spcBef>
                <a:spcPct val="0"/>
              </a:spcBef>
              <a:defRPr sz="2400">
                <a:solidFill>
                  <a:schemeClr val="tx1"/>
                </a:solidFill>
                <a:latin typeface="Arial" charset="0"/>
              </a:defRPr>
            </a:lvl4pPr>
            <a:lvl5pPr marL="1792288" defTabSz="895350">
              <a:spcBef>
                <a:spcPct val="0"/>
              </a:spcBef>
              <a:defRPr sz="2400">
                <a:solidFill>
                  <a:schemeClr val="tx1"/>
                </a:solidFill>
                <a:latin typeface="Arial" charset="0"/>
              </a:defRPr>
            </a:lvl5pPr>
            <a:lvl6pPr marL="2249488" defTabSz="895350" fontAlgn="base">
              <a:spcBef>
                <a:spcPct val="0"/>
              </a:spcBef>
              <a:spcAft>
                <a:spcPct val="0"/>
              </a:spcAft>
              <a:defRPr sz="2400">
                <a:solidFill>
                  <a:schemeClr val="tx1"/>
                </a:solidFill>
                <a:latin typeface="Arial" charset="0"/>
              </a:defRPr>
            </a:lvl6pPr>
            <a:lvl7pPr marL="2706688" defTabSz="895350" fontAlgn="base">
              <a:spcBef>
                <a:spcPct val="0"/>
              </a:spcBef>
              <a:spcAft>
                <a:spcPct val="0"/>
              </a:spcAft>
              <a:defRPr sz="2400">
                <a:solidFill>
                  <a:schemeClr val="tx1"/>
                </a:solidFill>
                <a:latin typeface="Arial" charset="0"/>
              </a:defRPr>
            </a:lvl7pPr>
            <a:lvl8pPr marL="3163888" defTabSz="895350" fontAlgn="base">
              <a:spcBef>
                <a:spcPct val="0"/>
              </a:spcBef>
              <a:spcAft>
                <a:spcPct val="0"/>
              </a:spcAft>
              <a:defRPr sz="2400">
                <a:solidFill>
                  <a:schemeClr val="tx1"/>
                </a:solidFill>
                <a:latin typeface="Arial" charset="0"/>
              </a:defRPr>
            </a:lvl8pPr>
            <a:lvl9pPr marL="3621088" defTabSz="895350" fontAlgn="base">
              <a:spcBef>
                <a:spcPct val="0"/>
              </a:spcBef>
              <a:spcAft>
                <a:spcPct val="0"/>
              </a:spcAft>
              <a:defRPr sz="2400">
                <a:solidFill>
                  <a:schemeClr val="tx1"/>
                </a:solidFill>
                <a:latin typeface="Arial" charset="0"/>
              </a:defRPr>
            </a:lvl9pPr>
          </a:lstStyle>
          <a:p>
            <a:pPr>
              <a:defRPr/>
            </a:pPr>
            <a:r>
              <a:rPr lang="fr-FR" sz="1400" smtClean="0">
                <a:solidFill>
                  <a:srgbClr val="808080"/>
                </a:solidFill>
              </a:rPr>
              <a:t>Unit of measure</a:t>
            </a:r>
          </a:p>
        </p:txBody>
      </p:sp>
      <p:grpSp>
        <p:nvGrpSpPr>
          <p:cNvPr id="127248" name="ACET" hidden="1"/>
          <p:cNvGrpSpPr>
            <a:grpSpLocks/>
          </p:cNvGrpSpPr>
          <p:nvPr>
            <p:custDataLst>
              <p:tags r:id="rId19"/>
            </p:custDataLst>
          </p:nvPr>
        </p:nvGrpSpPr>
        <p:grpSpPr bwMode="auto">
          <a:xfrm>
            <a:off x="1482725" y="1149350"/>
            <a:ext cx="4349750" cy="519113"/>
            <a:chOff x="915" y="710"/>
            <a:chExt cx="2686" cy="320"/>
          </a:xfrm>
        </p:grpSpPr>
        <p:cxnSp>
          <p:nvCxnSpPr>
            <p:cNvPr id="127256" name="AutoShape 249" hidden="1"/>
            <p:cNvCxnSpPr>
              <a:cxnSpLocks noChangeShapeType="1"/>
              <a:stCxn id="1037" idx="4"/>
              <a:endCxn id="1037" idx="6"/>
            </p:cNvCxnSpPr>
            <p:nvPr/>
          </p:nvCxnSpPr>
          <p:spPr bwMode="auto">
            <a:xfrm>
              <a:off x="915" y="1030"/>
              <a:ext cx="2686" cy="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037" name="AutoShape 250" hidden="1"/>
            <p:cNvSpPr>
              <a:spLocks noChangeArrowheads="1"/>
            </p:cNvSpPr>
            <p:nvPr/>
          </p:nvSpPr>
          <p:spPr bwMode="auto">
            <a:xfrm>
              <a:off x="915" y="710"/>
              <a:ext cx="2686" cy="320"/>
            </a:xfrm>
            <a:prstGeom prst="leftRightArrow">
              <a:avLst>
                <a:gd name="adj1" fmla="val 100000"/>
                <a:gd name="adj2" fmla="val 0"/>
              </a:avLst>
            </a:prstGeom>
            <a:noFill/>
            <a:ln>
              <a:noFill/>
            </a:ln>
            <a:effectLst/>
            <a:extLst/>
          </p:spPr>
          <p:txBody>
            <a:bodyPr lIns="0" tIns="0" rIns="0" bIns="18288" anchor="b">
              <a:spAutoFit/>
            </a:bodyPr>
            <a:lstStyle/>
            <a:p>
              <a:pPr>
                <a:defRPr/>
              </a:pPr>
              <a:r>
                <a:rPr lang="fr-FR" sz="1600" b="1">
                  <a:solidFill>
                    <a:srgbClr val="000000"/>
                  </a:solidFill>
                  <a:latin typeface="+mn-lt"/>
                </a:rPr>
                <a:t>Title</a:t>
              </a:r>
            </a:p>
            <a:p>
              <a:pPr>
                <a:defRPr/>
              </a:pPr>
              <a:r>
                <a:rPr lang="fr-FR" sz="1600">
                  <a:solidFill>
                    <a:srgbClr val="808080"/>
                  </a:solidFill>
                  <a:latin typeface="+mn-lt"/>
                </a:rPr>
                <a:t>Unit of measure</a:t>
              </a:r>
            </a:p>
          </p:txBody>
        </p:sp>
      </p:grpSp>
      <p:pic>
        <p:nvPicPr>
          <p:cNvPr id="127249" name="Image 1"/>
          <p:cNvPicPr>
            <a:picLocks noChangeAspect="1"/>
          </p:cNvPicPr>
          <p:nvPr userDrawn="1">
            <p:custDataLst>
              <p:tags r:id="rId20"/>
            </p:custDataLst>
          </p:nvPr>
        </p:nvPicPr>
        <p:blipFill>
          <a:blip r:embed="rId28">
            <a:extLst>
              <a:ext uri="{28A0092B-C50C-407E-A947-70E740481C1C}">
                <a14:useLocalDpi xmlns:a14="http://schemas.microsoft.com/office/drawing/2010/main" val="0"/>
              </a:ext>
            </a:extLst>
          </a:blip>
          <a:srcRect/>
          <a:stretch>
            <a:fillRect/>
          </a:stretch>
        </p:blipFill>
        <p:spPr bwMode="auto">
          <a:xfrm>
            <a:off x="0" y="476250"/>
            <a:ext cx="9144000" cy="596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7" name="Connecteur droit 16"/>
          <p:cNvCxnSpPr/>
          <p:nvPr userDrawn="1"/>
        </p:nvCxnSpPr>
        <p:spPr>
          <a:xfrm>
            <a:off x="0" y="476250"/>
            <a:ext cx="9144000" cy="0"/>
          </a:xfrm>
          <a:prstGeom prst="line">
            <a:avLst/>
          </a:prstGeom>
          <a:ln w="12700">
            <a:solidFill>
              <a:srgbClr val="0C419A"/>
            </a:solidFill>
          </a:ln>
          <a:effectLst/>
        </p:spPr>
        <p:style>
          <a:lnRef idx="2">
            <a:schemeClr val="accent1"/>
          </a:lnRef>
          <a:fillRef idx="0">
            <a:schemeClr val="accent1"/>
          </a:fillRef>
          <a:effectRef idx="1">
            <a:schemeClr val="accent1"/>
          </a:effectRef>
          <a:fontRef idx="minor">
            <a:schemeClr val="tx1"/>
          </a:fontRef>
        </p:style>
      </p:cxnSp>
      <p:pic>
        <p:nvPicPr>
          <p:cNvPr id="127251" name="Picture 7" descr="vague_filetsBleus"/>
          <p:cNvPicPr>
            <a:picLocks noChangeAspect="1" noChangeArrowheads="1"/>
          </p:cNvPicPr>
          <p:nvPr userDrawn="1">
            <p:custDataLst>
              <p:tags r:id="rId21"/>
            </p:custDataLst>
          </p:nvPr>
        </p:nvPicPr>
        <p:blipFill>
          <a:blip r:embed="rId29">
            <a:extLst>
              <a:ext uri="{28A0092B-C50C-407E-A947-70E740481C1C}">
                <a14:useLocalDpi xmlns:a14="http://schemas.microsoft.com/office/drawing/2010/main" val="0"/>
              </a:ext>
            </a:extLst>
          </a:blip>
          <a:srcRect/>
          <a:stretch>
            <a:fillRect/>
          </a:stretch>
        </p:blipFill>
        <p:spPr bwMode="auto">
          <a:xfrm>
            <a:off x="0" y="6165850"/>
            <a:ext cx="9148763" cy="6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7252" name="Picture 10" descr="logo_Diaporama"/>
          <p:cNvPicPr>
            <a:picLocks noChangeAspect="1" noChangeArrowheads="1"/>
          </p:cNvPicPr>
          <p:nvPr userDrawn="1">
            <p:custDataLst>
              <p:tags r:id="rId22"/>
            </p:custDataLst>
          </p:nvPr>
        </p:nvPicPr>
        <p:blipFill>
          <a:blip r:embed="rId30" cstate="print">
            <a:extLst>
              <a:ext uri="{28A0092B-C50C-407E-A947-70E740481C1C}">
                <a14:useLocalDpi xmlns:a14="http://schemas.microsoft.com/office/drawing/2010/main" val="0"/>
              </a:ext>
            </a:extLst>
          </a:blip>
          <a:srcRect/>
          <a:stretch>
            <a:fillRect/>
          </a:stretch>
        </p:blipFill>
        <p:spPr bwMode="auto">
          <a:xfrm>
            <a:off x="7389813" y="6169025"/>
            <a:ext cx="1119187"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 Box 13"/>
          <p:cNvSpPr txBox="1">
            <a:spLocks noChangeArrowheads="1"/>
          </p:cNvSpPr>
          <p:nvPr userDrawn="1">
            <p:custDataLst>
              <p:tags r:id="rId23"/>
            </p:custDataLst>
          </p:nvPr>
        </p:nvSpPr>
        <p:spPr bwMode="auto">
          <a:xfrm>
            <a:off x="323850" y="6518275"/>
            <a:ext cx="4176713" cy="338138"/>
          </a:xfrm>
          <a:prstGeom prst="rect">
            <a:avLst/>
          </a:prstGeom>
          <a:noFill/>
          <a:ln>
            <a:noFill/>
          </a:ln>
          <a:effectLst/>
          <a:extLst/>
        </p:spPr>
        <p:txBody>
          <a:bodyPr>
            <a:spAutoFit/>
          </a:bodyPr>
          <a:lstStyle>
            <a:lvl1pPr eaLnBrk="0" hangingPunct="0">
              <a:defRPr sz="1400">
                <a:solidFill>
                  <a:schemeClr val="tx1"/>
                </a:solidFill>
                <a:latin typeface="Arial" pitchFamily="34" charset="0"/>
              </a:defRPr>
            </a:lvl1pPr>
            <a:lvl2pPr marL="742950" indent="-285750" eaLnBrk="0" hangingPunct="0">
              <a:defRPr sz="1400">
                <a:solidFill>
                  <a:schemeClr val="tx1"/>
                </a:solidFill>
                <a:latin typeface="Arial" pitchFamily="34" charset="0"/>
              </a:defRPr>
            </a:lvl2pPr>
            <a:lvl3pPr marL="1143000" indent="-228600" eaLnBrk="0" hangingPunct="0">
              <a:defRPr sz="1400">
                <a:solidFill>
                  <a:schemeClr val="tx1"/>
                </a:solidFill>
                <a:latin typeface="Arial" pitchFamily="34" charset="0"/>
              </a:defRPr>
            </a:lvl3pPr>
            <a:lvl4pPr marL="1600200" indent="-228600" eaLnBrk="0" hangingPunct="0">
              <a:defRPr sz="1400">
                <a:solidFill>
                  <a:schemeClr val="tx1"/>
                </a:solidFill>
                <a:latin typeface="Arial" pitchFamily="34" charset="0"/>
              </a:defRPr>
            </a:lvl4pPr>
            <a:lvl5pPr marL="2057400" indent="-228600" eaLnBrk="0" hangingPunct="0">
              <a:defRPr sz="1400">
                <a:solidFill>
                  <a:schemeClr val="tx1"/>
                </a:solidFill>
                <a:latin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defRPr>
            </a:lvl9pPr>
          </a:lstStyle>
          <a:p>
            <a:pPr eaLnBrk="1" fontAlgn="auto" hangingPunct="1">
              <a:lnSpc>
                <a:spcPct val="60000"/>
              </a:lnSpc>
              <a:spcBef>
                <a:spcPct val="40000"/>
              </a:spcBef>
              <a:spcAft>
                <a:spcPts val="0"/>
              </a:spcAft>
              <a:defRPr/>
            </a:pPr>
            <a:r>
              <a:rPr lang="fr-FR" sz="1000" b="1" dirty="0" smtClean="0">
                <a:solidFill>
                  <a:srgbClr val="0C419A"/>
                </a:solidFill>
                <a:latin typeface="Century Gothic" pitchFamily="34" charset="0"/>
                <a:cs typeface="Arial" pitchFamily="34" charset="0"/>
              </a:rPr>
              <a:t>PRADO Insuffisance cardiaque</a:t>
            </a:r>
          </a:p>
          <a:p>
            <a:pPr eaLnBrk="1" fontAlgn="auto" hangingPunct="1">
              <a:lnSpc>
                <a:spcPct val="60000"/>
              </a:lnSpc>
              <a:spcBef>
                <a:spcPct val="40000"/>
              </a:spcBef>
              <a:spcAft>
                <a:spcPts val="0"/>
              </a:spcAft>
              <a:defRPr/>
            </a:pPr>
            <a:r>
              <a:rPr lang="fr-FR" sz="1000" dirty="0" smtClean="0">
                <a:solidFill>
                  <a:srgbClr val="0C419A"/>
                </a:solidFill>
                <a:latin typeface="Century Gothic" pitchFamily="34" charset="0"/>
                <a:cs typeface="Arial" pitchFamily="34" charset="0"/>
              </a:rPr>
              <a:t>Réunion de lancement de l’extension – 19/06/2014</a:t>
            </a:r>
            <a:endParaRPr lang="fr-FR" sz="900" dirty="0" smtClean="0">
              <a:solidFill>
                <a:srgbClr val="0C419A"/>
              </a:solidFill>
              <a:latin typeface="Century Gothic" pitchFamily="34" charset="0"/>
              <a:cs typeface="Arial" pitchFamily="34" charset="0"/>
            </a:endParaRPr>
          </a:p>
        </p:txBody>
      </p:sp>
      <p:sp>
        <p:nvSpPr>
          <p:cNvPr id="21" name="Espace réservé du numéro de diapositive 8"/>
          <p:cNvSpPr txBox="1">
            <a:spLocks/>
          </p:cNvSpPr>
          <p:nvPr userDrawn="1">
            <p:custDataLst>
              <p:tags r:id="rId24"/>
            </p:custDataLst>
          </p:nvPr>
        </p:nvSpPr>
        <p:spPr>
          <a:xfrm>
            <a:off x="3505200" y="6505575"/>
            <a:ext cx="2133600" cy="257175"/>
          </a:xfrm>
          <a:prstGeom prst="rect">
            <a:avLst/>
          </a:prstGeom>
        </p:spPr>
        <p:txBody>
          <a:bodyPr anchor="ct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eaLnBrk="0" fontAlgn="auto" hangingPunct="0">
              <a:spcBef>
                <a:spcPts val="0"/>
              </a:spcBef>
              <a:spcAft>
                <a:spcPts val="0"/>
              </a:spcAft>
              <a:defRPr/>
            </a:pPr>
            <a:fld id="{4A2C1CFF-4213-4449-9E7D-45878B1026E0}" type="slidenum">
              <a:rPr lang="fr-FR" sz="800" smtClean="0">
                <a:solidFill>
                  <a:srgbClr val="0C419A"/>
                </a:solidFill>
                <a:latin typeface="Century Gothic" pitchFamily="34" charset="0"/>
              </a:rPr>
              <a:pPr algn="ctr" eaLnBrk="0" fontAlgn="auto" hangingPunct="0">
                <a:spcBef>
                  <a:spcPts val="0"/>
                </a:spcBef>
                <a:spcAft>
                  <a:spcPts val="0"/>
                </a:spcAft>
                <a:defRPr/>
              </a:pPr>
              <a:t>‹N°›</a:t>
            </a:fld>
            <a:endParaRPr lang="fr-FR" sz="800" dirty="0" smtClean="0">
              <a:solidFill>
                <a:srgbClr val="0C419A"/>
              </a:solidFill>
              <a:latin typeface="Century Gothic" pitchFamily="34" charset="0"/>
            </a:endParaRPr>
          </a:p>
        </p:txBody>
      </p:sp>
      <p:pic>
        <p:nvPicPr>
          <p:cNvPr id="127255" name="Picture 10"/>
          <p:cNvPicPr>
            <a:picLocks noChangeAspect="1" noChangeArrowheads="1"/>
          </p:cNvPicPr>
          <p:nvPr userDrawn="1">
            <p:custDataLst>
              <p:tags r:id="rId25"/>
            </p:custDataLst>
          </p:nvPr>
        </p:nvPicPr>
        <p:blipFill>
          <a:blip r:embed="rId31" cstate="print">
            <a:extLst>
              <a:ext uri="{28A0092B-C50C-407E-A947-70E740481C1C}">
                <a14:useLocalDpi xmlns:a14="http://schemas.microsoft.com/office/drawing/2010/main" val="0"/>
              </a:ext>
            </a:extLst>
          </a:blip>
          <a:srcRect/>
          <a:stretch>
            <a:fillRect/>
          </a:stretch>
        </p:blipFill>
        <p:spPr bwMode="auto">
          <a:xfrm>
            <a:off x="106363" y="-1588"/>
            <a:ext cx="434975"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47" r:id="rId1"/>
    <p:sldLayoutId id="2147483744" r:id="rId2"/>
    <p:sldLayoutId id="2147483743" r:id="rId3"/>
    <p:sldLayoutId id="2147483742" r:id="rId4"/>
    <p:sldLayoutId id="2147483741" r:id="rId5"/>
    <p:sldLayoutId id="2147483740" r:id="rId6"/>
    <p:sldLayoutId id="2147483739" r:id="rId7"/>
    <p:sldLayoutId id="2147483738" r:id="rId8"/>
    <p:sldLayoutId id="2147483737" r:id="rId9"/>
    <p:sldLayoutId id="2147483736" r:id="rId10"/>
    <p:sldLayoutId id="2147483735" r:id="rId11"/>
    <p:sldLayoutId id="2147483734" r:id="rId12"/>
    <p:sldLayoutId id="2147483733" r:id="rId13"/>
  </p:sldLayoutIdLst>
  <p:hf hdr="0" ftr="0" dt="0"/>
  <p:txStyles>
    <p:titleStyle>
      <a:lvl1pPr algn="l" defTabSz="912813" rtl="0" eaLnBrk="0" fontAlgn="base" hangingPunct="0">
        <a:spcBef>
          <a:spcPct val="0"/>
        </a:spcBef>
        <a:spcAft>
          <a:spcPct val="0"/>
        </a:spcAft>
        <a:defRPr sz="1900" b="1">
          <a:solidFill>
            <a:schemeClr val="tx2"/>
          </a:solidFill>
          <a:latin typeface="+mj-lt"/>
          <a:ea typeface="+mj-ea"/>
          <a:cs typeface="+mj-cs"/>
        </a:defRPr>
      </a:lvl1pPr>
      <a:lvl2pPr algn="l" defTabSz="912813" rtl="0" eaLnBrk="0" fontAlgn="base" hangingPunct="0">
        <a:spcBef>
          <a:spcPct val="0"/>
        </a:spcBef>
        <a:spcAft>
          <a:spcPct val="0"/>
        </a:spcAft>
        <a:defRPr sz="1900" b="1">
          <a:solidFill>
            <a:schemeClr val="tx2"/>
          </a:solidFill>
          <a:latin typeface="Arial" charset="0"/>
        </a:defRPr>
      </a:lvl2pPr>
      <a:lvl3pPr algn="l" defTabSz="912813" rtl="0" eaLnBrk="0" fontAlgn="base" hangingPunct="0">
        <a:spcBef>
          <a:spcPct val="0"/>
        </a:spcBef>
        <a:spcAft>
          <a:spcPct val="0"/>
        </a:spcAft>
        <a:defRPr sz="1900" b="1">
          <a:solidFill>
            <a:schemeClr val="tx2"/>
          </a:solidFill>
          <a:latin typeface="Arial" charset="0"/>
        </a:defRPr>
      </a:lvl3pPr>
      <a:lvl4pPr algn="l" defTabSz="912813" rtl="0" eaLnBrk="0" fontAlgn="base" hangingPunct="0">
        <a:spcBef>
          <a:spcPct val="0"/>
        </a:spcBef>
        <a:spcAft>
          <a:spcPct val="0"/>
        </a:spcAft>
        <a:defRPr sz="1900" b="1">
          <a:solidFill>
            <a:schemeClr val="tx2"/>
          </a:solidFill>
          <a:latin typeface="Arial" charset="0"/>
        </a:defRPr>
      </a:lvl4pPr>
      <a:lvl5pPr algn="l" defTabSz="912813" rtl="0" eaLnBrk="0" fontAlgn="base" hangingPunct="0">
        <a:spcBef>
          <a:spcPct val="0"/>
        </a:spcBef>
        <a:spcAft>
          <a:spcPct val="0"/>
        </a:spcAft>
        <a:defRPr sz="1900" b="1">
          <a:solidFill>
            <a:schemeClr val="tx2"/>
          </a:solidFill>
          <a:latin typeface="Arial" charset="0"/>
        </a:defRPr>
      </a:lvl5pPr>
      <a:lvl6pPr marL="466381" algn="l" defTabSz="913332" rtl="0" fontAlgn="base">
        <a:spcBef>
          <a:spcPct val="0"/>
        </a:spcBef>
        <a:spcAft>
          <a:spcPct val="0"/>
        </a:spcAft>
        <a:defRPr sz="1900" b="1">
          <a:solidFill>
            <a:schemeClr val="tx2"/>
          </a:solidFill>
          <a:latin typeface="Arial" charset="0"/>
        </a:defRPr>
      </a:lvl6pPr>
      <a:lvl7pPr marL="932764" algn="l" defTabSz="913332" rtl="0" fontAlgn="base">
        <a:spcBef>
          <a:spcPct val="0"/>
        </a:spcBef>
        <a:spcAft>
          <a:spcPct val="0"/>
        </a:spcAft>
        <a:defRPr sz="1900" b="1">
          <a:solidFill>
            <a:schemeClr val="tx2"/>
          </a:solidFill>
          <a:latin typeface="Arial" charset="0"/>
        </a:defRPr>
      </a:lvl7pPr>
      <a:lvl8pPr marL="1399147" algn="l" defTabSz="913332" rtl="0" fontAlgn="base">
        <a:spcBef>
          <a:spcPct val="0"/>
        </a:spcBef>
        <a:spcAft>
          <a:spcPct val="0"/>
        </a:spcAft>
        <a:defRPr sz="1900" b="1">
          <a:solidFill>
            <a:schemeClr val="tx2"/>
          </a:solidFill>
          <a:latin typeface="Arial" charset="0"/>
        </a:defRPr>
      </a:lvl8pPr>
      <a:lvl9pPr marL="1865530" algn="l" defTabSz="913332" rtl="0" fontAlgn="base">
        <a:spcBef>
          <a:spcPct val="0"/>
        </a:spcBef>
        <a:spcAft>
          <a:spcPct val="0"/>
        </a:spcAft>
        <a:defRPr sz="1900" b="1">
          <a:solidFill>
            <a:schemeClr val="tx2"/>
          </a:solidFill>
          <a:latin typeface="Arial" charset="0"/>
        </a:defRPr>
      </a:lvl9pPr>
    </p:titleStyle>
    <p:bodyStyle>
      <a:lvl1pPr marL="349250" indent="-349250" algn="l" defTabSz="912813" rtl="0" eaLnBrk="0" fontAlgn="base" hangingPunct="0">
        <a:spcBef>
          <a:spcPct val="0"/>
        </a:spcBef>
        <a:spcAft>
          <a:spcPct val="0"/>
        </a:spcAft>
        <a:buClr>
          <a:schemeClr val="tx2"/>
        </a:buClr>
        <a:defRPr sz="1600">
          <a:solidFill>
            <a:schemeClr val="tx1"/>
          </a:solidFill>
          <a:latin typeface="+mn-lt"/>
          <a:ea typeface="+mn-ea"/>
          <a:cs typeface="+mn-cs"/>
        </a:defRPr>
      </a:lvl1pPr>
      <a:lvl2pPr marL="196850" indent="-195263" algn="l" defTabSz="912813" rtl="0" eaLnBrk="0" fontAlgn="base" hangingPunct="0">
        <a:spcBef>
          <a:spcPct val="0"/>
        </a:spcBef>
        <a:spcAft>
          <a:spcPct val="0"/>
        </a:spcAft>
        <a:buClr>
          <a:schemeClr val="tx2"/>
        </a:buClr>
        <a:buSzPct val="125000"/>
        <a:buFont typeface="Arial" charset="0"/>
        <a:buChar char="▪"/>
        <a:defRPr sz="1600">
          <a:solidFill>
            <a:schemeClr val="tx1"/>
          </a:solidFill>
          <a:latin typeface="+mn-lt"/>
        </a:defRPr>
      </a:lvl2pPr>
      <a:lvl3pPr marL="465138" indent="-266700" algn="l" defTabSz="912813" rtl="0" eaLnBrk="0" fontAlgn="base" hangingPunct="0">
        <a:spcBef>
          <a:spcPct val="0"/>
        </a:spcBef>
        <a:spcAft>
          <a:spcPct val="0"/>
        </a:spcAft>
        <a:buClr>
          <a:schemeClr val="tx2"/>
        </a:buClr>
        <a:buSzPct val="120000"/>
        <a:buFont typeface="Arial" charset="0"/>
        <a:buChar char="–"/>
        <a:defRPr sz="1600">
          <a:solidFill>
            <a:schemeClr val="tx1"/>
          </a:solidFill>
          <a:latin typeface="+mn-lt"/>
        </a:defRPr>
      </a:lvl3pPr>
      <a:lvl4pPr marL="625475" indent="-157163" algn="l" defTabSz="912813" rtl="0" eaLnBrk="0" fontAlgn="base" hangingPunct="0">
        <a:spcBef>
          <a:spcPct val="0"/>
        </a:spcBef>
        <a:spcAft>
          <a:spcPct val="0"/>
        </a:spcAft>
        <a:buClr>
          <a:schemeClr val="tx2"/>
        </a:buClr>
        <a:buSzPct val="120000"/>
        <a:buFont typeface="Arial" charset="0"/>
        <a:buChar char="▫"/>
        <a:defRPr sz="1600">
          <a:solidFill>
            <a:schemeClr val="tx1"/>
          </a:solidFill>
          <a:latin typeface="+mn-lt"/>
        </a:defRPr>
      </a:lvl4pPr>
      <a:lvl5pPr marL="760413" indent="-131763" algn="l" defTabSz="912813" rtl="0" eaLnBrk="0" fontAlgn="base" hangingPunct="0">
        <a:spcBef>
          <a:spcPct val="0"/>
        </a:spcBef>
        <a:spcAft>
          <a:spcPct val="0"/>
        </a:spcAft>
        <a:buClr>
          <a:schemeClr val="tx2"/>
        </a:buClr>
        <a:buSzPct val="89000"/>
        <a:buFont typeface="Arial" charset="0"/>
        <a:buChar char="-"/>
        <a:defRPr sz="1600">
          <a:solidFill>
            <a:schemeClr val="tx1"/>
          </a:solidFill>
          <a:latin typeface="+mn-lt"/>
        </a:defRPr>
      </a:lvl5pPr>
      <a:lvl6pPr marL="1227492" indent="-132790" algn="l" defTabSz="913332" rtl="0" fontAlgn="base">
        <a:spcBef>
          <a:spcPct val="0"/>
        </a:spcBef>
        <a:spcAft>
          <a:spcPct val="0"/>
        </a:spcAft>
        <a:buClr>
          <a:schemeClr val="tx2"/>
        </a:buClr>
        <a:buSzPct val="89000"/>
        <a:buFont typeface="Arial" charset="0"/>
        <a:buChar char="-"/>
        <a:defRPr sz="1600">
          <a:solidFill>
            <a:schemeClr val="tx1"/>
          </a:solidFill>
          <a:latin typeface="+mn-lt"/>
        </a:defRPr>
      </a:lvl6pPr>
      <a:lvl7pPr marL="1693875" indent="-132790" algn="l" defTabSz="913332" rtl="0" fontAlgn="base">
        <a:spcBef>
          <a:spcPct val="0"/>
        </a:spcBef>
        <a:spcAft>
          <a:spcPct val="0"/>
        </a:spcAft>
        <a:buClr>
          <a:schemeClr val="tx2"/>
        </a:buClr>
        <a:buSzPct val="89000"/>
        <a:buFont typeface="Arial" charset="0"/>
        <a:buChar char="-"/>
        <a:defRPr sz="1600">
          <a:solidFill>
            <a:schemeClr val="tx1"/>
          </a:solidFill>
          <a:latin typeface="+mn-lt"/>
        </a:defRPr>
      </a:lvl7pPr>
      <a:lvl8pPr marL="2160257" indent="-132790" algn="l" defTabSz="913332" rtl="0" fontAlgn="base">
        <a:spcBef>
          <a:spcPct val="0"/>
        </a:spcBef>
        <a:spcAft>
          <a:spcPct val="0"/>
        </a:spcAft>
        <a:buClr>
          <a:schemeClr val="tx2"/>
        </a:buClr>
        <a:buSzPct val="89000"/>
        <a:buFont typeface="Arial" charset="0"/>
        <a:buChar char="-"/>
        <a:defRPr sz="1600">
          <a:solidFill>
            <a:schemeClr val="tx1"/>
          </a:solidFill>
          <a:latin typeface="+mn-lt"/>
        </a:defRPr>
      </a:lvl8pPr>
      <a:lvl9pPr marL="2626639" indent="-132790" algn="l" defTabSz="913332" rtl="0" fontAlgn="base">
        <a:spcBef>
          <a:spcPct val="0"/>
        </a:spcBef>
        <a:spcAft>
          <a:spcPct val="0"/>
        </a:spcAft>
        <a:buClr>
          <a:schemeClr val="tx2"/>
        </a:buClr>
        <a:buSzPct val="89000"/>
        <a:buFont typeface="Arial" charset="0"/>
        <a:buChar char="-"/>
        <a:defRPr sz="1600">
          <a:solidFill>
            <a:schemeClr val="tx1"/>
          </a:solidFill>
          <a:latin typeface="+mn-lt"/>
        </a:defRPr>
      </a:lvl9pPr>
    </p:bodyStyle>
    <p:otherStyle>
      <a:defPPr>
        <a:defRPr lang="fr-FR"/>
      </a:defPPr>
      <a:lvl1pPr marL="0" algn="l" defTabSz="932764" rtl="0" eaLnBrk="1" latinLnBrk="0" hangingPunct="1">
        <a:defRPr sz="1800" kern="1200">
          <a:solidFill>
            <a:schemeClr val="tx1"/>
          </a:solidFill>
          <a:latin typeface="+mn-lt"/>
          <a:ea typeface="+mn-ea"/>
          <a:cs typeface="+mn-cs"/>
        </a:defRPr>
      </a:lvl1pPr>
      <a:lvl2pPr marL="466381" algn="l" defTabSz="932764" rtl="0" eaLnBrk="1" latinLnBrk="0" hangingPunct="1">
        <a:defRPr sz="1800" kern="1200">
          <a:solidFill>
            <a:schemeClr val="tx1"/>
          </a:solidFill>
          <a:latin typeface="+mn-lt"/>
          <a:ea typeface="+mn-ea"/>
          <a:cs typeface="+mn-cs"/>
        </a:defRPr>
      </a:lvl2pPr>
      <a:lvl3pPr marL="932764" algn="l" defTabSz="932764" rtl="0" eaLnBrk="1" latinLnBrk="0" hangingPunct="1">
        <a:defRPr sz="1800" kern="1200">
          <a:solidFill>
            <a:schemeClr val="tx1"/>
          </a:solidFill>
          <a:latin typeface="+mn-lt"/>
          <a:ea typeface="+mn-ea"/>
          <a:cs typeface="+mn-cs"/>
        </a:defRPr>
      </a:lvl3pPr>
      <a:lvl4pPr marL="1399147" algn="l" defTabSz="932764" rtl="0" eaLnBrk="1" latinLnBrk="0" hangingPunct="1">
        <a:defRPr sz="1800" kern="1200">
          <a:solidFill>
            <a:schemeClr val="tx1"/>
          </a:solidFill>
          <a:latin typeface="+mn-lt"/>
          <a:ea typeface="+mn-ea"/>
          <a:cs typeface="+mn-cs"/>
        </a:defRPr>
      </a:lvl4pPr>
      <a:lvl5pPr marL="1865530" algn="l" defTabSz="932764" rtl="0" eaLnBrk="1" latinLnBrk="0" hangingPunct="1">
        <a:defRPr sz="1800" kern="1200">
          <a:solidFill>
            <a:schemeClr val="tx1"/>
          </a:solidFill>
          <a:latin typeface="+mn-lt"/>
          <a:ea typeface="+mn-ea"/>
          <a:cs typeface="+mn-cs"/>
        </a:defRPr>
      </a:lvl5pPr>
      <a:lvl6pPr marL="2331912" algn="l" defTabSz="932764" rtl="0" eaLnBrk="1" latinLnBrk="0" hangingPunct="1">
        <a:defRPr sz="1800" kern="1200">
          <a:solidFill>
            <a:schemeClr val="tx1"/>
          </a:solidFill>
          <a:latin typeface="+mn-lt"/>
          <a:ea typeface="+mn-ea"/>
          <a:cs typeface="+mn-cs"/>
        </a:defRPr>
      </a:lvl6pPr>
      <a:lvl7pPr marL="2798293" algn="l" defTabSz="932764" rtl="0" eaLnBrk="1" latinLnBrk="0" hangingPunct="1">
        <a:defRPr sz="1800" kern="1200">
          <a:solidFill>
            <a:schemeClr val="tx1"/>
          </a:solidFill>
          <a:latin typeface="+mn-lt"/>
          <a:ea typeface="+mn-ea"/>
          <a:cs typeface="+mn-cs"/>
        </a:defRPr>
      </a:lvl7pPr>
      <a:lvl8pPr marL="3264676" algn="l" defTabSz="932764" rtl="0" eaLnBrk="1" latinLnBrk="0" hangingPunct="1">
        <a:defRPr sz="1800" kern="1200">
          <a:solidFill>
            <a:schemeClr val="tx1"/>
          </a:solidFill>
          <a:latin typeface="+mn-lt"/>
          <a:ea typeface="+mn-ea"/>
          <a:cs typeface="+mn-cs"/>
        </a:defRPr>
      </a:lvl8pPr>
      <a:lvl9pPr marL="3731058" algn="l" defTabSz="93276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40.xml"/></Relationships>
</file>

<file path=ppt/slides/_rels/slide10.xml.rels><?xml version="1.0" encoding="UTF-8" standalone="yes"?>
<Relationships xmlns="http://schemas.openxmlformats.org/package/2006/relationships"><Relationship Id="rId3" Type="http://schemas.openxmlformats.org/officeDocument/2006/relationships/tags" Target="../tags/tag112.xml"/><Relationship Id="rId7" Type="http://schemas.openxmlformats.org/officeDocument/2006/relationships/hyperlink" Target="../AppData/Local/AppData/Local/Temp/PRADO_ORTHO_RECOMMANDATIONS_HAS_29_MARS_2006.pdf" TargetMode="External"/><Relationship Id="rId2" Type="http://schemas.openxmlformats.org/officeDocument/2006/relationships/tags" Target="../tags/tag111.xml"/><Relationship Id="rId1" Type="http://schemas.openxmlformats.org/officeDocument/2006/relationships/tags" Target="../tags/tag110.xml"/><Relationship Id="rId6" Type="http://schemas.openxmlformats.org/officeDocument/2006/relationships/slideLayout" Target="../slideLayouts/slideLayout7.xml"/><Relationship Id="rId5" Type="http://schemas.openxmlformats.org/officeDocument/2006/relationships/tags" Target="../tags/tag114.xml"/><Relationship Id="rId4" Type="http://schemas.openxmlformats.org/officeDocument/2006/relationships/tags" Target="../tags/tag113.xml"/></Relationships>
</file>

<file path=ppt/slides/_rels/slide11.xml.rels><?xml version="1.0" encoding="UTF-8" standalone="yes"?>
<Relationships xmlns="http://schemas.openxmlformats.org/package/2006/relationships"><Relationship Id="rId13" Type="http://schemas.openxmlformats.org/officeDocument/2006/relationships/tags" Target="../tags/tag126.xml"/><Relationship Id="rId18" Type="http://schemas.openxmlformats.org/officeDocument/2006/relationships/tags" Target="../tags/tag131.xml"/><Relationship Id="rId26" Type="http://schemas.openxmlformats.org/officeDocument/2006/relationships/tags" Target="../tags/tag139.xml"/><Relationship Id="rId39" Type="http://schemas.openxmlformats.org/officeDocument/2006/relationships/tags" Target="../tags/tag152.xml"/><Relationship Id="rId21" Type="http://schemas.openxmlformats.org/officeDocument/2006/relationships/tags" Target="../tags/tag134.xml"/><Relationship Id="rId34" Type="http://schemas.openxmlformats.org/officeDocument/2006/relationships/tags" Target="../tags/tag147.xml"/><Relationship Id="rId42" Type="http://schemas.openxmlformats.org/officeDocument/2006/relationships/tags" Target="../tags/tag155.xml"/><Relationship Id="rId47" Type="http://schemas.openxmlformats.org/officeDocument/2006/relationships/tags" Target="../tags/tag160.xml"/><Relationship Id="rId50" Type="http://schemas.openxmlformats.org/officeDocument/2006/relationships/tags" Target="../tags/tag163.xml"/><Relationship Id="rId55" Type="http://schemas.openxmlformats.org/officeDocument/2006/relationships/tags" Target="../tags/tag168.xml"/><Relationship Id="rId63" Type="http://schemas.openxmlformats.org/officeDocument/2006/relationships/slideLayout" Target="../slideLayouts/slideLayout2.xml"/><Relationship Id="rId68" Type="http://schemas.openxmlformats.org/officeDocument/2006/relationships/image" Target="../media/image24.png"/><Relationship Id="rId7" Type="http://schemas.openxmlformats.org/officeDocument/2006/relationships/tags" Target="../tags/tag120.xml"/><Relationship Id="rId71" Type="http://schemas.openxmlformats.org/officeDocument/2006/relationships/oleObject" Target="../embeddings/Feuille_Microsoft_Excel_97-20033.xls"/><Relationship Id="rId2" Type="http://schemas.openxmlformats.org/officeDocument/2006/relationships/tags" Target="../tags/tag115.xml"/><Relationship Id="rId16" Type="http://schemas.openxmlformats.org/officeDocument/2006/relationships/tags" Target="../tags/tag129.xml"/><Relationship Id="rId29" Type="http://schemas.openxmlformats.org/officeDocument/2006/relationships/tags" Target="../tags/tag142.xml"/><Relationship Id="rId11" Type="http://schemas.openxmlformats.org/officeDocument/2006/relationships/tags" Target="../tags/tag124.xml"/><Relationship Id="rId24" Type="http://schemas.openxmlformats.org/officeDocument/2006/relationships/tags" Target="../tags/tag137.xml"/><Relationship Id="rId32" Type="http://schemas.openxmlformats.org/officeDocument/2006/relationships/tags" Target="../tags/tag145.xml"/><Relationship Id="rId37" Type="http://schemas.openxmlformats.org/officeDocument/2006/relationships/tags" Target="../tags/tag150.xml"/><Relationship Id="rId40" Type="http://schemas.openxmlformats.org/officeDocument/2006/relationships/tags" Target="../tags/tag153.xml"/><Relationship Id="rId45" Type="http://schemas.openxmlformats.org/officeDocument/2006/relationships/tags" Target="../tags/tag158.xml"/><Relationship Id="rId53" Type="http://schemas.openxmlformats.org/officeDocument/2006/relationships/tags" Target="../tags/tag166.xml"/><Relationship Id="rId58" Type="http://schemas.openxmlformats.org/officeDocument/2006/relationships/tags" Target="../tags/tag171.xml"/><Relationship Id="rId66" Type="http://schemas.openxmlformats.org/officeDocument/2006/relationships/image" Target="../media/image1.emf"/><Relationship Id="rId74" Type="http://schemas.openxmlformats.org/officeDocument/2006/relationships/image" Target="../media/image27.png"/><Relationship Id="rId5" Type="http://schemas.openxmlformats.org/officeDocument/2006/relationships/tags" Target="../tags/tag118.xml"/><Relationship Id="rId15" Type="http://schemas.openxmlformats.org/officeDocument/2006/relationships/tags" Target="../tags/tag128.xml"/><Relationship Id="rId23" Type="http://schemas.openxmlformats.org/officeDocument/2006/relationships/tags" Target="../tags/tag136.xml"/><Relationship Id="rId28" Type="http://schemas.openxmlformats.org/officeDocument/2006/relationships/tags" Target="../tags/tag141.xml"/><Relationship Id="rId36" Type="http://schemas.openxmlformats.org/officeDocument/2006/relationships/tags" Target="../tags/tag149.xml"/><Relationship Id="rId49" Type="http://schemas.openxmlformats.org/officeDocument/2006/relationships/tags" Target="../tags/tag162.xml"/><Relationship Id="rId57" Type="http://schemas.openxmlformats.org/officeDocument/2006/relationships/tags" Target="../tags/tag170.xml"/><Relationship Id="rId61" Type="http://schemas.openxmlformats.org/officeDocument/2006/relationships/tags" Target="../tags/tag174.xml"/><Relationship Id="rId10" Type="http://schemas.openxmlformats.org/officeDocument/2006/relationships/tags" Target="../tags/tag123.xml"/><Relationship Id="rId19" Type="http://schemas.openxmlformats.org/officeDocument/2006/relationships/tags" Target="../tags/tag132.xml"/><Relationship Id="rId31" Type="http://schemas.openxmlformats.org/officeDocument/2006/relationships/tags" Target="../tags/tag144.xml"/><Relationship Id="rId44" Type="http://schemas.openxmlformats.org/officeDocument/2006/relationships/tags" Target="../tags/tag157.xml"/><Relationship Id="rId52" Type="http://schemas.openxmlformats.org/officeDocument/2006/relationships/tags" Target="../tags/tag165.xml"/><Relationship Id="rId60" Type="http://schemas.openxmlformats.org/officeDocument/2006/relationships/tags" Target="../tags/tag173.xml"/><Relationship Id="rId65" Type="http://schemas.openxmlformats.org/officeDocument/2006/relationships/oleObject" Target="../embeddings/oleObject8.bin"/><Relationship Id="rId73" Type="http://schemas.openxmlformats.org/officeDocument/2006/relationships/oleObject" Target="../embeddings/Feuille_Microsoft_Excel_97-20034.xls"/><Relationship Id="rId4" Type="http://schemas.openxmlformats.org/officeDocument/2006/relationships/tags" Target="../tags/tag117.xml"/><Relationship Id="rId9" Type="http://schemas.openxmlformats.org/officeDocument/2006/relationships/tags" Target="../tags/tag122.xml"/><Relationship Id="rId14" Type="http://schemas.openxmlformats.org/officeDocument/2006/relationships/tags" Target="../tags/tag127.xml"/><Relationship Id="rId22" Type="http://schemas.openxmlformats.org/officeDocument/2006/relationships/tags" Target="../tags/tag135.xml"/><Relationship Id="rId27" Type="http://schemas.openxmlformats.org/officeDocument/2006/relationships/tags" Target="../tags/tag140.xml"/><Relationship Id="rId30" Type="http://schemas.openxmlformats.org/officeDocument/2006/relationships/tags" Target="../tags/tag143.xml"/><Relationship Id="rId35" Type="http://schemas.openxmlformats.org/officeDocument/2006/relationships/tags" Target="../tags/tag148.xml"/><Relationship Id="rId43" Type="http://schemas.openxmlformats.org/officeDocument/2006/relationships/tags" Target="../tags/tag156.xml"/><Relationship Id="rId48" Type="http://schemas.openxmlformats.org/officeDocument/2006/relationships/tags" Target="../tags/tag161.xml"/><Relationship Id="rId56" Type="http://schemas.openxmlformats.org/officeDocument/2006/relationships/tags" Target="../tags/tag169.xml"/><Relationship Id="rId64" Type="http://schemas.openxmlformats.org/officeDocument/2006/relationships/notesSlide" Target="../notesSlides/notesSlide7.xml"/><Relationship Id="rId69" Type="http://schemas.openxmlformats.org/officeDocument/2006/relationships/oleObject" Target="../embeddings/Feuille_Microsoft_Excel_97-20032.xls"/><Relationship Id="rId8" Type="http://schemas.openxmlformats.org/officeDocument/2006/relationships/tags" Target="../tags/tag121.xml"/><Relationship Id="rId51" Type="http://schemas.openxmlformats.org/officeDocument/2006/relationships/tags" Target="../tags/tag164.xml"/><Relationship Id="rId72" Type="http://schemas.openxmlformats.org/officeDocument/2006/relationships/image" Target="../media/image26.png"/><Relationship Id="rId3" Type="http://schemas.openxmlformats.org/officeDocument/2006/relationships/tags" Target="../tags/tag116.xml"/><Relationship Id="rId12" Type="http://schemas.openxmlformats.org/officeDocument/2006/relationships/tags" Target="../tags/tag125.xml"/><Relationship Id="rId17" Type="http://schemas.openxmlformats.org/officeDocument/2006/relationships/tags" Target="../tags/tag130.xml"/><Relationship Id="rId25" Type="http://schemas.openxmlformats.org/officeDocument/2006/relationships/tags" Target="../tags/tag138.xml"/><Relationship Id="rId33" Type="http://schemas.openxmlformats.org/officeDocument/2006/relationships/tags" Target="../tags/tag146.xml"/><Relationship Id="rId38" Type="http://schemas.openxmlformats.org/officeDocument/2006/relationships/tags" Target="../tags/tag151.xml"/><Relationship Id="rId46" Type="http://schemas.openxmlformats.org/officeDocument/2006/relationships/tags" Target="../tags/tag159.xml"/><Relationship Id="rId59" Type="http://schemas.openxmlformats.org/officeDocument/2006/relationships/tags" Target="../tags/tag172.xml"/><Relationship Id="rId67" Type="http://schemas.openxmlformats.org/officeDocument/2006/relationships/oleObject" Target="../embeddings/Feuille_Microsoft_Excel_97-20031.xls"/><Relationship Id="rId20" Type="http://schemas.openxmlformats.org/officeDocument/2006/relationships/tags" Target="../tags/tag133.xml"/><Relationship Id="rId41" Type="http://schemas.openxmlformats.org/officeDocument/2006/relationships/tags" Target="../tags/tag154.xml"/><Relationship Id="rId54" Type="http://schemas.openxmlformats.org/officeDocument/2006/relationships/tags" Target="../tags/tag167.xml"/><Relationship Id="rId62" Type="http://schemas.openxmlformats.org/officeDocument/2006/relationships/tags" Target="../tags/tag175.xml"/><Relationship Id="rId70" Type="http://schemas.openxmlformats.org/officeDocument/2006/relationships/image" Target="../media/image25.png"/><Relationship Id="rId1" Type="http://schemas.openxmlformats.org/officeDocument/2006/relationships/vmlDrawing" Target="../drawings/vmlDrawing8.vml"/><Relationship Id="rId6" Type="http://schemas.openxmlformats.org/officeDocument/2006/relationships/tags" Target="../tags/tag119.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176.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ags" Target="../tags/tag177.xml"/></Relationships>
</file>

<file path=ppt/slides/_rels/slide14.xml.rels><?xml version="1.0" encoding="UTF-8" standalone="yes"?>
<Relationships xmlns="http://schemas.openxmlformats.org/package/2006/relationships"><Relationship Id="rId8" Type="http://schemas.openxmlformats.org/officeDocument/2006/relationships/slideLayout" Target="../slideLayouts/slideLayout7.xml"/><Relationship Id="rId3" Type="http://schemas.openxmlformats.org/officeDocument/2006/relationships/tags" Target="../tags/tag179.xml"/><Relationship Id="rId7" Type="http://schemas.openxmlformats.org/officeDocument/2006/relationships/tags" Target="../tags/tag183.xml"/><Relationship Id="rId2" Type="http://schemas.openxmlformats.org/officeDocument/2006/relationships/tags" Target="../tags/tag178.xml"/><Relationship Id="rId1" Type="http://schemas.openxmlformats.org/officeDocument/2006/relationships/vmlDrawing" Target="../drawings/vmlDrawing9.vml"/><Relationship Id="rId6" Type="http://schemas.openxmlformats.org/officeDocument/2006/relationships/tags" Target="../tags/tag182.xml"/><Relationship Id="rId11" Type="http://schemas.openxmlformats.org/officeDocument/2006/relationships/image" Target="../media/image10.emf"/><Relationship Id="rId5" Type="http://schemas.openxmlformats.org/officeDocument/2006/relationships/tags" Target="../tags/tag181.xml"/><Relationship Id="rId10" Type="http://schemas.openxmlformats.org/officeDocument/2006/relationships/oleObject" Target="../embeddings/oleObject9.bin"/><Relationship Id="rId4" Type="http://schemas.openxmlformats.org/officeDocument/2006/relationships/tags" Target="../tags/tag180.xml"/><Relationship Id="rId9" Type="http://schemas.openxmlformats.org/officeDocument/2006/relationships/notesSlide" Target="../notesSlides/notesSlide10.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85.xml"/><Relationship Id="rId1" Type="http://schemas.openxmlformats.org/officeDocument/2006/relationships/tags" Target="../tags/tag184.xml"/><Relationship Id="rId5" Type="http://schemas.openxmlformats.org/officeDocument/2006/relationships/image" Target="../media/image29.png"/><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13" Type="http://schemas.openxmlformats.org/officeDocument/2006/relationships/tags" Target="../tags/tag197.xml"/><Relationship Id="rId18" Type="http://schemas.openxmlformats.org/officeDocument/2006/relationships/tags" Target="../tags/tag202.xml"/><Relationship Id="rId26" Type="http://schemas.openxmlformats.org/officeDocument/2006/relationships/tags" Target="../tags/tag210.xml"/><Relationship Id="rId39" Type="http://schemas.openxmlformats.org/officeDocument/2006/relationships/tags" Target="../tags/tag223.xml"/><Relationship Id="rId3" Type="http://schemas.openxmlformats.org/officeDocument/2006/relationships/tags" Target="../tags/tag187.xml"/><Relationship Id="rId21" Type="http://schemas.openxmlformats.org/officeDocument/2006/relationships/tags" Target="../tags/tag205.xml"/><Relationship Id="rId34" Type="http://schemas.openxmlformats.org/officeDocument/2006/relationships/tags" Target="../tags/tag218.xml"/><Relationship Id="rId42" Type="http://schemas.openxmlformats.org/officeDocument/2006/relationships/tags" Target="../tags/tag226.xml"/><Relationship Id="rId47" Type="http://schemas.openxmlformats.org/officeDocument/2006/relationships/image" Target="../media/image30.png"/><Relationship Id="rId50" Type="http://schemas.openxmlformats.org/officeDocument/2006/relationships/image" Target="../media/image33.png"/><Relationship Id="rId7" Type="http://schemas.openxmlformats.org/officeDocument/2006/relationships/tags" Target="../tags/tag191.xml"/><Relationship Id="rId12" Type="http://schemas.openxmlformats.org/officeDocument/2006/relationships/tags" Target="../tags/tag196.xml"/><Relationship Id="rId17" Type="http://schemas.openxmlformats.org/officeDocument/2006/relationships/tags" Target="../tags/tag201.xml"/><Relationship Id="rId25" Type="http://schemas.openxmlformats.org/officeDocument/2006/relationships/tags" Target="../tags/tag209.xml"/><Relationship Id="rId33" Type="http://schemas.openxmlformats.org/officeDocument/2006/relationships/tags" Target="../tags/tag217.xml"/><Relationship Id="rId38" Type="http://schemas.openxmlformats.org/officeDocument/2006/relationships/tags" Target="../tags/tag222.xml"/><Relationship Id="rId46" Type="http://schemas.openxmlformats.org/officeDocument/2006/relationships/image" Target="../media/image10.emf"/><Relationship Id="rId2" Type="http://schemas.openxmlformats.org/officeDocument/2006/relationships/tags" Target="../tags/tag186.xml"/><Relationship Id="rId16" Type="http://schemas.openxmlformats.org/officeDocument/2006/relationships/tags" Target="../tags/tag200.xml"/><Relationship Id="rId20" Type="http://schemas.openxmlformats.org/officeDocument/2006/relationships/tags" Target="../tags/tag204.xml"/><Relationship Id="rId29" Type="http://schemas.openxmlformats.org/officeDocument/2006/relationships/tags" Target="../tags/tag213.xml"/><Relationship Id="rId41" Type="http://schemas.openxmlformats.org/officeDocument/2006/relationships/tags" Target="../tags/tag225.xml"/><Relationship Id="rId1" Type="http://schemas.openxmlformats.org/officeDocument/2006/relationships/vmlDrawing" Target="../drawings/vmlDrawing10.vml"/><Relationship Id="rId6" Type="http://schemas.openxmlformats.org/officeDocument/2006/relationships/tags" Target="../tags/tag190.xml"/><Relationship Id="rId11" Type="http://schemas.openxmlformats.org/officeDocument/2006/relationships/tags" Target="../tags/tag195.xml"/><Relationship Id="rId24" Type="http://schemas.openxmlformats.org/officeDocument/2006/relationships/tags" Target="../tags/tag208.xml"/><Relationship Id="rId32" Type="http://schemas.openxmlformats.org/officeDocument/2006/relationships/tags" Target="../tags/tag216.xml"/><Relationship Id="rId37" Type="http://schemas.openxmlformats.org/officeDocument/2006/relationships/tags" Target="../tags/tag221.xml"/><Relationship Id="rId40" Type="http://schemas.openxmlformats.org/officeDocument/2006/relationships/tags" Target="../tags/tag224.xml"/><Relationship Id="rId45" Type="http://schemas.openxmlformats.org/officeDocument/2006/relationships/oleObject" Target="../embeddings/oleObject10.bin"/><Relationship Id="rId5" Type="http://schemas.openxmlformats.org/officeDocument/2006/relationships/tags" Target="../tags/tag189.xml"/><Relationship Id="rId15" Type="http://schemas.openxmlformats.org/officeDocument/2006/relationships/tags" Target="../tags/tag199.xml"/><Relationship Id="rId23" Type="http://schemas.openxmlformats.org/officeDocument/2006/relationships/tags" Target="../tags/tag207.xml"/><Relationship Id="rId28" Type="http://schemas.openxmlformats.org/officeDocument/2006/relationships/tags" Target="../tags/tag212.xml"/><Relationship Id="rId36" Type="http://schemas.openxmlformats.org/officeDocument/2006/relationships/tags" Target="../tags/tag220.xml"/><Relationship Id="rId49" Type="http://schemas.openxmlformats.org/officeDocument/2006/relationships/image" Target="../media/image32.png"/><Relationship Id="rId10" Type="http://schemas.openxmlformats.org/officeDocument/2006/relationships/tags" Target="../tags/tag194.xml"/><Relationship Id="rId19" Type="http://schemas.openxmlformats.org/officeDocument/2006/relationships/tags" Target="../tags/tag203.xml"/><Relationship Id="rId31" Type="http://schemas.openxmlformats.org/officeDocument/2006/relationships/tags" Target="../tags/tag215.xml"/><Relationship Id="rId44" Type="http://schemas.openxmlformats.org/officeDocument/2006/relationships/notesSlide" Target="../notesSlides/notesSlide11.xml"/><Relationship Id="rId52" Type="http://schemas.openxmlformats.org/officeDocument/2006/relationships/image" Target="../media/image28.png"/><Relationship Id="rId4" Type="http://schemas.openxmlformats.org/officeDocument/2006/relationships/tags" Target="../tags/tag188.xml"/><Relationship Id="rId9" Type="http://schemas.openxmlformats.org/officeDocument/2006/relationships/tags" Target="../tags/tag193.xml"/><Relationship Id="rId14" Type="http://schemas.openxmlformats.org/officeDocument/2006/relationships/tags" Target="../tags/tag198.xml"/><Relationship Id="rId22" Type="http://schemas.openxmlformats.org/officeDocument/2006/relationships/tags" Target="../tags/tag206.xml"/><Relationship Id="rId27" Type="http://schemas.openxmlformats.org/officeDocument/2006/relationships/tags" Target="../tags/tag211.xml"/><Relationship Id="rId30" Type="http://schemas.openxmlformats.org/officeDocument/2006/relationships/tags" Target="../tags/tag214.xml"/><Relationship Id="rId35" Type="http://schemas.openxmlformats.org/officeDocument/2006/relationships/tags" Target="../tags/tag219.xml"/><Relationship Id="rId43" Type="http://schemas.openxmlformats.org/officeDocument/2006/relationships/slideLayout" Target="../slideLayouts/slideLayout7.xml"/><Relationship Id="rId48" Type="http://schemas.openxmlformats.org/officeDocument/2006/relationships/image" Target="../media/image31.png"/><Relationship Id="rId8" Type="http://schemas.openxmlformats.org/officeDocument/2006/relationships/tags" Target="../tags/tag192.xml"/><Relationship Id="rId51" Type="http://schemas.openxmlformats.org/officeDocument/2006/relationships/image" Target="../media/image34.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8" Type="http://schemas.openxmlformats.org/officeDocument/2006/relationships/tags" Target="../tags/tag234.xml"/><Relationship Id="rId13" Type="http://schemas.openxmlformats.org/officeDocument/2006/relationships/slideLayout" Target="../slideLayouts/slideLayout2.xml"/><Relationship Id="rId3" Type="http://schemas.openxmlformats.org/officeDocument/2006/relationships/tags" Target="../tags/tag229.xml"/><Relationship Id="rId7" Type="http://schemas.openxmlformats.org/officeDocument/2006/relationships/tags" Target="../tags/tag233.xml"/><Relationship Id="rId12" Type="http://schemas.openxmlformats.org/officeDocument/2006/relationships/tags" Target="../tags/tag238.xml"/><Relationship Id="rId2" Type="http://schemas.openxmlformats.org/officeDocument/2006/relationships/tags" Target="../tags/tag228.xml"/><Relationship Id="rId1" Type="http://schemas.openxmlformats.org/officeDocument/2006/relationships/tags" Target="../tags/tag227.xml"/><Relationship Id="rId6" Type="http://schemas.openxmlformats.org/officeDocument/2006/relationships/tags" Target="../tags/tag232.xml"/><Relationship Id="rId11" Type="http://schemas.openxmlformats.org/officeDocument/2006/relationships/tags" Target="../tags/tag237.xml"/><Relationship Id="rId5" Type="http://schemas.openxmlformats.org/officeDocument/2006/relationships/tags" Target="../tags/tag231.xml"/><Relationship Id="rId10" Type="http://schemas.openxmlformats.org/officeDocument/2006/relationships/tags" Target="../tags/tag236.xml"/><Relationship Id="rId4" Type="http://schemas.openxmlformats.org/officeDocument/2006/relationships/tags" Target="../tags/tag230.xml"/><Relationship Id="rId9" Type="http://schemas.openxmlformats.org/officeDocument/2006/relationships/tags" Target="../tags/tag235.xml"/></Relationships>
</file>

<file path=ppt/slides/_rels/slide19.xml.rels><?xml version="1.0" encoding="UTF-8" standalone="yes"?>
<Relationships xmlns="http://schemas.openxmlformats.org/package/2006/relationships"><Relationship Id="rId8" Type="http://schemas.openxmlformats.org/officeDocument/2006/relationships/tags" Target="../tags/tag246.xml"/><Relationship Id="rId13" Type="http://schemas.openxmlformats.org/officeDocument/2006/relationships/tags" Target="../tags/tag251.xml"/><Relationship Id="rId18" Type="http://schemas.openxmlformats.org/officeDocument/2006/relationships/tags" Target="../tags/tag256.xml"/><Relationship Id="rId3" Type="http://schemas.openxmlformats.org/officeDocument/2006/relationships/tags" Target="../tags/tag241.xml"/><Relationship Id="rId21" Type="http://schemas.openxmlformats.org/officeDocument/2006/relationships/slideLayout" Target="../slideLayouts/slideLayout7.xml"/><Relationship Id="rId7" Type="http://schemas.openxmlformats.org/officeDocument/2006/relationships/tags" Target="../tags/tag245.xml"/><Relationship Id="rId12" Type="http://schemas.openxmlformats.org/officeDocument/2006/relationships/tags" Target="../tags/tag250.xml"/><Relationship Id="rId17" Type="http://schemas.openxmlformats.org/officeDocument/2006/relationships/tags" Target="../tags/tag255.xml"/><Relationship Id="rId2" Type="http://schemas.openxmlformats.org/officeDocument/2006/relationships/tags" Target="../tags/tag240.xml"/><Relationship Id="rId16" Type="http://schemas.openxmlformats.org/officeDocument/2006/relationships/tags" Target="../tags/tag254.xml"/><Relationship Id="rId20" Type="http://schemas.openxmlformats.org/officeDocument/2006/relationships/tags" Target="../tags/tag258.xml"/><Relationship Id="rId1" Type="http://schemas.openxmlformats.org/officeDocument/2006/relationships/tags" Target="../tags/tag239.xml"/><Relationship Id="rId6" Type="http://schemas.openxmlformats.org/officeDocument/2006/relationships/tags" Target="../tags/tag244.xml"/><Relationship Id="rId11" Type="http://schemas.openxmlformats.org/officeDocument/2006/relationships/tags" Target="../tags/tag249.xml"/><Relationship Id="rId5" Type="http://schemas.openxmlformats.org/officeDocument/2006/relationships/tags" Target="../tags/tag243.xml"/><Relationship Id="rId15" Type="http://schemas.openxmlformats.org/officeDocument/2006/relationships/tags" Target="../tags/tag253.xml"/><Relationship Id="rId10" Type="http://schemas.openxmlformats.org/officeDocument/2006/relationships/tags" Target="../tags/tag248.xml"/><Relationship Id="rId19" Type="http://schemas.openxmlformats.org/officeDocument/2006/relationships/tags" Target="../tags/tag257.xml"/><Relationship Id="rId4" Type="http://schemas.openxmlformats.org/officeDocument/2006/relationships/tags" Target="../tags/tag242.xml"/><Relationship Id="rId9" Type="http://schemas.openxmlformats.org/officeDocument/2006/relationships/tags" Target="../tags/tag247.xml"/><Relationship Id="rId14" Type="http://schemas.openxmlformats.org/officeDocument/2006/relationships/tags" Target="../tags/tag252.xml"/></Relationships>
</file>

<file path=ppt/slides/_rels/slide2.xml.rels><?xml version="1.0" encoding="UTF-8" standalone="yes"?>
<Relationships xmlns="http://schemas.openxmlformats.org/package/2006/relationships"><Relationship Id="rId8" Type="http://schemas.openxmlformats.org/officeDocument/2006/relationships/tags" Target="../tags/tag47.xml"/><Relationship Id="rId13" Type="http://schemas.openxmlformats.org/officeDocument/2006/relationships/tags" Target="../tags/tag52.xml"/><Relationship Id="rId18" Type="http://schemas.openxmlformats.org/officeDocument/2006/relationships/tags" Target="../tags/tag57.xml"/><Relationship Id="rId26" Type="http://schemas.openxmlformats.org/officeDocument/2006/relationships/oleObject" Target="../embeddings/oleObject6.bin"/><Relationship Id="rId3" Type="http://schemas.openxmlformats.org/officeDocument/2006/relationships/tags" Target="../tags/tag42.xml"/><Relationship Id="rId21" Type="http://schemas.openxmlformats.org/officeDocument/2006/relationships/tags" Target="../tags/tag60.xml"/><Relationship Id="rId7" Type="http://schemas.openxmlformats.org/officeDocument/2006/relationships/tags" Target="../tags/tag46.xml"/><Relationship Id="rId12" Type="http://schemas.openxmlformats.org/officeDocument/2006/relationships/tags" Target="../tags/tag51.xml"/><Relationship Id="rId17" Type="http://schemas.openxmlformats.org/officeDocument/2006/relationships/tags" Target="../tags/tag56.xml"/><Relationship Id="rId25" Type="http://schemas.openxmlformats.org/officeDocument/2006/relationships/slideLayout" Target="../slideLayouts/slideLayout7.xml"/><Relationship Id="rId2" Type="http://schemas.openxmlformats.org/officeDocument/2006/relationships/tags" Target="../tags/tag41.xml"/><Relationship Id="rId16" Type="http://schemas.openxmlformats.org/officeDocument/2006/relationships/tags" Target="../tags/tag55.xml"/><Relationship Id="rId20" Type="http://schemas.openxmlformats.org/officeDocument/2006/relationships/tags" Target="../tags/tag59.xml"/><Relationship Id="rId1" Type="http://schemas.openxmlformats.org/officeDocument/2006/relationships/vmlDrawing" Target="../drawings/vmlDrawing6.vml"/><Relationship Id="rId6" Type="http://schemas.openxmlformats.org/officeDocument/2006/relationships/tags" Target="../tags/tag45.xml"/><Relationship Id="rId11" Type="http://schemas.openxmlformats.org/officeDocument/2006/relationships/tags" Target="../tags/tag50.xml"/><Relationship Id="rId24" Type="http://schemas.openxmlformats.org/officeDocument/2006/relationships/tags" Target="../tags/tag63.xml"/><Relationship Id="rId5" Type="http://schemas.openxmlformats.org/officeDocument/2006/relationships/tags" Target="../tags/tag44.xml"/><Relationship Id="rId15" Type="http://schemas.openxmlformats.org/officeDocument/2006/relationships/tags" Target="../tags/tag54.xml"/><Relationship Id="rId23" Type="http://schemas.openxmlformats.org/officeDocument/2006/relationships/tags" Target="../tags/tag62.xml"/><Relationship Id="rId28" Type="http://schemas.openxmlformats.org/officeDocument/2006/relationships/image" Target="../media/image5.png"/><Relationship Id="rId10" Type="http://schemas.openxmlformats.org/officeDocument/2006/relationships/tags" Target="../tags/tag49.xml"/><Relationship Id="rId19" Type="http://schemas.openxmlformats.org/officeDocument/2006/relationships/tags" Target="../tags/tag58.xml"/><Relationship Id="rId4" Type="http://schemas.openxmlformats.org/officeDocument/2006/relationships/tags" Target="../tags/tag43.xml"/><Relationship Id="rId9" Type="http://schemas.openxmlformats.org/officeDocument/2006/relationships/tags" Target="../tags/tag48.xml"/><Relationship Id="rId14" Type="http://schemas.openxmlformats.org/officeDocument/2006/relationships/tags" Target="../tags/tag53.xml"/><Relationship Id="rId22" Type="http://schemas.openxmlformats.org/officeDocument/2006/relationships/tags" Target="../tags/tag61.xml"/><Relationship Id="rId27" Type="http://schemas.openxmlformats.org/officeDocument/2006/relationships/image" Target="../media/image9.emf"/></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259.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61.xml"/><Relationship Id="rId1" Type="http://schemas.openxmlformats.org/officeDocument/2006/relationships/tags" Target="../tags/tag260.xml"/><Relationship Id="rId4" Type="http://schemas.openxmlformats.org/officeDocument/2006/relationships/notesSlide" Target="../notesSlides/notesSlide14.xml"/></Relationships>
</file>

<file path=ppt/slides/_rels/slide22.xml.rels><?xml version="1.0" encoding="UTF-8" standalone="yes"?>
<Relationships xmlns="http://schemas.openxmlformats.org/package/2006/relationships"><Relationship Id="rId8" Type="http://schemas.openxmlformats.org/officeDocument/2006/relationships/tags" Target="../tags/tag268.xml"/><Relationship Id="rId3" Type="http://schemas.openxmlformats.org/officeDocument/2006/relationships/tags" Target="../tags/tag263.xml"/><Relationship Id="rId7" Type="http://schemas.openxmlformats.org/officeDocument/2006/relationships/tags" Target="../tags/tag267.xml"/><Relationship Id="rId2" Type="http://schemas.openxmlformats.org/officeDocument/2006/relationships/tags" Target="../tags/tag262.xml"/><Relationship Id="rId1" Type="http://schemas.openxmlformats.org/officeDocument/2006/relationships/vmlDrawing" Target="../drawings/vmlDrawing11.vml"/><Relationship Id="rId6" Type="http://schemas.openxmlformats.org/officeDocument/2006/relationships/tags" Target="../tags/tag266.xml"/><Relationship Id="rId11" Type="http://schemas.openxmlformats.org/officeDocument/2006/relationships/oleObject" Target="../embeddings/oleObject11.bin"/><Relationship Id="rId5" Type="http://schemas.openxmlformats.org/officeDocument/2006/relationships/tags" Target="../tags/tag265.xml"/><Relationship Id="rId10" Type="http://schemas.openxmlformats.org/officeDocument/2006/relationships/notesSlide" Target="../notesSlides/notesSlide15.xml"/><Relationship Id="rId4" Type="http://schemas.openxmlformats.org/officeDocument/2006/relationships/tags" Target="../tags/tag264.xml"/><Relationship Id="rId9"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3" Type="http://schemas.openxmlformats.org/officeDocument/2006/relationships/tags" Target="../tags/tag281.xml"/><Relationship Id="rId18" Type="http://schemas.openxmlformats.org/officeDocument/2006/relationships/tags" Target="../tags/tag286.xml"/><Relationship Id="rId26" Type="http://schemas.openxmlformats.org/officeDocument/2006/relationships/tags" Target="../tags/tag294.xml"/><Relationship Id="rId39" Type="http://schemas.openxmlformats.org/officeDocument/2006/relationships/tags" Target="../tags/tag307.xml"/><Relationship Id="rId21" Type="http://schemas.openxmlformats.org/officeDocument/2006/relationships/tags" Target="../tags/tag289.xml"/><Relationship Id="rId34" Type="http://schemas.openxmlformats.org/officeDocument/2006/relationships/tags" Target="../tags/tag302.xml"/><Relationship Id="rId42" Type="http://schemas.openxmlformats.org/officeDocument/2006/relationships/tags" Target="../tags/tag310.xml"/><Relationship Id="rId47" Type="http://schemas.openxmlformats.org/officeDocument/2006/relationships/tags" Target="../tags/tag315.xml"/><Relationship Id="rId50" Type="http://schemas.openxmlformats.org/officeDocument/2006/relationships/tags" Target="../tags/tag318.xml"/><Relationship Id="rId55" Type="http://schemas.openxmlformats.org/officeDocument/2006/relationships/image" Target="../media/image32.png"/><Relationship Id="rId7" Type="http://schemas.openxmlformats.org/officeDocument/2006/relationships/tags" Target="../tags/tag275.xml"/><Relationship Id="rId12" Type="http://schemas.openxmlformats.org/officeDocument/2006/relationships/tags" Target="../tags/tag280.xml"/><Relationship Id="rId17" Type="http://schemas.openxmlformats.org/officeDocument/2006/relationships/tags" Target="../tags/tag285.xml"/><Relationship Id="rId25" Type="http://schemas.openxmlformats.org/officeDocument/2006/relationships/tags" Target="../tags/tag293.xml"/><Relationship Id="rId33" Type="http://schemas.openxmlformats.org/officeDocument/2006/relationships/tags" Target="../tags/tag301.xml"/><Relationship Id="rId38" Type="http://schemas.openxmlformats.org/officeDocument/2006/relationships/tags" Target="../tags/tag306.xml"/><Relationship Id="rId46" Type="http://schemas.openxmlformats.org/officeDocument/2006/relationships/tags" Target="../tags/tag314.xml"/><Relationship Id="rId59" Type="http://schemas.openxmlformats.org/officeDocument/2006/relationships/image" Target="../media/image34.png"/><Relationship Id="rId2" Type="http://schemas.openxmlformats.org/officeDocument/2006/relationships/tags" Target="../tags/tag270.xml"/><Relationship Id="rId16" Type="http://schemas.openxmlformats.org/officeDocument/2006/relationships/tags" Target="../tags/tag284.xml"/><Relationship Id="rId20" Type="http://schemas.openxmlformats.org/officeDocument/2006/relationships/tags" Target="../tags/tag288.xml"/><Relationship Id="rId29" Type="http://schemas.openxmlformats.org/officeDocument/2006/relationships/tags" Target="../tags/tag297.xml"/><Relationship Id="rId41" Type="http://schemas.openxmlformats.org/officeDocument/2006/relationships/tags" Target="../tags/tag309.xml"/><Relationship Id="rId54" Type="http://schemas.openxmlformats.org/officeDocument/2006/relationships/image" Target="../media/image36.png"/><Relationship Id="rId1" Type="http://schemas.openxmlformats.org/officeDocument/2006/relationships/tags" Target="../tags/tag269.xml"/><Relationship Id="rId6" Type="http://schemas.openxmlformats.org/officeDocument/2006/relationships/tags" Target="../tags/tag274.xml"/><Relationship Id="rId11" Type="http://schemas.openxmlformats.org/officeDocument/2006/relationships/tags" Target="../tags/tag279.xml"/><Relationship Id="rId24" Type="http://schemas.openxmlformats.org/officeDocument/2006/relationships/tags" Target="../tags/tag292.xml"/><Relationship Id="rId32" Type="http://schemas.openxmlformats.org/officeDocument/2006/relationships/tags" Target="../tags/tag300.xml"/><Relationship Id="rId37" Type="http://schemas.openxmlformats.org/officeDocument/2006/relationships/tags" Target="../tags/tag305.xml"/><Relationship Id="rId40" Type="http://schemas.openxmlformats.org/officeDocument/2006/relationships/tags" Target="../tags/tag308.xml"/><Relationship Id="rId45" Type="http://schemas.openxmlformats.org/officeDocument/2006/relationships/tags" Target="../tags/tag313.xml"/><Relationship Id="rId53" Type="http://schemas.openxmlformats.org/officeDocument/2006/relationships/image" Target="../media/image35.jpeg"/><Relationship Id="rId58" Type="http://schemas.openxmlformats.org/officeDocument/2006/relationships/image" Target="../media/image38.png"/><Relationship Id="rId5" Type="http://schemas.openxmlformats.org/officeDocument/2006/relationships/tags" Target="../tags/tag273.xml"/><Relationship Id="rId15" Type="http://schemas.openxmlformats.org/officeDocument/2006/relationships/tags" Target="../tags/tag283.xml"/><Relationship Id="rId23" Type="http://schemas.openxmlformats.org/officeDocument/2006/relationships/tags" Target="../tags/tag291.xml"/><Relationship Id="rId28" Type="http://schemas.openxmlformats.org/officeDocument/2006/relationships/tags" Target="../tags/tag296.xml"/><Relationship Id="rId36" Type="http://schemas.openxmlformats.org/officeDocument/2006/relationships/tags" Target="../tags/tag304.xml"/><Relationship Id="rId49" Type="http://schemas.openxmlformats.org/officeDocument/2006/relationships/tags" Target="../tags/tag317.xml"/><Relationship Id="rId57" Type="http://schemas.openxmlformats.org/officeDocument/2006/relationships/image" Target="../media/image31.png"/><Relationship Id="rId10" Type="http://schemas.openxmlformats.org/officeDocument/2006/relationships/tags" Target="../tags/tag278.xml"/><Relationship Id="rId19" Type="http://schemas.openxmlformats.org/officeDocument/2006/relationships/tags" Target="../tags/tag287.xml"/><Relationship Id="rId31" Type="http://schemas.openxmlformats.org/officeDocument/2006/relationships/tags" Target="../tags/tag299.xml"/><Relationship Id="rId44" Type="http://schemas.openxmlformats.org/officeDocument/2006/relationships/tags" Target="../tags/tag312.xml"/><Relationship Id="rId52" Type="http://schemas.openxmlformats.org/officeDocument/2006/relationships/slideLayout" Target="../slideLayouts/slideLayout2.xml"/><Relationship Id="rId60" Type="http://schemas.openxmlformats.org/officeDocument/2006/relationships/image" Target="../media/image39.jpeg"/><Relationship Id="rId4" Type="http://schemas.openxmlformats.org/officeDocument/2006/relationships/tags" Target="../tags/tag272.xml"/><Relationship Id="rId9" Type="http://schemas.openxmlformats.org/officeDocument/2006/relationships/tags" Target="../tags/tag277.xml"/><Relationship Id="rId14" Type="http://schemas.openxmlformats.org/officeDocument/2006/relationships/tags" Target="../tags/tag282.xml"/><Relationship Id="rId22" Type="http://schemas.openxmlformats.org/officeDocument/2006/relationships/tags" Target="../tags/tag290.xml"/><Relationship Id="rId27" Type="http://schemas.openxmlformats.org/officeDocument/2006/relationships/tags" Target="../tags/tag295.xml"/><Relationship Id="rId30" Type="http://schemas.openxmlformats.org/officeDocument/2006/relationships/tags" Target="../tags/tag298.xml"/><Relationship Id="rId35" Type="http://schemas.openxmlformats.org/officeDocument/2006/relationships/tags" Target="../tags/tag303.xml"/><Relationship Id="rId43" Type="http://schemas.openxmlformats.org/officeDocument/2006/relationships/tags" Target="../tags/tag311.xml"/><Relationship Id="rId48" Type="http://schemas.openxmlformats.org/officeDocument/2006/relationships/tags" Target="../tags/tag316.xml"/><Relationship Id="rId56" Type="http://schemas.openxmlformats.org/officeDocument/2006/relationships/image" Target="../media/image37.png"/><Relationship Id="rId8" Type="http://schemas.openxmlformats.org/officeDocument/2006/relationships/tags" Target="../tags/tag276.xml"/><Relationship Id="rId51" Type="http://schemas.openxmlformats.org/officeDocument/2006/relationships/tags" Target="../tags/tag319.xml"/><Relationship Id="rId3" Type="http://schemas.openxmlformats.org/officeDocument/2006/relationships/tags" Target="../tags/tag27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8" Type="http://schemas.openxmlformats.org/officeDocument/2006/relationships/tags" Target="../tags/tag327.xml"/><Relationship Id="rId13" Type="http://schemas.openxmlformats.org/officeDocument/2006/relationships/slideLayout" Target="../slideLayouts/slideLayout2.xml"/><Relationship Id="rId3" Type="http://schemas.openxmlformats.org/officeDocument/2006/relationships/tags" Target="../tags/tag322.xml"/><Relationship Id="rId7" Type="http://schemas.openxmlformats.org/officeDocument/2006/relationships/tags" Target="../tags/tag326.xml"/><Relationship Id="rId12" Type="http://schemas.openxmlformats.org/officeDocument/2006/relationships/tags" Target="../tags/tag331.xml"/><Relationship Id="rId2" Type="http://schemas.openxmlformats.org/officeDocument/2006/relationships/tags" Target="../tags/tag321.xml"/><Relationship Id="rId1" Type="http://schemas.openxmlformats.org/officeDocument/2006/relationships/tags" Target="../tags/tag320.xml"/><Relationship Id="rId6" Type="http://schemas.openxmlformats.org/officeDocument/2006/relationships/tags" Target="../tags/tag325.xml"/><Relationship Id="rId11" Type="http://schemas.openxmlformats.org/officeDocument/2006/relationships/tags" Target="../tags/tag330.xml"/><Relationship Id="rId5" Type="http://schemas.openxmlformats.org/officeDocument/2006/relationships/tags" Target="../tags/tag324.xml"/><Relationship Id="rId10" Type="http://schemas.openxmlformats.org/officeDocument/2006/relationships/tags" Target="../tags/tag329.xml"/><Relationship Id="rId4" Type="http://schemas.openxmlformats.org/officeDocument/2006/relationships/tags" Target="../tags/tag323.xml"/><Relationship Id="rId9" Type="http://schemas.openxmlformats.org/officeDocument/2006/relationships/tags" Target="../tags/tag328.xml"/></Relationships>
</file>

<file path=ppt/slides/_rels/slide27.xml.rels><?xml version="1.0" encoding="UTF-8" standalone="yes"?>
<Relationships xmlns="http://schemas.openxmlformats.org/package/2006/relationships"><Relationship Id="rId8" Type="http://schemas.openxmlformats.org/officeDocument/2006/relationships/tags" Target="../tags/tag339.xml"/><Relationship Id="rId13" Type="http://schemas.openxmlformats.org/officeDocument/2006/relationships/notesSlide" Target="../notesSlides/notesSlide17.xml"/><Relationship Id="rId3" Type="http://schemas.openxmlformats.org/officeDocument/2006/relationships/tags" Target="../tags/tag334.xml"/><Relationship Id="rId7" Type="http://schemas.openxmlformats.org/officeDocument/2006/relationships/tags" Target="../tags/tag338.xml"/><Relationship Id="rId12" Type="http://schemas.openxmlformats.org/officeDocument/2006/relationships/slideLayout" Target="../slideLayouts/slideLayout7.xml"/><Relationship Id="rId2" Type="http://schemas.openxmlformats.org/officeDocument/2006/relationships/tags" Target="../tags/tag333.xml"/><Relationship Id="rId1" Type="http://schemas.openxmlformats.org/officeDocument/2006/relationships/tags" Target="../tags/tag332.xml"/><Relationship Id="rId6" Type="http://schemas.openxmlformats.org/officeDocument/2006/relationships/tags" Target="../tags/tag337.xml"/><Relationship Id="rId11" Type="http://schemas.openxmlformats.org/officeDocument/2006/relationships/tags" Target="../tags/tag342.xml"/><Relationship Id="rId5" Type="http://schemas.openxmlformats.org/officeDocument/2006/relationships/tags" Target="../tags/tag336.xml"/><Relationship Id="rId10" Type="http://schemas.openxmlformats.org/officeDocument/2006/relationships/tags" Target="../tags/tag341.xml"/><Relationship Id="rId4" Type="http://schemas.openxmlformats.org/officeDocument/2006/relationships/tags" Target="../tags/tag335.xml"/><Relationship Id="rId9" Type="http://schemas.openxmlformats.org/officeDocument/2006/relationships/tags" Target="../tags/tag34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tags" Target="../tags/tag66.xml"/><Relationship Id="rId2" Type="http://schemas.openxmlformats.org/officeDocument/2006/relationships/tags" Target="../tags/tag65.xml"/><Relationship Id="rId1" Type="http://schemas.openxmlformats.org/officeDocument/2006/relationships/tags" Target="../tags/tag64.xml"/><Relationship Id="rId6" Type="http://schemas.openxmlformats.org/officeDocument/2006/relationships/slideLayout" Target="../slideLayouts/slideLayout13.xml"/><Relationship Id="rId5" Type="http://schemas.openxmlformats.org/officeDocument/2006/relationships/tags" Target="../tags/tag68.xml"/><Relationship Id="rId4" Type="http://schemas.openxmlformats.org/officeDocument/2006/relationships/tags" Target="../tags/tag67.xml"/></Relationships>
</file>

<file path=ppt/slides/_rels/slide4.xml.rels><?xml version="1.0" encoding="UTF-8" standalone="yes"?>
<Relationships xmlns="http://schemas.openxmlformats.org/package/2006/relationships"><Relationship Id="rId13" Type="http://schemas.openxmlformats.org/officeDocument/2006/relationships/tags" Target="../tags/tag80.xml"/><Relationship Id="rId18" Type="http://schemas.openxmlformats.org/officeDocument/2006/relationships/tags" Target="../tags/tag85.xml"/><Relationship Id="rId26" Type="http://schemas.openxmlformats.org/officeDocument/2006/relationships/tags" Target="../tags/tag93.xml"/><Relationship Id="rId39" Type="http://schemas.openxmlformats.org/officeDocument/2006/relationships/tags" Target="../tags/tag106.xml"/><Relationship Id="rId21" Type="http://schemas.openxmlformats.org/officeDocument/2006/relationships/tags" Target="../tags/tag88.xml"/><Relationship Id="rId34" Type="http://schemas.openxmlformats.org/officeDocument/2006/relationships/tags" Target="../tags/tag101.xml"/><Relationship Id="rId42" Type="http://schemas.openxmlformats.org/officeDocument/2006/relationships/notesSlide" Target="../notesSlides/notesSlide2.xml"/><Relationship Id="rId47" Type="http://schemas.openxmlformats.org/officeDocument/2006/relationships/image" Target="../media/image13.png"/><Relationship Id="rId50" Type="http://schemas.openxmlformats.org/officeDocument/2006/relationships/image" Target="../media/image16.png"/><Relationship Id="rId55" Type="http://schemas.openxmlformats.org/officeDocument/2006/relationships/image" Target="../media/image21.png"/><Relationship Id="rId7" Type="http://schemas.openxmlformats.org/officeDocument/2006/relationships/tags" Target="../tags/tag74.xml"/><Relationship Id="rId12" Type="http://schemas.openxmlformats.org/officeDocument/2006/relationships/tags" Target="../tags/tag79.xml"/><Relationship Id="rId17" Type="http://schemas.openxmlformats.org/officeDocument/2006/relationships/tags" Target="../tags/tag84.xml"/><Relationship Id="rId25" Type="http://schemas.openxmlformats.org/officeDocument/2006/relationships/tags" Target="../tags/tag92.xml"/><Relationship Id="rId33" Type="http://schemas.openxmlformats.org/officeDocument/2006/relationships/tags" Target="../tags/tag100.xml"/><Relationship Id="rId38" Type="http://schemas.openxmlformats.org/officeDocument/2006/relationships/tags" Target="../tags/tag105.xml"/><Relationship Id="rId46" Type="http://schemas.openxmlformats.org/officeDocument/2006/relationships/image" Target="../media/image12.jpeg"/><Relationship Id="rId2" Type="http://schemas.openxmlformats.org/officeDocument/2006/relationships/tags" Target="../tags/tag69.xml"/><Relationship Id="rId16" Type="http://schemas.openxmlformats.org/officeDocument/2006/relationships/tags" Target="../tags/tag83.xml"/><Relationship Id="rId20" Type="http://schemas.openxmlformats.org/officeDocument/2006/relationships/tags" Target="../tags/tag87.xml"/><Relationship Id="rId29" Type="http://schemas.openxmlformats.org/officeDocument/2006/relationships/tags" Target="../tags/tag96.xml"/><Relationship Id="rId41" Type="http://schemas.openxmlformats.org/officeDocument/2006/relationships/slideLayout" Target="../slideLayouts/slideLayout7.xml"/><Relationship Id="rId54" Type="http://schemas.openxmlformats.org/officeDocument/2006/relationships/image" Target="../media/image20.png"/><Relationship Id="rId1" Type="http://schemas.openxmlformats.org/officeDocument/2006/relationships/vmlDrawing" Target="../drawings/vmlDrawing7.vml"/><Relationship Id="rId6" Type="http://schemas.openxmlformats.org/officeDocument/2006/relationships/tags" Target="../tags/tag73.xml"/><Relationship Id="rId11" Type="http://schemas.openxmlformats.org/officeDocument/2006/relationships/tags" Target="../tags/tag78.xml"/><Relationship Id="rId24" Type="http://schemas.openxmlformats.org/officeDocument/2006/relationships/tags" Target="../tags/tag91.xml"/><Relationship Id="rId32" Type="http://schemas.openxmlformats.org/officeDocument/2006/relationships/tags" Target="../tags/tag99.xml"/><Relationship Id="rId37" Type="http://schemas.openxmlformats.org/officeDocument/2006/relationships/tags" Target="../tags/tag104.xml"/><Relationship Id="rId40" Type="http://schemas.openxmlformats.org/officeDocument/2006/relationships/tags" Target="../tags/tag107.xml"/><Relationship Id="rId45" Type="http://schemas.openxmlformats.org/officeDocument/2006/relationships/image" Target="../media/image11.jpeg"/><Relationship Id="rId53" Type="http://schemas.openxmlformats.org/officeDocument/2006/relationships/image" Target="../media/image19.png"/><Relationship Id="rId5" Type="http://schemas.openxmlformats.org/officeDocument/2006/relationships/tags" Target="../tags/tag72.xml"/><Relationship Id="rId15" Type="http://schemas.openxmlformats.org/officeDocument/2006/relationships/tags" Target="../tags/tag82.xml"/><Relationship Id="rId23" Type="http://schemas.openxmlformats.org/officeDocument/2006/relationships/tags" Target="../tags/tag90.xml"/><Relationship Id="rId28" Type="http://schemas.openxmlformats.org/officeDocument/2006/relationships/tags" Target="../tags/tag95.xml"/><Relationship Id="rId36" Type="http://schemas.openxmlformats.org/officeDocument/2006/relationships/tags" Target="../tags/tag103.xml"/><Relationship Id="rId49" Type="http://schemas.openxmlformats.org/officeDocument/2006/relationships/image" Target="../media/image15.jpeg"/><Relationship Id="rId10" Type="http://schemas.openxmlformats.org/officeDocument/2006/relationships/tags" Target="../tags/tag77.xml"/><Relationship Id="rId19" Type="http://schemas.openxmlformats.org/officeDocument/2006/relationships/tags" Target="../tags/tag86.xml"/><Relationship Id="rId31" Type="http://schemas.openxmlformats.org/officeDocument/2006/relationships/tags" Target="../tags/tag98.xml"/><Relationship Id="rId44" Type="http://schemas.openxmlformats.org/officeDocument/2006/relationships/image" Target="../media/image10.emf"/><Relationship Id="rId52" Type="http://schemas.openxmlformats.org/officeDocument/2006/relationships/image" Target="../media/image18.png"/><Relationship Id="rId4" Type="http://schemas.openxmlformats.org/officeDocument/2006/relationships/tags" Target="../tags/tag71.xml"/><Relationship Id="rId9" Type="http://schemas.openxmlformats.org/officeDocument/2006/relationships/tags" Target="../tags/tag76.xml"/><Relationship Id="rId14" Type="http://schemas.openxmlformats.org/officeDocument/2006/relationships/tags" Target="../tags/tag81.xml"/><Relationship Id="rId22" Type="http://schemas.openxmlformats.org/officeDocument/2006/relationships/tags" Target="../tags/tag89.xml"/><Relationship Id="rId27" Type="http://schemas.openxmlformats.org/officeDocument/2006/relationships/tags" Target="../tags/tag94.xml"/><Relationship Id="rId30" Type="http://schemas.openxmlformats.org/officeDocument/2006/relationships/tags" Target="../tags/tag97.xml"/><Relationship Id="rId35" Type="http://schemas.openxmlformats.org/officeDocument/2006/relationships/tags" Target="../tags/tag102.xml"/><Relationship Id="rId43" Type="http://schemas.openxmlformats.org/officeDocument/2006/relationships/oleObject" Target="../embeddings/oleObject7.bin"/><Relationship Id="rId48" Type="http://schemas.openxmlformats.org/officeDocument/2006/relationships/image" Target="../media/image14.jpeg"/><Relationship Id="rId56" Type="http://schemas.openxmlformats.org/officeDocument/2006/relationships/image" Target="../media/image22.png"/><Relationship Id="rId8" Type="http://schemas.openxmlformats.org/officeDocument/2006/relationships/tags" Target="../tags/tag75.xml"/><Relationship Id="rId51" Type="http://schemas.openxmlformats.org/officeDocument/2006/relationships/image" Target="../media/image17.png"/><Relationship Id="rId3" Type="http://schemas.openxmlformats.org/officeDocument/2006/relationships/tags" Target="../tags/tag70.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0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10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9297" name="Text Box 4"/>
          <p:cNvSpPr txBox="1">
            <a:spLocks noChangeArrowheads="1"/>
          </p:cNvSpPr>
          <p:nvPr/>
        </p:nvSpPr>
        <p:spPr bwMode="auto">
          <a:xfrm>
            <a:off x="327025" y="1700213"/>
            <a:ext cx="8486775"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ctr">
              <a:spcBef>
                <a:spcPct val="50000"/>
              </a:spcBef>
            </a:pPr>
            <a:r>
              <a:rPr lang="fr-FR" sz="2400" b="1">
                <a:solidFill>
                  <a:srgbClr val="0C419A"/>
                </a:solidFill>
                <a:latin typeface="Century Gothic" pitchFamily="34" charset="0"/>
              </a:rPr>
              <a:t>PRADO, le programme de retour à domicile</a:t>
            </a:r>
          </a:p>
          <a:p>
            <a:pPr algn="ctr">
              <a:spcBef>
                <a:spcPct val="50000"/>
              </a:spcBef>
            </a:pPr>
            <a:r>
              <a:rPr lang="fr-FR" sz="2400" b="1">
                <a:solidFill>
                  <a:srgbClr val="0C419A"/>
                </a:solidFill>
                <a:latin typeface="Century Gothic" pitchFamily="34" charset="0"/>
              </a:rPr>
              <a:t/>
            </a:r>
            <a:br>
              <a:rPr lang="fr-FR" sz="2400" b="1">
                <a:solidFill>
                  <a:srgbClr val="0C419A"/>
                </a:solidFill>
                <a:latin typeface="Century Gothic" pitchFamily="34" charset="0"/>
              </a:rPr>
            </a:br>
            <a:endParaRPr lang="fr-FR" sz="2000" b="1">
              <a:solidFill>
                <a:srgbClr val="0C419A"/>
              </a:solidFill>
              <a:latin typeface="Century Gothic" pitchFamily="34" charset="0"/>
            </a:endParaRPr>
          </a:p>
        </p:txBody>
      </p:sp>
      <p:sp>
        <p:nvSpPr>
          <p:cNvPr id="439298" name="ZoneTexte 1"/>
          <p:cNvSpPr txBox="1">
            <a:spLocks noChangeArrowheads="1"/>
          </p:cNvSpPr>
          <p:nvPr/>
        </p:nvSpPr>
        <p:spPr bwMode="auto">
          <a:xfrm>
            <a:off x="8639175" y="6611938"/>
            <a:ext cx="504825"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r>
              <a:rPr lang="fr-FR" sz="900"/>
              <a:t>1</a:t>
            </a:r>
            <a:r>
              <a:rPr lang="fr-FR" sz="900">
                <a:solidFill>
                  <a:srgbClr val="0C419A"/>
                </a:solidFill>
              </a:rPr>
              <a:t>1</a:t>
            </a:r>
            <a:endParaRPr lang="fr-FR" sz="900"/>
          </a:p>
        </p:txBody>
      </p:sp>
    </p:spTree>
    <p:custDataLst>
      <p:tags r:id="rId1"/>
    </p:custData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39"/>
          <p:cNvSpPr>
            <a:spLocks noChangeArrowheads="1"/>
          </p:cNvSpPr>
          <p:nvPr>
            <p:custDataLst>
              <p:tags r:id="rId1"/>
            </p:custDataLst>
          </p:nvPr>
        </p:nvSpPr>
        <p:spPr bwMode="auto">
          <a:xfrm>
            <a:off x="179388" y="1198563"/>
            <a:ext cx="2836862" cy="358775"/>
          </a:xfrm>
          <a:prstGeom prst="rect">
            <a:avLst/>
          </a:prstGeom>
          <a:solidFill>
            <a:srgbClr val="00AAAD"/>
          </a:solidFill>
          <a:ln>
            <a:noFill/>
          </a:ln>
          <a:effectLst>
            <a:outerShdw dist="38100" dir="5400000" algn="t" rotWithShape="0">
              <a:srgbClr val="000000">
                <a:alpha val="39998"/>
              </a:srgbClr>
            </a:outerShdw>
          </a:effectLst>
          <a:extLst/>
        </p:spPr>
        <p:txBody>
          <a:bodyPr anchor="ctr"/>
          <a:lstStyle/>
          <a:p>
            <a:pPr algn="ctr">
              <a:lnSpc>
                <a:spcPct val="90000"/>
              </a:lnSpc>
              <a:spcBef>
                <a:spcPct val="20000"/>
              </a:spcBef>
              <a:defRPr/>
            </a:pPr>
            <a:r>
              <a:rPr lang="fr-FR" sz="1000" b="1">
                <a:solidFill>
                  <a:schemeClr val="bg1"/>
                </a:solidFill>
                <a:latin typeface="Century Gothic" pitchFamily="34" charset="0"/>
              </a:rPr>
              <a:t>Rachis </a:t>
            </a:r>
          </a:p>
        </p:txBody>
      </p:sp>
      <p:sp>
        <p:nvSpPr>
          <p:cNvPr id="460802" name="Rectangle 16"/>
          <p:cNvSpPr>
            <a:spLocks noChangeArrowheads="1"/>
          </p:cNvSpPr>
          <p:nvPr/>
        </p:nvSpPr>
        <p:spPr bwMode="auto">
          <a:xfrm>
            <a:off x="179388" y="1704975"/>
            <a:ext cx="2836862" cy="1223963"/>
          </a:xfrm>
          <a:prstGeom prst="rect">
            <a:avLst/>
          </a:prstGeom>
          <a:solidFill>
            <a:srgbClr val="BFDFE2">
              <a:alpha val="6509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1450" indent="-171450">
              <a:spcBef>
                <a:spcPct val="20000"/>
              </a:spcBef>
              <a:buFont typeface="Arial" charset="0"/>
              <a:buChar char="•"/>
            </a:pPr>
            <a:r>
              <a:rPr lang="fr-FR" sz="1000">
                <a:solidFill>
                  <a:srgbClr val="0C419A"/>
                </a:solidFill>
                <a:latin typeface="Century Gothic" pitchFamily="34" charset="0"/>
              </a:rPr>
              <a:t>Chirurgie discale rachidienne, à l’exclusion de la prothèse discale </a:t>
            </a:r>
          </a:p>
          <a:p>
            <a:pPr marL="171450" indent="-171450">
              <a:spcBef>
                <a:spcPct val="20000"/>
              </a:spcBef>
              <a:buFont typeface="Arial" charset="0"/>
              <a:buChar char="•"/>
            </a:pPr>
            <a:r>
              <a:rPr lang="fr-FR" sz="1000">
                <a:solidFill>
                  <a:srgbClr val="0C419A"/>
                </a:solidFill>
                <a:latin typeface="Century Gothic" pitchFamily="34" charset="0"/>
              </a:rPr>
              <a:t>Chirurgie rachidienne avec arthrodèse </a:t>
            </a:r>
          </a:p>
          <a:p>
            <a:pPr marL="171450" indent="-171450">
              <a:spcBef>
                <a:spcPct val="20000"/>
              </a:spcBef>
              <a:buFont typeface="Arial" charset="0"/>
              <a:buChar char="•"/>
            </a:pPr>
            <a:r>
              <a:rPr lang="fr-FR" sz="1000">
                <a:solidFill>
                  <a:srgbClr val="0C419A"/>
                </a:solidFill>
                <a:latin typeface="Century Gothic" pitchFamily="34" charset="0"/>
              </a:rPr>
              <a:t>Chirurgie rachidienne de libération canalaire sans arthrodèse</a:t>
            </a:r>
          </a:p>
          <a:p>
            <a:pPr marL="171450" indent="-171450">
              <a:spcBef>
                <a:spcPct val="20000"/>
              </a:spcBef>
              <a:buFont typeface="Arial" charset="0"/>
              <a:buChar char="•"/>
            </a:pPr>
            <a:r>
              <a:rPr lang="fr-FR" sz="1000">
                <a:solidFill>
                  <a:srgbClr val="0C419A"/>
                </a:solidFill>
                <a:latin typeface="Century Gothic" pitchFamily="34" charset="0"/>
              </a:rPr>
              <a:t>Fracture du rachis stable non opérée (hors traction continue)</a:t>
            </a:r>
          </a:p>
        </p:txBody>
      </p:sp>
      <p:sp>
        <p:nvSpPr>
          <p:cNvPr id="9220" name="Rectangle 139"/>
          <p:cNvSpPr>
            <a:spLocks noChangeArrowheads="1"/>
          </p:cNvSpPr>
          <p:nvPr>
            <p:custDataLst>
              <p:tags r:id="rId2"/>
            </p:custDataLst>
          </p:nvPr>
        </p:nvSpPr>
        <p:spPr bwMode="auto">
          <a:xfrm>
            <a:off x="3132138" y="1198563"/>
            <a:ext cx="2836862" cy="358775"/>
          </a:xfrm>
          <a:prstGeom prst="rect">
            <a:avLst/>
          </a:prstGeom>
          <a:solidFill>
            <a:srgbClr val="00AAAD"/>
          </a:solidFill>
          <a:ln>
            <a:noFill/>
          </a:ln>
          <a:effectLst>
            <a:outerShdw dist="38100" dir="5400000" algn="t" rotWithShape="0">
              <a:srgbClr val="000000">
                <a:alpha val="39998"/>
              </a:srgbClr>
            </a:outerShdw>
          </a:effectLst>
          <a:extLst/>
        </p:spPr>
        <p:txBody>
          <a:bodyPr anchor="ctr"/>
          <a:lstStyle/>
          <a:p>
            <a:pPr algn="ctr">
              <a:lnSpc>
                <a:spcPct val="90000"/>
              </a:lnSpc>
              <a:spcBef>
                <a:spcPct val="20000"/>
              </a:spcBef>
              <a:defRPr/>
            </a:pPr>
            <a:r>
              <a:rPr lang="fr-FR" sz="1000" b="1">
                <a:solidFill>
                  <a:schemeClr val="bg1"/>
                </a:solidFill>
                <a:latin typeface="Century Gothic" pitchFamily="34" charset="0"/>
              </a:rPr>
              <a:t>Membre supérieur</a:t>
            </a:r>
          </a:p>
        </p:txBody>
      </p:sp>
      <p:sp>
        <p:nvSpPr>
          <p:cNvPr id="460804" name="Rectangle 16"/>
          <p:cNvSpPr>
            <a:spLocks noChangeArrowheads="1"/>
          </p:cNvSpPr>
          <p:nvPr/>
        </p:nvSpPr>
        <p:spPr bwMode="auto">
          <a:xfrm>
            <a:off x="3132138" y="1700213"/>
            <a:ext cx="2836862" cy="3673475"/>
          </a:xfrm>
          <a:prstGeom prst="rect">
            <a:avLst/>
          </a:prstGeom>
          <a:solidFill>
            <a:srgbClr val="BFDFE2">
              <a:alpha val="6509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1450" indent="-171450">
              <a:spcBef>
                <a:spcPct val="20000"/>
              </a:spcBef>
              <a:buFont typeface="Arial" charset="0"/>
              <a:buChar char="•"/>
            </a:pPr>
            <a:r>
              <a:rPr lang="fr-FR" sz="1000">
                <a:solidFill>
                  <a:srgbClr val="0C419A"/>
                </a:solidFill>
                <a:latin typeface="Century Gothic" pitchFamily="34" charset="0"/>
              </a:rPr>
              <a:t>Acromioplastie </a:t>
            </a:r>
          </a:p>
          <a:p>
            <a:pPr marL="171450" indent="-171450">
              <a:spcBef>
                <a:spcPct val="20000"/>
              </a:spcBef>
              <a:buFont typeface="Arial" charset="0"/>
              <a:buChar char="•"/>
            </a:pPr>
            <a:r>
              <a:rPr lang="fr-FR" sz="1000">
                <a:solidFill>
                  <a:srgbClr val="0C419A"/>
                </a:solidFill>
                <a:latin typeface="Century Gothic" pitchFamily="34" charset="0"/>
              </a:rPr>
              <a:t>Chirurgie de la coiffe des rotateurs (réparation tendineuse) </a:t>
            </a:r>
          </a:p>
          <a:p>
            <a:pPr marL="171450" indent="-171450">
              <a:spcBef>
                <a:spcPct val="20000"/>
              </a:spcBef>
              <a:buFont typeface="Arial" charset="0"/>
              <a:buChar char="•"/>
            </a:pPr>
            <a:r>
              <a:rPr lang="fr-FR" sz="1000">
                <a:solidFill>
                  <a:srgbClr val="0C419A"/>
                </a:solidFill>
                <a:latin typeface="Century Gothic" pitchFamily="34" charset="0"/>
              </a:rPr>
              <a:t>Réparation chirurgicale des luxations récidivantes de l’épaule</a:t>
            </a:r>
          </a:p>
          <a:p>
            <a:pPr marL="171450" indent="-171450">
              <a:spcBef>
                <a:spcPct val="20000"/>
              </a:spcBef>
              <a:buFont typeface="Arial" charset="0"/>
              <a:buChar char="•"/>
            </a:pPr>
            <a:r>
              <a:rPr lang="fr-FR" sz="1000">
                <a:solidFill>
                  <a:srgbClr val="0C419A"/>
                </a:solidFill>
                <a:latin typeface="Century Gothic" pitchFamily="34" charset="0"/>
              </a:rPr>
              <a:t>Libération chirurgicale des syndromes canalaires du membre supérieur </a:t>
            </a:r>
          </a:p>
          <a:p>
            <a:pPr marL="171450" indent="-171450">
              <a:spcBef>
                <a:spcPct val="20000"/>
              </a:spcBef>
              <a:buFont typeface="Arial" charset="0"/>
              <a:buChar char="•"/>
            </a:pPr>
            <a:r>
              <a:rPr lang="fr-FR" sz="1000">
                <a:solidFill>
                  <a:srgbClr val="0C419A"/>
                </a:solidFill>
                <a:latin typeface="Century Gothic" pitchFamily="34" charset="0"/>
              </a:rPr>
              <a:t>Réparation chirurgicale de plaie tendineuse sur l’avant-bras (à l’exclusion des traumatismes complexes) </a:t>
            </a:r>
          </a:p>
          <a:p>
            <a:pPr marL="171450" indent="-171450">
              <a:spcBef>
                <a:spcPct val="20000"/>
              </a:spcBef>
              <a:buFont typeface="Arial" charset="0"/>
              <a:buChar char="•"/>
            </a:pPr>
            <a:r>
              <a:rPr lang="fr-FR" sz="1000">
                <a:solidFill>
                  <a:srgbClr val="0C419A"/>
                </a:solidFill>
                <a:latin typeface="Century Gothic" pitchFamily="34" charset="0"/>
              </a:rPr>
              <a:t>Libération chirurgicale dans le cadre de la maladie de Dupuytren </a:t>
            </a:r>
          </a:p>
          <a:p>
            <a:pPr marL="171450" indent="-171450">
              <a:spcBef>
                <a:spcPct val="20000"/>
              </a:spcBef>
              <a:buFont typeface="Arial" charset="0"/>
              <a:buChar char="•"/>
            </a:pPr>
            <a:r>
              <a:rPr lang="fr-FR" sz="1000">
                <a:solidFill>
                  <a:srgbClr val="0C419A"/>
                </a:solidFill>
                <a:latin typeface="Century Gothic" pitchFamily="34" charset="0"/>
              </a:rPr>
              <a:t>Réparation chirurgicale de plaie tendineuse sur la main (à l’exclusion des traumatismes complexes</a:t>
            </a:r>
          </a:p>
        </p:txBody>
      </p:sp>
      <p:sp>
        <p:nvSpPr>
          <p:cNvPr id="9222" name="Rectangle 139"/>
          <p:cNvSpPr>
            <a:spLocks noChangeArrowheads="1"/>
          </p:cNvSpPr>
          <p:nvPr>
            <p:custDataLst>
              <p:tags r:id="rId3"/>
            </p:custDataLst>
          </p:nvPr>
        </p:nvSpPr>
        <p:spPr bwMode="auto">
          <a:xfrm>
            <a:off x="6083300" y="1198563"/>
            <a:ext cx="2838450" cy="358775"/>
          </a:xfrm>
          <a:prstGeom prst="rect">
            <a:avLst/>
          </a:prstGeom>
          <a:solidFill>
            <a:srgbClr val="00AAAD"/>
          </a:solidFill>
          <a:ln>
            <a:noFill/>
          </a:ln>
          <a:effectLst>
            <a:outerShdw dist="38100" dir="5400000" algn="t" rotWithShape="0">
              <a:srgbClr val="000000">
                <a:alpha val="39998"/>
              </a:srgbClr>
            </a:outerShdw>
          </a:effectLst>
          <a:extLst/>
        </p:spPr>
        <p:txBody>
          <a:bodyPr anchor="ctr"/>
          <a:lstStyle/>
          <a:p>
            <a:pPr algn="ctr">
              <a:lnSpc>
                <a:spcPct val="90000"/>
              </a:lnSpc>
              <a:spcBef>
                <a:spcPct val="20000"/>
              </a:spcBef>
              <a:defRPr/>
            </a:pPr>
            <a:r>
              <a:rPr lang="fr-FR" sz="1000" b="1">
                <a:solidFill>
                  <a:schemeClr val="bg1"/>
                </a:solidFill>
                <a:latin typeface="Century Gothic" pitchFamily="34" charset="0"/>
              </a:rPr>
              <a:t>Membre inférieur</a:t>
            </a:r>
          </a:p>
        </p:txBody>
      </p:sp>
      <p:sp>
        <p:nvSpPr>
          <p:cNvPr id="460806" name="Rectangle 16"/>
          <p:cNvSpPr>
            <a:spLocks noChangeArrowheads="1"/>
          </p:cNvSpPr>
          <p:nvPr/>
        </p:nvSpPr>
        <p:spPr bwMode="auto">
          <a:xfrm>
            <a:off x="6083300" y="1700213"/>
            <a:ext cx="2838450" cy="3673475"/>
          </a:xfrm>
          <a:prstGeom prst="rect">
            <a:avLst/>
          </a:prstGeom>
          <a:solidFill>
            <a:srgbClr val="BFDFE2">
              <a:alpha val="6509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1450" indent="-171450">
              <a:spcBef>
                <a:spcPct val="20000"/>
              </a:spcBef>
              <a:buFont typeface="Arial" charset="0"/>
              <a:buChar char="•"/>
            </a:pPr>
            <a:r>
              <a:rPr lang="fr-FR" sz="1000">
                <a:solidFill>
                  <a:srgbClr val="0C419A"/>
                </a:solidFill>
                <a:latin typeface="Century Gothic" pitchFamily="34" charset="0"/>
              </a:rPr>
              <a:t>Arthroplastie totale coxofémorale (hors reprise compliquée</a:t>
            </a:r>
          </a:p>
          <a:p>
            <a:pPr marL="171450" indent="-171450">
              <a:spcBef>
                <a:spcPct val="20000"/>
              </a:spcBef>
              <a:buFont typeface="Arial" charset="0"/>
              <a:buChar char="•"/>
            </a:pPr>
            <a:r>
              <a:rPr lang="fr-FR" sz="1000">
                <a:solidFill>
                  <a:srgbClr val="0C419A"/>
                </a:solidFill>
                <a:latin typeface="Century Gothic" pitchFamily="34" charset="0"/>
              </a:rPr>
              <a:t>Arthroplastie totale du genou (hors reprise compliquée)</a:t>
            </a:r>
          </a:p>
          <a:p>
            <a:pPr marL="171450" indent="-171450">
              <a:spcBef>
                <a:spcPct val="20000"/>
              </a:spcBef>
              <a:buFont typeface="Arial" charset="0"/>
              <a:buChar char="•"/>
            </a:pPr>
            <a:r>
              <a:rPr lang="fr-FR" sz="1000">
                <a:solidFill>
                  <a:srgbClr val="0C419A"/>
                </a:solidFill>
                <a:latin typeface="Century Gothic" pitchFamily="34" charset="0"/>
              </a:rPr>
              <a:t>Arthroplastie partielle du genou</a:t>
            </a:r>
          </a:p>
          <a:p>
            <a:pPr marL="171450" indent="-171450">
              <a:spcBef>
                <a:spcPct val="20000"/>
              </a:spcBef>
              <a:buFont typeface="Arial" charset="0"/>
              <a:buChar char="•"/>
            </a:pPr>
            <a:r>
              <a:rPr lang="fr-FR" sz="1000">
                <a:solidFill>
                  <a:srgbClr val="0C419A"/>
                </a:solidFill>
                <a:latin typeface="Century Gothic" pitchFamily="34" charset="0"/>
              </a:rPr>
              <a:t>Arthroscopie du genou (méniscectomie...), à l’exclusion de la ligamentoplastie</a:t>
            </a:r>
          </a:p>
          <a:p>
            <a:pPr marL="171450" indent="-171450">
              <a:spcBef>
                <a:spcPct val="20000"/>
              </a:spcBef>
              <a:buFont typeface="Arial" charset="0"/>
              <a:buChar char="•"/>
            </a:pPr>
            <a:r>
              <a:rPr lang="fr-FR" sz="1000">
                <a:solidFill>
                  <a:srgbClr val="0C419A"/>
                </a:solidFill>
                <a:latin typeface="Century Gothic" pitchFamily="34" charset="0"/>
              </a:rPr>
              <a:t>Ligamentoplastie du genou (dont LCA)</a:t>
            </a:r>
          </a:p>
          <a:p>
            <a:pPr marL="171450" indent="-171450">
              <a:spcBef>
                <a:spcPct val="20000"/>
              </a:spcBef>
              <a:buFont typeface="Arial" charset="0"/>
              <a:buChar char="•"/>
            </a:pPr>
            <a:r>
              <a:rPr lang="fr-FR" sz="1000">
                <a:solidFill>
                  <a:srgbClr val="0C419A"/>
                </a:solidFill>
                <a:latin typeface="Century Gothic" pitchFamily="34" charset="0"/>
              </a:rPr>
              <a:t> Ostéotomie et/ou transposition de la tubérosité tibiale (AN : tubérosité tibiale antérieure) </a:t>
            </a:r>
          </a:p>
          <a:p>
            <a:pPr marL="171450" indent="-171450">
              <a:spcBef>
                <a:spcPct val="20000"/>
              </a:spcBef>
              <a:buFont typeface="Arial" charset="0"/>
              <a:buChar char="•"/>
            </a:pPr>
            <a:r>
              <a:rPr lang="fr-FR" sz="1000">
                <a:solidFill>
                  <a:srgbClr val="0C419A"/>
                </a:solidFill>
                <a:latin typeface="Century Gothic" pitchFamily="34" charset="0"/>
              </a:rPr>
              <a:t>Ligamentoplastie de la cheville</a:t>
            </a:r>
          </a:p>
          <a:p>
            <a:pPr marL="171450" indent="-171450">
              <a:spcBef>
                <a:spcPct val="20000"/>
              </a:spcBef>
              <a:buFont typeface="Arial" charset="0"/>
              <a:buChar char="•"/>
            </a:pPr>
            <a:r>
              <a:rPr lang="fr-FR" sz="1000">
                <a:solidFill>
                  <a:srgbClr val="0C419A"/>
                </a:solidFill>
                <a:latin typeface="Century Gothic" pitchFamily="34" charset="0"/>
              </a:rPr>
              <a:t>Réparation chirurgicale du tendon calcanéen (AN : tendon d’Achille)</a:t>
            </a:r>
          </a:p>
          <a:p>
            <a:pPr marL="171450" indent="-171450">
              <a:spcBef>
                <a:spcPct val="20000"/>
              </a:spcBef>
              <a:buFont typeface="Arial" charset="0"/>
              <a:buChar char="•"/>
            </a:pPr>
            <a:r>
              <a:rPr lang="fr-FR" sz="1000">
                <a:solidFill>
                  <a:srgbClr val="0C419A"/>
                </a:solidFill>
                <a:latin typeface="Century Gothic" pitchFamily="34" charset="0"/>
              </a:rPr>
              <a:t>Réparation chirurgicale de l’avant-pied </a:t>
            </a:r>
          </a:p>
        </p:txBody>
      </p:sp>
      <p:sp>
        <p:nvSpPr>
          <p:cNvPr id="9224" name="Rectangle 139"/>
          <p:cNvSpPr>
            <a:spLocks noChangeArrowheads="1"/>
          </p:cNvSpPr>
          <p:nvPr>
            <p:custDataLst>
              <p:tags r:id="rId4"/>
            </p:custDataLst>
          </p:nvPr>
        </p:nvSpPr>
        <p:spPr bwMode="auto">
          <a:xfrm>
            <a:off x="179388" y="3140075"/>
            <a:ext cx="2836862" cy="358775"/>
          </a:xfrm>
          <a:prstGeom prst="rect">
            <a:avLst/>
          </a:prstGeom>
          <a:solidFill>
            <a:srgbClr val="00AAAD"/>
          </a:solidFill>
          <a:ln>
            <a:noFill/>
          </a:ln>
          <a:effectLst>
            <a:outerShdw dist="38100" dir="5400000" algn="t" rotWithShape="0">
              <a:srgbClr val="000000">
                <a:alpha val="39998"/>
              </a:srgbClr>
            </a:outerShdw>
          </a:effectLst>
          <a:extLst/>
        </p:spPr>
        <p:txBody>
          <a:bodyPr anchor="ctr"/>
          <a:lstStyle/>
          <a:p>
            <a:pPr algn="ctr">
              <a:lnSpc>
                <a:spcPct val="90000"/>
              </a:lnSpc>
              <a:spcBef>
                <a:spcPct val="20000"/>
              </a:spcBef>
              <a:defRPr/>
            </a:pPr>
            <a:endParaRPr lang="fr-FR" sz="1000" b="1">
              <a:solidFill>
                <a:schemeClr val="bg1"/>
              </a:solidFill>
              <a:latin typeface="Century Gothic" pitchFamily="34" charset="0"/>
            </a:endParaRPr>
          </a:p>
          <a:p>
            <a:pPr algn="ctr">
              <a:lnSpc>
                <a:spcPct val="90000"/>
              </a:lnSpc>
              <a:spcBef>
                <a:spcPct val="20000"/>
              </a:spcBef>
              <a:defRPr/>
            </a:pPr>
            <a:r>
              <a:rPr lang="fr-FR" sz="1000" b="1">
                <a:solidFill>
                  <a:schemeClr val="bg1"/>
                </a:solidFill>
                <a:latin typeface="Century Gothic" pitchFamily="34" charset="0"/>
              </a:rPr>
              <a:t>Membres (site anatomique non précisé)</a:t>
            </a:r>
          </a:p>
          <a:p>
            <a:pPr algn="ctr">
              <a:lnSpc>
                <a:spcPct val="90000"/>
              </a:lnSpc>
              <a:spcBef>
                <a:spcPct val="20000"/>
              </a:spcBef>
              <a:defRPr/>
            </a:pPr>
            <a:r>
              <a:rPr lang="fr-FR" sz="1000" b="1">
                <a:solidFill>
                  <a:schemeClr val="bg1"/>
                </a:solidFill>
                <a:latin typeface="Century Gothic" pitchFamily="34" charset="0"/>
              </a:rPr>
              <a:t> </a:t>
            </a:r>
          </a:p>
        </p:txBody>
      </p:sp>
      <p:sp>
        <p:nvSpPr>
          <p:cNvPr id="460808" name="Rectangle 16"/>
          <p:cNvSpPr>
            <a:spLocks noChangeArrowheads="1"/>
          </p:cNvSpPr>
          <p:nvPr/>
        </p:nvSpPr>
        <p:spPr bwMode="auto">
          <a:xfrm>
            <a:off x="179388" y="3644900"/>
            <a:ext cx="2836862" cy="1728788"/>
          </a:xfrm>
          <a:prstGeom prst="rect">
            <a:avLst/>
          </a:prstGeom>
          <a:solidFill>
            <a:srgbClr val="BFDFE2">
              <a:alpha val="6509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171450" indent="-171450">
              <a:spcBef>
                <a:spcPct val="20000"/>
              </a:spcBef>
              <a:buFont typeface="Arial" charset="0"/>
              <a:buChar char="•"/>
            </a:pPr>
            <a:r>
              <a:rPr lang="fr-FR" sz="1000">
                <a:solidFill>
                  <a:srgbClr val="0C419A"/>
                </a:solidFill>
                <a:latin typeface="Century Gothic" pitchFamily="34" charset="0"/>
              </a:rPr>
              <a:t>Fracture isolée ou multiple d’un segment de membre, ou extra-articulaire du bassin traitée orthopédiquement (hors traction continue)</a:t>
            </a:r>
          </a:p>
          <a:p>
            <a:pPr marL="171450" indent="-171450">
              <a:spcBef>
                <a:spcPct val="20000"/>
              </a:spcBef>
              <a:buFont typeface="Arial" charset="0"/>
              <a:buChar char="•"/>
            </a:pPr>
            <a:r>
              <a:rPr lang="fr-FR" sz="1000">
                <a:solidFill>
                  <a:srgbClr val="0C419A"/>
                </a:solidFill>
                <a:latin typeface="Century Gothic" pitchFamily="34" charset="0"/>
              </a:rPr>
              <a:t>Ostéosynthèse d’une fracture isolée ou multiple d’un segment de membre</a:t>
            </a:r>
          </a:p>
          <a:p>
            <a:pPr marL="171450" indent="-171450">
              <a:spcBef>
                <a:spcPct val="20000"/>
              </a:spcBef>
              <a:buFont typeface="Arial" charset="0"/>
              <a:buChar char="•"/>
            </a:pPr>
            <a:r>
              <a:rPr lang="fr-FR" sz="1000">
                <a:solidFill>
                  <a:srgbClr val="0C419A"/>
                </a:solidFill>
                <a:latin typeface="Century Gothic" pitchFamily="34" charset="0"/>
              </a:rPr>
              <a:t>Transposition chirurgicale tendineuse (en dehors de la pathologie neurologique centrale)</a:t>
            </a:r>
          </a:p>
        </p:txBody>
      </p:sp>
      <p:sp>
        <p:nvSpPr>
          <p:cNvPr id="9226" name="Rectangle 139"/>
          <p:cNvSpPr>
            <a:spLocks noChangeArrowheads="1"/>
          </p:cNvSpPr>
          <p:nvPr>
            <p:custDataLst>
              <p:tags r:id="rId5"/>
            </p:custDataLst>
          </p:nvPr>
        </p:nvSpPr>
        <p:spPr bwMode="auto">
          <a:xfrm>
            <a:off x="179388" y="620713"/>
            <a:ext cx="8742362" cy="433387"/>
          </a:xfrm>
          <a:prstGeom prst="rect">
            <a:avLst/>
          </a:prstGeom>
          <a:solidFill>
            <a:srgbClr val="00AAAD"/>
          </a:solidFill>
          <a:ln>
            <a:noFill/>
          </a:ln>
          <a:effectLst>
            <a:outerShdw dist="38100" dir="5400000" algn="t" rotWithShape="0">
              <a:srgbClr val="000000">
                <a:alpha val="39998"/>
              </a:srgbClr>
            </a:outerShdw>
          </a:effectLst>
          <a:extLst/>
        </p:spPr>
        <p:txBody>
          <a:bodyPr anchor="ctr"/>
          <a:lstStyle/>
          <a:p>
            <a:pPr algn="ctr">
              <a:lnSpc>
                <a:spcPct val="90000"/>
              </a:lnSpc>
              <a:spcBef>
                <a:spcPct val="20000"/>
              </a:spcBef>
              <a:defRPr/>
            </a:pPr>
            <a:r>
              <a:rPr lang="fr-FR" sz="1000" b="1">
                <a:solidFill>
                  <a:schemeClr val="bg1"/>
                </a:solidFill>
                <a:latin typeface="Century Gothic" pitchFamily="34" charset="0"/>
              </a:rPr>
              <a:t>A la demande des équipes médicales extension du champ du PRADO orthopédie aux actes de la liste HAS de mars 2006</a:t>
            </a:r>
            <a:r>
              <a:rPr lang="fr-FR" sz="1000" b="1">
                <a:solidFill>
                  <a:schemeClr val="bg1"/>
                </a:solidFill>
                <a:latin typeface="Century Gothic" pitchFamily="34" charset="0"/>
                <a:hlinkClick r:id="rId7" action="ppaction://hlinkfile"/>
              </a:rPr>
              <a:t> </a:t>
            </a:r>
            <a:r>
              <a:rPr lang="fr-FR" sz="1000" b="1">
                <a:solidFill>
                  <a:schemeClr val="bg1"/>
                </a:solidFill>
                <a:latin typeface="Century Gothic" pitchFamily="34" charset="0"/>
              </a:rPr>
              <a:t>complétée des recommandations de janvier 2008 (23 actes)</a:t>
            </a:r>
          </a:p>
        </p:txBody>
      </p:sp>
      <p:sp>
        <p:nvSpPr>
          <p:cNvPr id="460810" name="Rectangle 2"/>
          <p:cNvSpPr txBox="1">
            <a:spLocks noChangeArrowheads="1"/>
          </p:cNvSpPr>
          <p:nvPr/>
        </p:nvSpPr>
        <p:spPr bwMode="auto">
          <a:xfrm>
            <a:off x="323850" y="44450"/>
            <a:ext cx="8496300"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defTabSz="912813">
              <a:tabLst>
                <a:tab pos="990600" algn="l"/>
              </a:tabLst>
              <a:defRPr>
                <a:solidFill>
                  <a:schemeClr val="tx1"/>
                </a:solidFill>
                <a:latin typeface="Arial" charset="0"/>
                <a:cs typeface="Arial" charset="0"/>
              </a:defRPr>
            </a:lvl1pPr>
            <a:lvl2pPr marL="742950" indent="-285750" defTabSz="912813">
              <a:tabLst>
                <a:tab pos="990600" algn="l"/>
              </a:tabLst>
              <a:defRPr>
                <a:solidFill>
                  <a:schemeClr val="tx1"/>
                </a:solidFill>
                <a:latin typeface="Arial" charset="0"/>
                <a:cs typeface="Arial" charset="0"/>
              </a:defRPr>
            </a:lvl2pPr>
            <a:lvl3pPr marL="1143000" indent="-228600" defTabSz="912813">
              <a:tabLst>
                <a:tab pos="990600" algn="l"/>
              </a:tabLst>
              <a:defRPr>
                <a:solidFill>
                  <a:schemeClr val="tx1"/>
                </a:solidFill>
                <a:latin typeface="Arial" charset="0"/>
                <a:cs typeface="Arial" charset="0"/>
              </a:defRPr>
            </a:lvl3pPr>
            <a:lvl4pPr marL="1600200" indent="-228600" defTabSz="912813">
              <a:tabLst>
                <a:tab pos="990600" algn="l"/>
              </a:tabLst>
              <a:defRPr>
                <a:solidFill>
                  <a:schemeClr val="tx1"/>
                </a:solidFill>
                <a:latin typeface="Arial" charset="0"/>
                <a:cs typeface="Arial" charset="0"/>
              </a:defRPr>
            </a:lvl4pPr>
            <a:lvl5pPr marL="2057400" indent="-228600" defTabSz="912813">
              <a:tabLst>
                <a:tab pos="990600" algn="l"/>
              </a:tabLst>
              <a:defRPr>
                <a:solidFill>
                  <a:schemeClr val="tx1"/>
                </a:solidFill>
                <a:latin typeface="Arial" charset="0"/>
                <a:cs typeface="Arial" charset="0"/>
              </a:defRPr>
            </a:lvl5pPr>
            <a:lvl6pPr marL="2514600" indent="-228600" defTabSz="912813" fontAlgn="base">
              <a:spcBef>
                <a:spcPct val="0"/>
              </a:spcBef>
              <a:spcAft>
                <a:spcPct val="0"/>
              </a:spcAft>
              <a:tabLst>
                <a:tab pos="990600" algn="l"/>
              </a:tabLst>
              <a:defRPr>
                <a:solidFill>
                  <a:schemeClr val="tx1"/>
                </a:solidFill>
                <a:latin typeface="Arial" charset="0"/>
                <a:cs typeface="Arial" charset="0"/>
              </a:defRPr>
            </a:lvl6pPr>
            <a:lvl7pPr marL="2971800" indent="-228600" defTabSz="912813" fontAlgn="base">
              <a:spcBef>
                <a:spcPct val="0"/>
              </a:spcBef>
              <a:spcAft>
                <a:spcPct val="0"/>
              </a:spcAft>
              <a:tabLst>
                <a:tab pos="990600" algn="l"/>
              </a:tabLst>
              <a:defRPr>
                <a:solidFill>
                  <a:schemeClr val="tx1"/>
                </a:solidFill>
                <a:latin typeface="Arial" charset="0"/>
                <a:cs typeface="Arial" charset="0"/>
              </a:defRPr>
            </a:lvl7pPr>
            <a:lvl8pPr marL="3429000" indent="-228600" defTabSz="912813" fontAlgn="base">
              <a:spcBef>
                <a:spcPct val="0"/>
              </a:spcBef>
              <a:spcAft>
                <a:spcPct val="0"/>
              </a:spcAft>
              <a:tabLst>
                <a:tab pos="990600" algn="l"/>
              </a:tabLst>
              <a:defRPr>
                <a:solidFill>
                  <a:schemeClr val="tx1"/>
                </a:solidFill>
                <a:latin typeface="Arial" charset="0"/>
                <a:cs typeface="Arial" charset="0"/>
              </a:defRPr>
            </a:lvl8pPr>
            <a:lvl9pPr marL="3886200" indent="-228600" defTabSz="912813" fontAlgn="base">
              <a:spcBef>
                <a:spcPct val="0"/>
              </a:spcBef>
              <a:spcAft>
                <a:spcPct val="0"/>
              </a:spcAft>
              <a:tabLst>
                <a:tab pos="990600" algn="l"/>
              </a:tabLst>
              <a:defRPr>
                <a:solidFill>
                  <a:schemeClr val="tx1"/>
                </a:solidFill>
                <a:latin typeface="Arial" charset="0"/>
                <a:cs typeface="Arial" charset="0"/>
              </a:defRPr>
            </a:lvl9pPr>
          </a:lstStyle>
          <a:p>
            <a:r>
              <a:rPr lang="fr-FR" b="1">
                <a:solidFill>
                  <a:srgbClr val="0C419A"/>
                </a:solidFill>
                <a:latin typeface="Century Gothic" pitchFamily="34" charset="0"/>
              </a:rPr>
              <a:t>Extension de la cible</a:t>
            </a:r>
          </a:p>
        </p:txBody>
      </p:sp>
      <p:sp>
        <p:nvSpPr>
          <p:cNvPr id="460811" name="ZoneTexte 11"/>
          <p:cNvSpPr txBox="1">
            <a:spLocks noChangeArrowheads="1"/>
          </p:cNvSpPr>
          <p:nvPr/>
        </p:nvSpPr>
        <p:spPr bwMode="auto">
          <a:xfrm>
            <a:off x="8820150" y="6627813"/>
            <a:ext cx="347663"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r>
              <a:rPr lang="fr-FR" sz="900" dirty="0" smtClean="0">
                <a:solidFill>
                  <a:srgbClr val="0C419A"/>
                </a:solidFill>
              </a:rPr>
              <a:t>10</a:t>
            </a:r>
            <a:endParaRPr lang="fr-FR" sz="900" dirty="0">
              <a:solidFill>
                <a:srgbClr val="0C419A"/>
              </a:solidFill>
            </a:endParaRPr>
          </a:p>
        </p:txBody>
      </p:sp>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2199" name="Object 247"/>
          <p:cNvGraphicFramePr>
            <a:graphicFrameLocks noChangeAspect="1"/>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382267" name="think-cell Slide" r:id="rId65" imgW="270" imgH="270" progId="">
                  <p:embed/>
                </p:oleObj>
              </mc:Choice>
              <mc:Fallback>
                <p:oleObj name="think-cell Slide" r:id="rId65" imgW="270" imgH="270" progId="">
                  <p:embed/>
                  <p:pic>
                    <p:nvPicPr>
                      <p:cNvPr id="0" name="Object 247"/>
                      <p:cNvPicPr>
                        <a:picLocks noChangeAspect="1" noChangeArrowheads="1"/>
                      </p:cNvPicPr>
                      <p:nvPr/>
                    </p:nvPicPr>
                    <p:blipFill>
                      <a:blip r:embed="rId66">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82204" name="Rectangle 3" hidden="1"/>
          <p:cNvSpPr>
            <a:spLocks noChangeArrowheads="1"/>
          </p:cNvSpPr>
          <p:nvPr>
            <p:custDataLst>
              <p:tags r:id="rId3"/>
            </p:custDataLst>
          </p:nvPr>
        </p:nvSpPr>
        <p:spPr bwMode="auto">
          <a:xfrm>
            <a:off x="0" y="0"/>
            <a:ext cx="158750" cy="158750"/>
          </a:xfrm>
          <a:prstGeom prst="rect">
            <a:avLst/>
          </a:prstGeom>
          <a:solidFill>
            <a:srgbClr val="CCCCFF"/>
          </a:solidFill>
          <a:ln w="6350" algn="ctr">
            <a:solidFill>
              <a:srgbClr val="003399"/>
            </a:solidFill>
            <a:round/>
            <a:headEnd/>
            <a:tailEnd/>
          </a:ln>
        </p:spPr>
        <p:txBody>
          <a:bodyPr wrap="none" lIns="0" tIns="0" rIns="0" bIns="0" anchor="ctr"/>
          <a:lstStyle/>
          <a:p>
            <a:endParaRPr lang="fr-FR" sz="800">
              <a:latin typeface="Century Gothic" pitchFamily="34" charset="0"/>
              <a:sym typeface="Century Gothic" pitchFamily="34" charset="0"/>
            </a:endParaRPr>
          </a:p>
        </p:txBody>
      </p:sp>
      <p:sp>
        <p:nvSpPr>
          <p:cNvPr id="382205" name="Espace réservé du texte 3"/>
          <p:cNvSpPr>
            <a:spLocks/>
          </p:cNvSpPr>
          <p:nvPr>
            <p:custDataLst>
              <p:tags r:id="rId4"/>
            </p:custDataLst>
          </p:nvPr>
        </p:nvSpPr>
        <p:spPr bwMode="auto">
          <a:xfrm>
            <a:off x="323850" y="0"/>
            <a:ext cx="84963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pPr eaLnBrk="0" hangingPunct="0"/>
            <a:r>
              <a:rPr lang="fr-FR" b="1">
                <a:solidFill>
                  <a:srgbClr val="0C419A"/>
                </a:solidFill>
                <a:latin typeface="Century Gothic" pitchFamily="34" charset="0"/>
              </a:rPr>
              <a:t>Analyse des coûts post MCO du parcours orthopédie </a:t>
            </a:r>
          </a:p>
          <a:p>
            <a:pPr eaLnBrk="0" hangingPunct="0"/>
            <a:r>
              <a:rPr lang="fr-FR" sz="900" i="1">
                <a:solidFill>
                  <a:srgbClr val="0C419A"/>
                </a:solidFill>
                <a:latin typeface="Century Gothic" pitchFamily="34" charset="0"/>
              </a:rPr>
              <a:t>(PMSI – DCIR 2011)</a:t>
            </a:r>
          </a:p>
        </p:txBody>
      </p:sp>
      <p:sp>
        <p:nvSpPr>
          <p:cNvPr id="382206" name="Rectangle 16" descr="noir)"/>
          <p:cNvSpPr>
            <a:spLocks noChangeArrowheads="1"/>
          </p:cNvSpPr>
          <p:nvPr>
            <p:custDataLst>
              <p:tags r:id="rId5"/>
            </p:custDataLst>
          </p:nvPr>
        </p:nvSpPr>
        <p:spPr bwMode="auto">
          <a:xfrm>
            <a:off x="2722563" y="1333500"/>
            <a:ext cx="5654675" cy="415925"/>
          </a:xfrm>
          <a:prstGeom prst="rect">
            <a:avLst/>
          </a:prstGeom>
          <a:solidFill>
            <a:srgbClr val="BFDFE2"/>
          </a:solidFill>
          <a:ln w="9525" algn="ctr">
            <a:solidFill>
              <a:srgbClr val="00AAAD"/>
            </a:solidFill>
            <a:miter lim="800000"/>
            <a:headEnd/>
            <a:tailEnd/>
          </a:ln>
        </p:spPr>
        <p:txBody>
          <a:bodyPr anchor="ctr"/>
          <a:lstStyle/>
          <a:p>
            <a:pPr algn="ctr">
              <a:spcBef>
                <a:spcPct val="20000"/>
              </a:spcBef>
            </a:pPr>
            <a:r>
              <a:rPr lang="fr-FR" sz="1000">
                <a:solidFill>
                  <a:srgbClr val="0C419A"/>
                </a:solidFill>
                <a:latin typeface="Century Gothic" pitchFamily="34" charset="0"/>
              </a:rPr>
              <a:t>Suivi post-intervention sur 6 mois</a:t>
            </a:r>
          </a:p>
        </p:txBody>
      </p:sp>
      <p:sp>
        <p:nvSpPr>
          <p:cNvPr id="382207" name="Text Box 23"/>
          <p:cNvSpPr txBox="1">
            <a:spLocks noChangeArrowheads="1"/>
          </p:cNvSpPr>
          <p:nvPr>
            <p:custDataLst>
              <p:tags r:id="rId6"/>
            </p:custDataLst>
          </p:nvPr>
        </p:nvSpPr>
        <p:spPr bwMode="auto">
          <a:xfrm flipH="1">
            <a:off x="2409825" y="1333500"/>
            <a:ext cx="307975" cy="415925"/>
          </a:xfrm>
          <a:prstGeom prst="rect">
            <a:avLst/>
          </a:prstGeom>
          <a:solidFill>
            <a:srgbClr val="BFDFE2">
              <a:alpha val="65097"/>
            </a:srgbClr>
          </a:solidFill>
          <a:ln w="9525">
            <a:solidFill>
              <a:srgbClr val="0070C0"/>
            </a:solidFill>
            <a:miter lim="800000"/>
            <a:headEnd/>
            <a:tailEnd/>
          </a:ln>
        </p:spPr>
        <p:txBody>
          <a:bodyPr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ctr">
              <a:spcBef>
                <a:spcPct val="20000"/>
              </a:spcBef>
            </a:pPr>
            <a:r>
              <a:rPr lang="fr-FR" sz="700">
                <a:solidFill>
                  <a:srgbClr val="0C419A"/>
                </a:solidFill>
                <a:latin typeface="Century Gothic" pitchFamily="34" charset="0"/>
              </a:rPr>
              <a:t>M</a:t>
            </a:r>
          </a:p>
          <a:p>
            <a:pPr algn="ctr">
              <a:spcBef>
                <a:spcPct val="20000"/>
              </a:spcBef>
            </a:pPr>
            <a:r>
              <a:rPr lang="fr-FR" sz="700">
                <a:solidFill>
                  <a:srgbClr val="0C419A"/>
                </a:solidFill>
                <a:latin typeface="Century Gothic" pitchFamily="34" charset="0"/>
              </a:rPr>
              <a:t>C</a:t>
            </a:r>
          </a:p>
          <a:p>
            <a:pPr algn="ctr">
              <a:spcBef>
                <a:spcPct val="20000"/>
              </a:spcBef>
            </a:pPr>
            <a:r>
              <a:rPr lang="fr-FR" sz="700">
                <a:solidFill>
                  <a:srgbClr val="0C419A"/>
                </a:solidFill>
                <a:latin typeface="Century Gothic" pitchFamily="34" charset="0"/>
              </a:rPr>
              <a:t>O</a:t>
            </a:r>
          </a:p>
        </p:txBody>
      </p:sp>
      <p:sp>
        <p:nvSpPr>
          <p:cNvPr id="382208" name="Text Box 25"/>
          <p:cNvSpPr txBox="1">
            <a:spLocks noChangeArrowheads="1"/>
          </p:cNvSpPr>
          <p:nvPr>
            <p:custDataLst>
              <p:tags r:id="rId7"/>
            </p:custDataLst>
          </p:nvPr>
        </p:nvSpPr>
        <p:spPr bwMode="auto">
          <a:xfrm>
            <a:off x="1719263" y="895350"/>
            <a:ext cx="1368425" cy="236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165" tIns="40083" rIns="80165" bIns="40083">
            <a:spAutoFit/>
          </a:bodyPr>
          <a:lstStyle>
            <a:lvl1pPr defTabSz="801688">
              <a:defRPr>
                <a:solidFill>
                  <a:schemeClr val="tx1"/>
                </a:solidFill>
                <a:latin typeface="Arial" charset="0"/>
                <a:cs typeface="Arial" charset="0"/>
              </a:defRPr>
            </a:lvl1pPr>
            <a:lvl2pPr marL="742950" indent="-285750" defTabSz="801688">
              <a:defRPr>
                <a:solidFill>
                  <a:schemeClr val="tx1"/>
                </a:solidFill>
                <a:latin typeface="Arial" charset="0"/>
                <a:cs typeface="Arial" charset="0"/>
              </a:defRPr>
            </a:lvl2pPr>
            <a:lvl3pPr marL="1143000" indent="-228600" defTabSz="801688">
              <a:defRPr>
                <a:solidFill>
                  <a:schemeClr val="tx1"/>
                </a:solidFill>
                <a:latin typeface="Arial" charset="0"/>
                <a:cs typeface="Arial" charset="0"/>
              </a:defRPr>
            </a:lvl3pPr>
            <a:lvl4pPr marL="1600200" indent="-228600" defTabSz="801688">
              <a:defRPr>
                <a:solidFill>
                  <a:schemeClr val="tx1"/>
                </a:solidFill>
                <a:latin typeface="Arial" charset="0"/>
                <a:cs typeface="Arial" charset="0"/>
              </a:defRPr>
            </a:lvl4pPr>
            <a:lvl5pPr marL="2057400" indent="-228600" defTabSz="801688">
              <a:defRPr>
                <a:solidFill>
                  <a:schemeClr val="tx1"/>
                </a:solidFill>
                <a:latin typeface="Arial" charset="0"/>
                <a:cs typeface="Arial" charset="0"/>
              </a:defRPr>
            </a:lvl5pPr>
            <a:lvl6pPr marL="2514600" indent="-228600" defTabSz="801688" fontAlgn="base">
              <a:spcBef>
                <a:spcPct val="0"/>
              </a:spcBef>
              <a:spcAft>
                <a:spcPct val="0"/>
              </a:spcAft>
              <a:defRPr>
                <a:solidFill>
                  <a:schemeClr val="tx1"/>
                </a:solidFill>
                <a:latin typeface="Arial" charset="0"/>
                <a:cs typeface="Arial" charset="0"/>
              </a:defRPr>
            </a:lvl6pPr>
            <a:lvl7pPr marL="2971800" indent="-228600" defTabSz="801688" fontAlgn="base">
              <a:spcBef>
                <a:spcPct val="0"/>
              </a:spcBef>
              <a:spcAft>
                <a:spcPct val="0"/>
              </a:spcAft>
              <a:defRPr>
                <a:solidFill>
                  <a:schemeClr val="tx1"/>
                </a:solidFill>
                <a:latin typeface="Arial" charset="0"/>
                <a:cs typeface="Arial" charset="0"/>
              </a:defRPr>
            </a:lvl7pPr>
            <a:lvl8pPr marL="3429000" indent="-228600" defTabSz="801688" fontAlgn="base">
              <a:spcBef>
                <a:spcPct val="0"/>
              </a:spcBef>
              <a:spcAft>
                <a:spcPct val="0"/>
              </a:spcAft>
              <a:defRPr>
                <a:solidFill>
                  <a:schemeClr val="tx1"/>
                </a:solidFill>
                <a:latin typeface="Arial" charset="0"/>
                <a:cs typeface="Arial" charset="0"/>
              </a:defRPr>
            </a:lvl8pPr>
            <a:lvl9pPr marL="3886200" indent="-228600" defTabSz="801688" fontAlgn="base">
              <a:spcBef>
                <a:spcPct val="0"/>
              </a:spcBef>
              <a:spcAft>
                <a:spcPct val="0"/>
              </a:spcAft>
              <a:defRPr>
                <a:solidFill>
                  <a:schemeClr val="tx1"/>
                </a:solidFill>
                <a:latin typeface="Arial" charset="0"/>
                <a:cs typeface="Arial" charset="0"/>
              </a:defRPr>
            </a:lvl9pPr>
          </a:lstStyle>
          <a:p>
            <a:r>
              <a:rPr lang="fr-FR" sz="1000">
                <a:solidFill>
                  <a:srgbClr val="000000"/>
                </a:solidFill>
                <a:latin typeface="Century Gothic" pitchFamily="34" charset="0"/>
              </a:rPr>
              <a:t>J0 : entrée en MCO</a:t>
            </a:r>
          </a:p>
        </p:txBody>
      </p:sp>
      <p:sp>
        <p:nvSpPr>
          <p:cNvPr id="382209" name="Text Box 20"/>
          <p:cNvSpPr txBox="1">
            <a:spLocks noChangeArrowheads="1"/>
          </p:cNvSpPr>
          <p:nvPr>
            <p:custDataLst>
              <p:tags r:id="rId8"/>
            </p:custDataLst>
          </p:nvPr>
        </p:nvSpPr>
        <p:spPr bwMode="auto">
          <a:xfrm>
            <a:off x="323850" y="3522663"/>
            <a:ext cx="2000250" cy="660400"/>
          </a:xfrm>
          <a:prstGeom prst="rect">
            <a:avLst/>
          </a:prstGeom>
          <a:solidFill>
            <a:srgbClr val="00AAA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000" rIns="36000"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ctr">
              <a:lnSpc>
                <a:spcPct val="90000"/>
              </a:lnSpc>
              <a:spcBef>
                <a:spcPct val="20000"/>
              </a:spcBef>
            </a:pPr>
            <a:r>
              <a:rPr lang="fr-FR" sz="900" b="1">
                <a:solidFill>
                  <a:schemeClr val="bg1"/>
                </a:solidFill>
                <a:latin typeface="Century Gothic" pitchFamily="34" charset="0"/>
              </a:rPr>
              <a:t>Parcours MCO </a:t>
            </a:r>
            <a:r>
              <a:rPr lang="fr-FR" sz="900" b="1">
                <a:solidFill>
                  <a:schemeClr val="bg1"/>
                </a:solidFill>
                <a:latin typeface="Century Gothic" pitchFamily="34" charset="0"/>
                <a:sym typeface="Wingdings" pitchFamily="2" charset="2"/>
              </a:rPr>
              <a:t></a:t>
            </a:r>
            <a:r>
              <a:rPr lang="fr-FR" sz="900" b="1">
                <a:solidFill>
                  <a:schemeClr val="bg1"/>
                </a:solidFill>
                <a:latin typeface="Century Gothic" pitchFamily="34" charset="0"/>
              </a:rPr>
              <a:t> Domicile</a:t>
            </a:r>
          </a:p>
          <a:p>
            <a:pPr algn="ctr">
              <a:lnSpc>
                <a:spcPct val="90000"/>
              </a:lnSpc>
              <a:spcBef>
                <a:spcPct val="20000"/>
              </a:spcBef>
            </a:pPr>
            <a:endParaRPr lang="fr-FR" sz="900" b="1">
              <a:solidFill>
                <a:schemeClr val="bg1"/>
              </a:solidFill>
              <a:latin typeface="Century Gothic" pitchFamily="34" charset="0"/>
            </a:endParaRPr>
          </a:p>
          <a:p>
            <a:pPr algn="ctr">
              <a:lnSpc>
                <a:spcPct val="90000"/>
              </a:lnSpc>
              <a:spcBef>
                <a:spcPct val="20000"/>
              </a:spcBef>
            </a:pPr>
            <a:r>
              <a:rPr lang="fr-FR" sz="900" b="1" i="1">
                <a:solidFill>
                  <a:schemeClr val="bg1"/>
                </a:solidFill>
                <a:latin typeface="Century Gothic" pitchFamily="34" charset="0"/>
              </a:rPr>
              <a:t>Effectif : 79 791</a:t>
            </a:r>
          </a:p>
        </p:txBody>
      </p:sp>
      <p:sp>
        <p:nvSpPr>
          <p:cNvPr id="382210" name="Text Box 38"/>
          <p:cNvSpPr txBox="1">
            <a:spLocks noChangeArrowheads="1"/>
          </p:cNvSpPr>
          <p:nvPr>
            <p:custDataLst>
              <p:tags r:id="rId9"/>
            </p:custDataLst>
          </p:nvPr>
        </p:nvSpPr>
        <p:spPr bwMode="auto">
          <a:xfrm>
            <a:off x="4151313" y="1749425"/>
            <a:ext cx="69056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165" tIns="40083" rIns="80165" bIns="40083">
            <a:spAutoFit/>
          </a:bodyPr>
          <a:lstStyle>
            <a:lvl1pPr defTabSz="801688">
              <a:defRPr>
                <a:solidFill>
                  <a:schemeClr val="tx1"/>
                </a:solidFill>
                <a:latin typeface="Arial" charset="0"/>
                <a:cs typeface="Arial" charset="0"/>
              </a:defRPr>
            </a:lvl1pPr>
            <a:lvl2pPr marL="742950" indent="-285750" defTabSz="801688">
              <a:defRPr>
                <a:solidFill>
                  <a:schemeClr val="tx1"/>
                </a:solidFill>
                <a:latin typeface="Arial" charset="0"/>
                <a:cs typeface="Arial" charset="0"/>
              </a:defRPr>
            </a:lvl2pPr>
            <a:lvl3pPr marL="1143000" indent="-228600" defTabSz="801688">
              <a:defRPr>
                <a:solidFill>
                  <a:schemeClr val="tx1"/>
                </a:solidFill>
                <a:latin typeface="Arial" charset="0"/>
                <a:cs typeface="Arial" charset="0"/>
              </a:defRPr>
            </a:lvl3pPr>
            <a:lvl4pPr marL="1600200" indent="-228600" defTabSz="801688">
              <a:defRPr>
                <a:solidFill>
                  <a:schemeClr val="tx1"/>
                </a:solidFill>
                <a:latin typeface="Arial" charset="0"/>
                <a:cs typeface="Arial" charset="0"/>
              </a:defRPr>
            </a:lvl4pPr>
            <a:lvl5pPr marL="2057400" indent="-228600" defTabSz="801688">
              <a:defRPr>
                <a:solidFill>
                  <a:schemeClr val="tx1"/>
                </a:solidFill>
                <a:latin typeface="Arial" charset="0"/>
                <a:cs typeface="Arial" charset="0"/>
              </a:defRPr>
            </a:lvl5pPr>
            <a:lvl6pPr marL="2514600" indent="-228600" defTabSz="801688" fontAlgn="base">
              <a:spcBef>
                <a:spcPct val="0"/>
              </a:spcBef>
              <a:spcAft>
                <a:spcPct val="0"/>
              </a:spcAft>
              <a:defRPr>
                <a:solidFill>
                  <a:schemeClr val="tx1"/>
                </a:solidFill>
                <a:latin typeface="Arial" charset="0"/>
                <a:cs typeface="Arial" charset="0"/>
              </a:defRPr>
            </a:lvl6pPr>
            <a:lvl7pPr marL="2971800" indent="-228600" defTabSz="801688" fontAlgn="base">
              <a:spcBef>
                <a:spcPct val="0"/>
              </a:spcBef>
              <a:spcAft>
                <a:spcPct val="0"/>
              </a:spcAft>
              <a:defRPr>
                <a:solidFill>
                  <a:schemeClr val="tx1"/>
                </a:solidFill>
                <a:latin typeface="Arial" charset="0"/>
                <a:cs typeface="Arial" charset="0"/>
              </a:defRPr>
            </a:lvl7pPr>
            <a:lvl8pPr marL="3429000" indent="-228600" defTabSz="801688" fontAlgn="base">
              <a:spcBef>
                <a:spcPct val="0"/>
              </a:spcBef>
              <a:spcAft>
                <a:spcPct val="0"/>
              </a:spcAft>
              <a:defRPr>
                <a:solidFill>
                  <a:schemeClr val="tx1"/>
                </a:solidFill>
                <a:latin typeface="Arial" charset="0"/>
                <a:cs typeface="Arial" charset="0"/>
              </a:defRPr>
            </a:lvl8pPr>
            <a:lvl9pPr marL="3886200" indent="-228600" defTabSz="801688" fontAlgn="base">
              <a:spcBef>
                <a:spcPct val="0"/>
              </a:spcBef>
              <a:spcAft>
                <a:spcPct val="0"/>
              </a:spcAft>
              <a:defRPr>
                <a:solidFill>
                  <a:schemeClr val="tx1"/>
                </a:solidFill>
                <a:latin typeface="Arial" charset="0"/>
                <a:cs typeface="Arial" charset="0"/>
              </a:defRPr>
            </a:lvl9pPr>
          </a:lstStyle>
          <a:p>
            <a:r>
              <a:rPr lang="fr-FR" sz="900">
                <a:solidFill>
                  <a:srgbClr val="000000"/>
                </a:solidFill>
                <a:latin typeface="Century Gothic" pitchFamily="34" charset="0"/>
              </a:rPr>
              <a:t>Retour à domicile</a:t>
            </a:r>
          </a:p>
        </p:txBody>
      </p:sp>
      <p:sp>
        <p:nvSpPr>
          <p:cNvPr id="382211" name="Line 39"/>
          <p:cNvSpPr>
            <a:spLocks noChangeShapeType="1"/>
          </p:cNvSpPr>
          <p:nvPr>
            <p:custDataLst>
              <p:tags r:id="rId10"/>
            </p:custDataLst>
          </p:nvPr>
        </p:nvSpPr>
        <p:spPr bwMode="auto">
          <a:xfrm>
            <a:off x="4498975" y="2057400"/>
            <a:ext cx="0" cy="19685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382212" name="Text Box 46"/>
          <p:cNvSpPr txBox="1">
            <a:spLocks noChangeArrowheads="1"/>
          </p:cNvSpPr>
          <p:nvPr>
            <p:custDataLst>
              <p:tags r:id="rId11"/>
            </p:custDataLst>
          </p:nvPr>
        </p:nvSpPr>
        <p:spPr bwMode="auto">
          <a:xfrm>
            <a:off x="2208213" y="1831975"/>
            <a:ext cx="995362" cy="21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165" tIns="40083" rIns="80165" bIns="40083">
            <a:spAutoFit/>
          </a:bodyPr>
          <a:lstStyle>
            <a:lvl1pPr defTabSz="801688">
              <a:defRPr>
                <a:solidFill>
                  <a:schemeClr val="tx1"/>
                </a:solidFill>
                <a:latin typeface="Arial" charset="0"/>
                <a:cs typeface="Arial" charset="0"/>
              </a:defRPr>
            </a:lvl1pPr>
            <a:lvl2pPr marL="742950" indent="-285750" defTabSz="801688">
              <a:defRPr>
                <a:solidFill>
                  <a:schemeClr val="tx1"/>
                </a:solidFill>
                <a:latin typeface="Arial" charset="0"/>
                <a:cs typeface="Arial" charset="0"/>
              </a:defRPr>
            </a:lvl2pPr>
            <a:lvl3pPr marL="1143000" indent="-228600" defTabSz="801688">
              <a:defRPr>
                <a:solidFill>
                  <a:schemeClr val="tx1"/>
                </a:solidFill>
                <a:latin typeface="Arial" charset="0"/>
                <a:cs typeface="Arial" charset="0"/>
              </a:defRPr>
            </a:lvl3pPr>
            <a:lvl4pPr marL="1600200" indent="-228600" defTabSz="801688">
              <a:defRPr>
                <a:solidFill>
                  <a:schemeClr val="tx1"/>
                </a:solidFill>
                <a:latin typeface="Arial" charset="0"/>
                <a:cs typeface="Arial" charset="0"/>
              </a:defRPr>
            </a:lvl4pPr>
            <a:lvl5pPr marL="2057400" indent="-228600" defTabSz="801688">
              <a:defRPr>
                <a:solidFill>
                  <a:schemeClr val="tx1"/>
                </a:solidFill>
                <a:latin typeface="Arial" charset="0"/>
                <a:cs typeface="Arial" charset="0"/>
              </a:defRPr>
            </a:lvl5pPr>
            <a:lvl6pPr marL="2514600" indent="-228600" defTabSz="801688" fontAlgn="base">
              <a:spcBef>
                <a:spcPct val="0"/>
              </a:spcBef>
              <a:spcAft>
                <a:spcPct val="0"/>
              </a:spcAft>
              <a:defRPr>
                <a:solidFill>
                  <a:schemeClr val="tx1"/>
                </a:solidFill>
                <a:latin typeface="Arial" charset="0"/>
                <a:cs typeface="Arial" charset="0"/>
              </a:defRPr>
            </a:lvl6pPr>
            <a:lvl7pPr marL="2971800" indent="-228600" defTabSz="801688" fontAlgn="base">
              <a:spcBef>
                <a:spcPct val="0"/>
              </a:spcBef>
              <a:spcAft>
                <a:spcPct val="0"/>
              </a:spcAft>
              <a:defRPr>
                <a:solidFill>
                  <a:schemeClr val="tx1"/>
                </a:solidFill>
                <a:latin typeface="Arial" charset="0"/>
                <a:cs typeface="Arial" charset="0"/>
              </a:defRPr>
            </a:lvl7pPr>
            <a:lvl8pPr marL="3429000" indent="-228600" defTabSz="801688" fontAlgn="base">
              <a:spcBef>
                <a:spcPct val="0"/>
              </a:spcBef>
              <a:spcAft>
                <a:spcPct val="0"/>
              </a:spcAft>
              <a:defRPr>
                <a:solidFill>
                  <a:schemeClr val="tx1"/>
                </a:solidFill>
                <a:latin typeface="Arial" charset="0"/>
                <a:cs typeface="Arial" charset="0"/>
              </a:defRPr>
            </a:lvl8pPr>
            <a:lvl9pPr marL="3886200" indent="-228600" defTabSz="801688" fontAlgn="base">
              <a:spcBef>
                <a:spcPct val="0"/>
              </a:spcBef>
              <a:spcAft>
                <a:spcPct val="0"/>
              </a:spcAft>
              <a:defRPr>
                <a:solidFill>
                  <a:schemeClr val="tx1"/>
                </a:solidFill>
                <a:latin typeface="Arial" charset="0"/>
                <a:cs typeface="Arial" charset="0"/>
              </a:defRPr>
            </a:lvl9pPr>
          </a:lstStyle>
          <a:p>
            <a:pPr algn="ctr"/>
            <a:r>
              <a:rPr lang="fr-FR" sz="900">
                <a:solidFill>
                  <a:srgbClr val="000000"/>
                </a:solidFill>
                <a:latin typeface="Century Gothic" pitchFamily="34" charset="0"/>
              </a:rPr>
              <a:t>Entrée en SSR</a:t>
            </a:r>
          </a:p>
        </p:txBody>
      </p:sp>
      <p:sp>
        <p:nvSpPr>
          <p:cNvPr id="382213" name="Rectangle 50"/>
          <p:cNvSpPr>
            <a:spLocks noChangeArrowheads="1"/>
          </p:cNvSpPr>
          <p:nvPr>
            <p:custDataLst>
              <p:tags r:id="rId12"/>
            </p:custDataLst>
          </p:nvPr>
        </p:nvSpPr>
        <p:spPr bwMode="auto">
          <a:xfrm>
            <a:off x="2417763" y="3524250"/>
            <a:ext cx="307975" cy="658813"/>
          </a:xfrm>
          <a:prstGeom prst="rect">
            <a:avLst/>
          </a:prstGeom>
          <a:solidFill>
            <a:srgbClr val="BFDFE2">
              <a:alpha val="65097"/>
            </a:srgbClr>
          </a:solidFill>
          <a:ln w="9525">
            <a:solidFill>
              <a:srgbClr val="0070C0"/>
            </a:solidFill>
            <a:miter lim="800000"/>
            <a:headEnd/>
            <a:tailEnd/>
          </a:ln>
        </p:spPr>
        <p:txBody>
          <a:bodyPr anchor="ctr"/>
          <a:lstStyle/>
          <a:p>
            <a:pPr algn="ctr">
              <a:spcBef>
                <a:spcPct val="20000"/>
              </a:spcBef>
            </a:pPr>
            <a:r>
              <a:rPr lang="fr-FR" sz="700">
                <a:solidFill>
                  <a:srgbClr val="0C419A"/>
                </a:solidFill>
                <a:latin typeface="Century Gothic" pitchFamily="34" charset="0"/>
              </a:rPr>
              <a:t>M</a:t>
            </a:r>
          </a:p>
          <a:p>
            <a:pPr algn="ctr">
              <a:spcBef>
                <a:spcPct val="20000"/>
              </a:spcBef>
            </a:pPr>
            <a:r>
              <a:rPr lang="fr-FR" sz="700">
                <a:solidFill>
                  <a:srgbClr val="0C419A"/>
                </a:solidFill>
                <a:latin typeface="Century Gothic" pitchFamily="34" charset="0"/>
              </a:rPr>
              <a:t>C</a:t>
            </a:r>
          </a:p>
          <a:p>
            <a:pPr algn="ctr">
              <a:spcBef>
                <a:spcPct val="20000"/>
              </a:spcBef>
            </a:pPr>
            <a:r>
              <a:rPr lang="fr-FR" sz="700">
                <a:solidFill>
                  <a:srgbClr val="0C419A"/>
                </a:solidFill>
                <a:latin typeface="Century Gothic" pitchFamily="34" charset="0"/>
              </a:rPr>
              <a:t>O</a:t>
            </a:r>
          </a:p>
        </p:txBody>
      </p:sp>
      <p:sp>
        <p:nvSpPr>
          <p:cNvPr id="382214" name="Rectangle 9"/>
          <p:cNvSpPr>
            <a:spLocks noChangeArrowheads="1"/>
          </p:cNvSpPr>
          <p:nvPr>
            <p:custDataLst>
              <p:tags r:id="rId13"/>
            </p:custDataLst>
          </p:nvPr>
        </p:nvSpPr>
        <p:spPr bwMode="auto">
          <a:xfrm>
            <a:off x="323850" y="2273300"/>
            <a:ext cx="2000250" cy="649288"/>
          </a:xfrm>
          <a:prstGeom prst="rect">
            <a:avLst/>
          </a:prstGeom>
          <a:solidFill>
            <a:srgbClr val="00AAA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6000" rIns="36000" anchor="ctr"/>
          <a:lstStyle/>
          <a:p>
            <a:pPr algn="ctr">
              <a:lnSpc>
                <a:spcPct val="90000"/>
              </a:lnSpc>
              <a:spcBef>
                <a:spcPct val="20000"/>
              </a:spcBef>
            </a:pPr>
            <a:r>
              <a:rPr lang="fr-FR" sz="900" b="1">
                <a:solidFill>
                  <a:schemeClr val="bg1"/>
                </a:solidFill>
                <a:latin typeface="Century Gothic" pitchFamily="34" charset="0"/>
              </a:rPr>
              <a:t>Parcours MCO </a:t>
            </a:r>
            <a:r>
              <a:rPr lang="fr-FR" sz="900" b="1">
                <a:solidFill>
                  <a:schemeClr val="bg1"/>
                </a:solidFill>
                <a:latin typeface="Century Gothic" pitchFamily="34" charset="0"/>
                <a:sym typeface="Wingdings" pitchFamily="2" charset="2"/>
              </a:rPr>
              <a:t></a:t>
            </a:r>
            <a:r>
              <a:rPr lang="fr-FR" sz="900" b="1">
                <a:solidFill>
                  <a:schemeClr val="bg1"/>
                </a:solidFill>
                <a:latin typeface="Century Gothic" pitchFamily="34" charset="0"/>
              </a:rPr>
              <a:t> SSR </a:t>
            </a:r>
            <a:r>
              <a:rPr lang="fr-FR" sz="900" b="1">
                <a:solidFill>
                  <a:schemeClr val="bg1"/>
                </a:solidFill>
                <a:latin typeface="Century Gothic" pitchFamily="34" charset="0"/>
                <a:sym typeface="Wingdings" pitchFamily="2" charset="2"/>
              </a:rPr>
              <a:t> </a:t>
            </a:r>
            <a:r>
              <a:rPr lang="fr-FR" sz="900" b="1">
                <a:solidFill>
                  <a:schemeClr val="bg1"/>
                </a:solidFill>
                <a:latin typeface="Century Gothic" pitchFamily="34" charset="0"/>
              </a:rPr>
              <a:t>Domicile</a:t>
            </a:r>
          </a:p>
          <a:p>
            <a:pPr algn="ctr">
              <a:lnSpc>
                <a:spcPct val="90000"/>
              </a:lnSpc>
              <a:spcBef>
                <a:spcPct val="20000"/>
              </a:spcBef>
            </a:pPr>
            <a:endParaRPr lang="fr-FR" sz="900" b="1">
              <a:solidFill>
                <a:schemeClr val="bg1"/>
              </a:solidFill>
              <a:latin typeface="Century Gothic" pitchFamily="34" charset="0"/>
            </a:endParaRPr>
          </a:p>
          <a:p>
            <a:pPr algn="ctr">
              <a:lnSpc>
                <a:spcPct val="90000"/>
              </a:lnSpc>
              <a:spcBef>
                <a:spcPct val="20000"/>
              </a:spcBef>
            </a:pPr>
            <a:r>
              <a:rPr lang="fr-FR" sz="900" b="1" i="1">
                <a:solidFill>
                  <a:schemeClr val="bg1"/>
                </a:solidFill>
                <a:latin typeface="Century Gothic" pitchFamily="34" charset="0"/>
              </a:rPr>
              <a:t>Effectif : 18 969</a:t>
            </a:r>
          </a:p>
        </p:txBody>
      </p:sp>
      <p:sp>
        <p:nvSpPr>
          <p:cNvPr id="382215" name="Line 47"/>
          <p:cNvSpPr>
            <a:spLocks noChangeShapeType="1"/>
          </p:cNvSpPr>
          <p:nvPr>
            <p:custDataLst>
              <p:tags r:id="rId14"/>
            </p:custDataLst>
          </p:nvPr>
        </p:nvSpPr>
        <p:spPr bwMode="auto">
          <a:xfrm>
            <a:off x="2417763" y="1136650"/>
            <a:ext cx="0" cy="19685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382216" name="Line 47"/>
          <p:cNvSpPr>
            <a:spLocks noChangeShapeType="1"/>
          </p:cNvSpPr>
          <p:nvPr>
            <p:custDataLst>
              <p:tags r:id="rId15"/>
            </p:custDataLst>
          </p:nvPr>
        </p:nvSpPr>
        <p:spPr bwMode="auto">
          <a:xfrm>
            <a:off x="8372475" y="1135063"/>
            <a:ext cx="0" cy="195262"/>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382217" name="Text Box 27"/>
          <p:cNvSpPr txBox="1">
            <a:spLocks noChangeArrowheads="1"/>
          </p:cNvSpPr>
          <p:nvPr>
            <p:custDataLst>
              <p:tags r:id="rId16"/>
            </p:custDataLst>
          </p:nvPr>
        </p:nvSpPr>
        <p:spPr bwMode="auto">
          <a:xfrm>
            <a:off x="7915275" y="884238"/>
            <a:ext cx="833438" cy="23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165" tIns="40083" rIns="80165" bIns="40083"/>
          <a:lstStyle>
            <a:lvl1pPr defTabSz="801688">
              <a:defRPr>
                <a:solidFill>
                  <a:schemeClr val="tx1"/>
                </a:solidFill>
                <a:latin typeface="Arial" charset="0"/>
                <a:cs typeface="Arial" charset="0"/>
              </a:defRPr>
            </a:lvl1pPr>
            <a:lvl2pPr marL="742950" indent="-285750" defTabSz="801688">
              <a:defRPr>
                <a:solidFill>
                  <a:schemeClr val="tx1"/>
                </a:solidFill>
                <a:latin typeface="Arial" charset="0"/>
                <a:cs typeface="Arial" charset="0"/>
              </a:defRPr>
            </a:lvl2pPr>
            <a:lvl3pPr marL="1143000" indent="-228600" defTabSz="801688">
              <a:defRPr>
                <a:solidFill>
                  <a:schemeClr val="tx1"/>
                </a:solidFill>
                <a:latin typeface="Arial" charset="0"/>
                <a:cs typeface="Arial" charset="0"/>
              </a:defRPr>
            </a:lvl3pPr>
            <a:lvl4pPr marL="1600200" indent="-228600" defTabSz="801688">
              <a:defRPr>
                <a:solidFill>
                  <a:schemeClr val="tx1"/>
                </a:solidFill>
                <a:latin typeface="Arial" charset="0"/>
                <a:cs typeface="Arial" charset="0"/>
              </a:defRPr>
            </a:lvl4pPr>
            <a:lvl5pPr marL="2057400" indent="-228600" defTabSz="801688">
              <a:defRPr>
                <a:solidFill>
                  <a:schemeClr val="tx1"/>
                </a:solidFill>
                <a:latin typeface="Arial" charset="0"/>
                <a:cs typeface="Arial" charset="0"/>
              </a:defRPr>
            </a:lvl5pPr>
            <a:lvl6pPr marL="2514600" indent="-228600" defTabSz="801688" fontAlgn="base">
              <a:spcBef>
                <a:spcPct val="0"/>
              </a:spcBef>
              <a:spcAft>
                <a:spcPct val="0"/>
              </a:spcAft>
              <a:defRPr>
                <a:solidFill>
                  <a:schemeClr val="tx1"/>
                </a:solidFill>
                <a:latin typeface="Arial" charset="0"/>
                <a:cs typeface="Arial" charset="0"/>
              </a:defRPr>
            </a:lvl6pPr>
            <a:lvl7pPr marL="2971800" indent="-228600" defTabSz="801688" fontAlgn="base">
              <a:spcBef>
                <a:spcPct val="0"/>
              </a:spcBef>
              <a:spcAft>
                <a:spcPct val="0"/>
              </a:spcAft>
              <a:defRPr>
                <a:solidFill>
                  <a:schemeClr val="tx1"/>
                </a:solidFill>
                <a:latin typeface="Arial" charset="0"/>
                <a:cs typeface="Arial" charset="0"/>
              </a:defRPr>
            </a:lvl7pPr>
            <a:lvl8pPr marL="3429000" indent="-228600" defTabSz="801688" fontAlgn="base">
              <a:spcBef>
                <a:spcPct val="0"/>
              </a:spcBef>
              <a:spcAft>
                <a:spcPct val="0"/>
              </a:spcAft>
              <a:defRPr>
                <a:solidFill>
                  <a:schemeClr val="tx1"/>
                </a:solidFill>
                <a:latin typeface="Arial" charset="0"/>
                <a:cs typeface="Arial" charset="0"/>
              </a:defRPr>
            </a:lvl8pPr>
            <a:lvl9pPr marL="3886200" indent="-228600" defTabSz="801688" fontAlgn="base">
              <a:spcBef>
                <a:spcPct val="0"/>
              </a:spcBef>
              <a:spcAft>
                <a:spcPct val="0"/>
              </a:spcAft>
              <a:defRPr>
                <a:solidFill>
                  <a:schemeClr val="tx1"/>
                </a:solidFill>
                <a:latin typeface="Arial" charset="0"/>
                <a:cs typeface="Arial" charset="0"/>
              </a:defRPr>
            </a:lvl9pPr>
          </a:lstStyle>
          <a:p>
            <a:r>
              <a:rPr lang="fr-FR" sz="1000">
                <a:latin typeface="Century Gothic" pitchFamily="34" charset="0"/>
              </a:rPr>
              <a:t>J0 + 6 mois</a:t>
            </a:r>
          </a:p>
        </p:txBody>
      </p:sp>
      <p:sp>
        <p:nvSpPr>
          <p:cNvPr id="382218" name="Text Box 38"/>
          <p:cNvSpPr txBox="1">
            <a:spLocks noChangeArrowheads="1"/>
          </p:cNvSpPr>
          <p:nvPr>
            <p:custDataLst>
              <p:tags r:id="rId17"/>
            </p:custDataLst>
          </p:nvPr>
        </p:nvSpPr>
        <p:spPr bwMode="auto">
          <a:xfrm>
            <a:off x="2381250" y="2976563"/>
            <a:ext cx="673100" cy="363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165" tIns="40083" rIns="80165" bIns="40083"/>
          <a:lstStyle>
            <a:lvl1pPr defTabSz="801688">
              <a:defRPr>
                <a:solidFill>
                  <a:schemeClr val="tx1"/>
                </a:solidFill>
                <a:latin typeface="Arial" charset="0"/>
                <a:cs typeface="Arial" charset="0"/>
              </a:defRPr>
            </a:lvl1pPr>
            <a:lvl2pPr marL="742950" indent="-285750" defTabSz="801688">
              <a:defRPr>
                <a:solidFill>
                  <a:schemeClr val="tx1"/>
                </a:solidFill>
                <a:latin typeface="Arial" charset="0"/>
                <a:cs typeface="Arial" charset="0"/>
              </a:defRPr>
            </a:lvl2pPr>
            <a:lvl3pPr marL="1143000" indent="-228600" defTabSz="801688">
              <a:defRPr>
                <a:solidFill>
                  <a:schemeClr val="tx1"/>
                </a:solidFill>
                <a:latin typeface="Arial" charset="0"/>
                <a:cs typeface="Arial" charset="0"/>
              </a:defRPr>
            </a:lvl3pPr>
            <a:lvl4pPr marL="1600200" indent="-228600" defTabSz="801688">
              <a:defRPr>
                <a:solidFill>
                  <a:schemeClr val="tx1"/>
                </a:solidFill>
                <a:latin typeface="Arial" charset="0"/>
                <a:cs typeface="Arial" charset="0"/>
              </a:defRPr>
            </a:lvl4pPr>
            <a:lvl5pPr marL="2057400" indent="-228600" defTabSz="801688">
              <a:defRPr>
                <a:solidFill>
                  <a:schemeClr val="tx1"/>
                </a:solidFill>
                <a:latin typeface="Arial" charset="0"/>
                <a:cs typeface="Arial" charset="0"/>
              </a:defRPr>
            </a:lvl5pPr>
            <a:lvl6pPr marL="2514600" indent="-228600" defTabSz="801688" fontAlgn="base">
              <a:spcBef>
                <a:spcPct val="0"/>
              </a:spcBef>
              <a:spcAft>
                <a:spcPct val="0"/>
              </a:spcAft>
              <a:defRPr>
                <a:solidFill>
                  <a:schemeClr val="tx1"/>
                </a:solidFill>
                <a:latin typeface="Arial" charset="0"/>
                <a:cs typeface="Arial" charset="0"/>
              </a:defRPr>
            </a:lvl6pPr>
            <a:lvl7pPr marL="2971800" indent="-228600" defTabSz="801688" fontAlgn="base">
              <a:spcBef>
                <a:spcPct val="0"/>
              </a:spcBef>
              <a:spcAft>
                <a:spcPct val="0"/>
              </a:spcAft>
              <a:defRPr>
                <a:solidFill>
                  <a:schemeClr val="tx1"/>
                </a:solidFill>
                <a:latin typeface="Arial" charset="0"/>
                <a:cs typeface="Arial" charset="0"/>
              </a:defRPr>
            </a:lvl7pPr>
            <a:lvl8pPr marL="3429000" indent="-228600" defTabSz="801688" fontAlgn="base">
              <a:spcBef>
                <a:spcPct val="0"/>
              </a:spcBef>
              <a:spcAft>
                <a:spcPct val="0"/>
              </a:spcAft>
              <a:defRPr>
                <a:solidFill>
                  <a:schemeClr val="tx1"/>
                </a:solidFill>
                <a:latin typeface="Arial" charset="0"/>
                <a:cs typeface="Arial" charset="0"/>
              </a:defRPr>
            </a:lvl8pPr>
            <a:lvl9pPr marL="3886200" indent="-228600" defTabSz="801688" fontAlgn="base">
              <a:spcBef>
                <a:spcPct val="0"/>
              </a:spcBef>
              <a:spcAft>
                <a:spcPct val="0"/>
              </a:spcAft>
              <a:defRPr>
                <a:solidFill>
                  <a:schemeClr val="tx1"/>
                </a:solidFill>
                <a:latin typeface="Arial" charset="0"/>
                <a:cs typeface="Arial" charset="0"/>
              </a:defRPr>
            </a:lvl9pPr>
          </a:lstStyle>
          <a:p>
            <a:r>
              <a:rPr lang="fr-FR" sz="900">
                <a:solidFill>
                  <a:srgbClr val="000000"/>
                </a:solidFill>
                <a:latin typeface="Century Gothic" pitchFamily="34" charset="0"/>
              </a:rPr>
              <a:t>Retour à domicile</a:t>
            </a:r>
          </a:p>
        </p:txBody>
      </p:sp>
      <p:sp>
        <p:nvSpPr>
          <p:cNvPr id="382219" name="Line 39"/>
          <p:cNvSpPr>
            <a:spLocks noChangeShapeType="1"/>
          </p:cNvSpPr>
          <p:nvPr>
            <p:custDataLst>
              <p:tags r:id="rId18"/>
            </p:custDataLst>
          </p:nvPr>
        </p:nvSpPr>
        <p:spPr bwMode="auto">
          <a:xfrm>
            <a:off x="2722563" y="3313113"/>
            <a:ext cx="0" cy="19685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graphicFrame>
        <p:nvGraphicFramePr>
          <p:cNvPr id="382200" name="Object 248"/>
          <p:cNvGraphicFramePr>
            <a:graphicFrameLocks/>
          </p:cNvGraphicFramePr>
          <p:nvPr>
            <p:custDataLst>
              <p:tags r:id="rId19"/>
            </p:custDataLst>
          </p:nvPr>
        </p:nvGraphicFramePr>
        <p:xfrm>
          <a:off x="2595563" y="2338388"/>
          <a:ext cx="2009775" cy="914400"/>
        </p:xfrm>
        <a:graphic>
          <a:graphicData uri="http://schemas.openxmlformats.org/presentationml/2006/ole">
            <mc:AlternateContent xmlns:mc="http://schemas.openxmlformats.org/markup-compatibility/2006">
              <mc:Choice xmlns:v="urn:schemas-microsoft-com:vml" Requires="v">
                <p:oleObj spid="_x0000_s382268" r:id="rId67" imgW="2005758" imgH="914479" progId="Excel.Sheet.8">
                  <p:embed/>
                </p:oleObj>
              </mc:Choice>
              <mc:Fallback>
                <p:oleObj r:id="rId67" imgW="2005758" imgH="914479" progId="Excel.Sheet.8">
                  <p:embed/>
                  <p:pic>
                    <p:nvPicPr>
                      <p:cNvPr id="0" name="Object 248"/>
                      <p:cNvPicPr>
                        <a:picLocks noChangeArrowheads="1"/>
                      </p:cNvPicPr>
                      <p:nvPr/>
                    </p:nvPicPr>
                    <p:blipFill>
                      <a:blip r:embed="rId68">
                        <a:extLst>
                          <a:ext uri="{28A0092B-C50C-407E-A947-70E740481C1C}">
                            <a14:useLocalDpi xmlns:a14="http://schemas.microsoft.com/office/drawing/2010/main" val="0"/>
                          </a:ext>
                        </a:extLst>
                      </a:blip>
                      <a:srcRect/>
                      <a:stretch>
                        <a:fillRect/>
                      </a:stretch>
                    </p:blipFill>
                    <p:spPr bwMode="auto">
                      <a:xfrm>
                        <a:off x="2595563" y="2338388"/>
                        <a:ext cx="200977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useBgFill="1">
        <p:nvSpPr>
          <p:cNvPr id="382220" name="Forme libre 3"/>
          <p:cNvSpPr>
            <a:spLocks/>
          </p:cNvSpPr>
          <p:nvPr>
            <p:custDataLst>
              <p:tags r:id="rId20"/>
            </p:custDataLst>
          </p:nvPr>
        </p:nvSpPr>
        <p:spPr bwMode="white">
          <a:xfrm>
            <a:off x="3021013" y="2424113"/>
            <a:ext cx="79375" cy="495300"/>
          </a:xfrm>
          <a:custGeom>
            <a:avLst/>
            <a:gdLst>
              <a:gd name="T0" fmla="*/ 79337 w 79376"/>
              <a:gd name="T1" fmla="*/ 0 h 495301"/>
              <a:gd name="T2" fmla="*/ 57112 w 79376"/>
              <a:gd name="T3" fmla="*/ 82550 h 495301"/>
              <a:gd name="T4" fmla="*/ 79337 w 79376"/>
              <a:gd name="T5" fmla="*/ 165100 h 495301"/>
              <a:gd name="T6" fmla="*/ 57112 w 79376"/>
              <a:gd name="T7" fmla="*/ 247650 h 495301"/>
              <a:gd name="T8" fmla="*/ 79337 w 79376"/>
              <a:gd name="T9" fmla="*/ 330162 h 495301"/>
              <a:gd name="T10" fmla="*/ 57112 w 79376"/>
              <a:gd name="T11" fmla="*/ 412712 h 495301"/>
              <a:gd name="T12" fmla="*/ 79337 w 79376"/>
              <a:gd name="T13" fmla="*/ 495262 h 495301"/>
              <a:gd name="T14" fmla="*/ 22225 w 79376"/>
              <a:gd name="T15" fmla="*/ 495262 h 495301"/>
              <a:gd name="T16" fmla="*/ 0 w 79376"/>
              <a:gd name="T17" fmla="*/ 412712 h 495301"/>
              <a:gd name="T18" fmla="*/ 22225 w 79376"/>
              <a:gd name="T19" fmla="*/ 330162 h 495301"/>
              <a:gd name="T20" fmla="*/ 0 w 79376"/>
              <a:gd name="T21" fmla="*/ 247650 h 495301"/>
              <a:gd name="T22" fmla="*/ 22225 w 79376"/>
              <a:gd name="T23" fmla="*/ 165100 h 495301"/>
              <a:gd name="T24" fmla="*/ 0 w 79376"/>
              <a:gd name="T25" fmla="*/ 82550 h 495301"/>
              <a:gd name="T26" fmla="*/ 22225 w 79376"/>
              <a:gd name="T27" fmla="*/ 0 h 495301"/>
              <a:gd name="T28" fmla="*/ 79337 w 79376"/>
              <a:gd name="T29" fmla="*/ 0 h 49530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79376"/>
              <a:gd name="T46" fmla="*/ 0 h 495301"/>
              <a:gd name="T47" fmla="*/ 79376 w 79376"/>
              <a:gd name="T48" fmla="*/ 495301 h 49530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79376" h="495301">
                <a:moveTo>
                  <a:pt x="79375" y="0"/>
                </a:moveTo>
                <a:lnTo>
                  <a:pt x="57150" y="82550"/>
                </a:lnTo>
                <a:lnTo>
                  <a:pt x="79375" y="165100"/>
                </a:lnTo>
                <a:lnTo>
                  <a:pt x="57150" y="247650"/>
                </a:lnTo>
                <a:lnTo>
                  <a:pt x="79375" y="330200"/>
                </a:lnTo>
                <a:lnTo>
                  <a:pt x="57150" y="412750"/>
                </a:lnTo>
                <a:lnTo>
                  <a:pt x="79375" y="495300"/>
                </a:lnTo>
                <a:lnTo>
                  <a:pt x="22225" y="495300"/>
                </a:lnTo>
                <a:lnTo>
                  <a:pt x="0" y="412750"/>
                </a:lnTo>
                <a:lnTo>
                  <a:pt x="22225" y="330200"/>
                </a:lnTo>
                <a:lnTo>
                  <a:pt x="0" y="247650"/>
                </a:lnTo>
                <a:lnTo>
                  <a:pt x="22225" y="165100"/>
                </a:lnTo>
                <a:lnTo>
                  <a:pt x="0" y="82550"/>
                </a:lnTo>
                <a:lnTo>
                  <a:pt x="22225" y="0"/>
                </a:lnTo>
                <a:lnTo>
                  <a:pt x="79375" y="0"/>
                </a:lnTo>
                <a:close/>
              </a:path>
            </a:pathLst>
          </a:custGeom>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fr-FR"/>
          </a:p>
        </p:txBody>
      </p:sp>
      <p:sp>
        <p:nvSpPr>
          <p:cNvPr id="382221" name="Forme libre 2"/>
          <p:cNvSpPr>
            <a:spLocks/>
          </p:cNvSpPr>
          <p:nvPr>
            <p:custDataLst>
              <p:tags r:id="rId21"/>
            </p:custDataLst>
          </p:nvPr>
        </p:nvSpPr>
        <p:spPr bwMode="auto">
          <a:xfrm>
            <a:off x="3078163" y="2424113"/>
            <a:ext cx="22225" cy="495300"/>
          </a:xfrm>
          <a:custGeom>
            <a:avLst/>
            <a:gdLst>
              <a:gd name="T0" fmla="*/ 22187 w 22226"/>
              <a:gd name="T1" fmla="*/ 0 h 495301"/>
              <a:gd name="T2" fmla="*/ 0 w 22226"/>
              <a:gd name="T3" fmla="*/ 82550 h 495301"/>
              <a:gd name="T4" fmla="*/ 22187 w 22226"/>
              <a:gd name="T5" fmla="*/ 165100 h 495301"/>
              <a:gd name="T6" fmla="*/ 0 w 22226"/>
              <a:gd name="T7" fmla="*/ 247650 h 495301"/>
              <a:gd name="T8" fmla="*/ 22187 w 22226"/>
              <a:gd name="T9" fmla="*/ 330162 h 495301"/>
              <a:gd name="T10" fmla="*/ 0 w 22226"/>
              <a:gd name="T11" fmla="*/ 412712 h 495301"/>
              <a:gd name="T12" fmla="*/ 22187 w 22226"/>
              <a:gd name="T13" fmla="*/ 495262 h 495301"/>
              <a:gd name="T14" fmla="*/ 0 60000 65536"/>
              <a:gd name="T15" fmla="*/ 0 60000 65536"/>
              <a:gd name="T16" fmla="*/ 0 60000 65536"/>
              <a:gd name="T17" fmla="*/ 0 60000 65536"/>
              <a:gd name="T18" fmla="*/ 0 60000 65536"/>
              <a:gd name="T19" fmla="*/ 0 60000 65536"/>
              <a:gd name="T20" fmla="*/ 0 60000 65536"/>
              <a:gd name="T21" fmla="*/ 0 w 22226"/>
              <a:gd name="T22" fmla="*/ 0 h 495301"/>
              <a:gd name="T23" fmla="*/ 22226 w 22226"/>
              <a:gd name="T24" fmla="*/ 495301 h 4953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226" h="495301">
                <a:moveTo>
                  <a:pt x="22225" y="0"/>
                </a:moveTo>
                <a:lnTo>
                  <a:pt x="0" y="82550"/>
                </a:lnTo>
                <a:lnTo>
                  <a:pt x="22225" y="165100"/>
                </a:lnTo>
                <a:lnTo>
                  <a:pt x="0" y="247650"/>
                </a:lnTo>
                <a:lnTo>
                  <a:pt x="22225" y="330200"/>
                </a:lnTo>
                <a:lnTo>
                  <a:pt x="0" y="412750"/>
                </a:lnTo>
                <a:lnTo>
                  <a:pt x="22225" y="495300"/>
                </a:lnTo>
              </a:path>
            </a:pathLst>
          </a:cu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fr-FR"/>
          </a:p>
        </p:txBody>
      </p:sp>
      <p:sp>
        <p:nvSpPr>
          <p:cNvPr id="382222" name="Forme libre 1"/>
          <p:cNvSpPr>
            <a:spLocks/>
          </p:cNvSpPr>
          <p:nvPr>
            <p:custDataLst>
              <p:tags r:id="rId22"/>
            </p:custDataLst>
          </p:nvPr>
        </p:nvSpPr>
        <p:spPr bwMode="auto">
          <a:xfrm>
            <a:off x="3021013" y="2424113"/>
            <a:ext cx="22225" cy="495300"/>
          </a:xfrm>
          <a:custGeom>
            <a:avLst/>
            <a:gdLst>
              <a:gd name="T0" fmla="*/ 22187 w 22226"/>
              <a:gd name="T1" fmla="*/ 0 h 495301"/>
              <a:gd name="T2" fmla="*/ 0 w 22226"/>
              <a:gd name="T3" fmla="*/ 82550 h 495301"/>
              <a:gd name="T4" fmla="*/ 22187 w 22226"/>
              <a:gd name="T5" fmla="*/ 165100 h 495301"/>
              <a:gd name="T6" fmla="*/ 0 w 22226"/>
              <a:gd name="T7" fmla="*/ 247650 h 495301"/>
              <a:gd name="T8" fmla="*/ 22187 w 22226"/>
              <a:gd name="T9" fmla="*/ 330162 h 495301"/>
              <a:gd name="T10" fmla="*/ 0 w 22226"/>
              <a:gd name="T11" fmla="*/ 412712 h 495301"/>
              <a:gd name="T12" fmla="*/ 22187 w 22226"/>
              <a:gd name="T13" fmla="*/ 495262 h 495301"/>
              <a:gd name="T14" fmla="*/ 0 60000 65536"/>
              <a:gd name="T15" fmla="*/ 0 60000 65536"/>
              <a:gd name="T16" fmla="*/ 0 60000 65536"/>
              <a:gd name="T17" fmla="*/ 0 60000 65536"/>
              <a:gd name="T18" fmla="*/ 0 60000 65536"/>
              <a:gd name="T19" fmla="*/ 0 60000 65536"/>
              <a:gd name="T20" fmla="*/ 0 60000 65536"/>
              <a:gd name="T21" fmla="*/ 0 w 22226"/>
              <a:gd name="T22" fmla="*/ 0 h 495301"/>
              <a:gd name="T23" fmla="*/ 22226 w 22226"/>
              <a:gd name="T24" fmla="*/ 495301 h 4953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226" h="495301">
                <a:moveTo>
                  <a:pt x="22225" y="0"/>
                </a:moveTo>
                <a:lnTo>
                  <a:pt x="0" y="82550"/>
                </a:lnTo>
                <a:lnTo>
                  <a:pt x="22225" y="165100"/>
                </a:lnTo>
                <a:lnTo>
                  <a:pt x="0" y="247650"/>
                </a:lnTo>
                <a:lnTo>
                  <a:pt x="22225" y="330200"/>
                </a:lnTo>
                <a:lnTo>
                  <a:pt x="0" y="412750"/>
                </a:lnTo>
                <a:lnTo>
                  <a:pt x="22225" y="495300"/>
                </a:lnTo>
              </a:path>
            </a:pathLst>
          </a:cu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fr-FR"/>
          </a:p>
        </p:txBody>
      </p:sp>
      <p:sp>
        <p:nvSpPr>
          <p:cNvPr id="382223" name="Rectangle 35"/>
          <p:cNvSpPr>
            <a:spLocks noChangeArrowheads="1"/>
          </p:cNvSpPr>
          <p:nvPr>
            <p:custDataLst>
              <p:tags r:id="rId23"/>
            </p:custDataLst>
          </p:nvPr>
        </p:nvSpPr>
        <p:spPr bwMode="gray">
          <a:xfrm>
            <a:off x="2757488" y="2606675"/>
            <a:ext cx="600075" cy="122238"/>
          </a:xfrm>
          <a:prstGeom prst="rect">
            <a:avLst/>
          </a:prstGeom>
          <a:solidFill>
            <a:srgbClr val="4C6C9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4288" tIns="0" rIns="14288" bIns="0" anchor="ctr"/>
          <a:lstStyle/>
          <a:p>
            <a:pPr algn="ctr"/>
            <a:r>
              <a:rPr lang="en-US" sz="800">
                <a:solidFill>
                  <a:schemeClr val="bg1"/>
                </a:solidFill>
                <a:latin typeface="Century Gothic" pitchFamily="34" charset="0"/>
                <a:sym typeface="Century Gothic" pitchFamily="34" charset="0"/>
              </a:rPr>
              <a:t>RO : </a:t>
            </a:r>
            <a:fld id="{1D8AB518-2B94-45AA-BF19-73D1FD45EB78}" type="datetime'4'''''''''''''''' 5''''''''''''''7''''''''6'''">
              <a:rPr lang="en-US" sz="800">
                <a:solidFill>
                  <a:schemeClr val="bg1"/>
                </a:solidFill>
                <a:latin typeface="Century Gothic" pitchFamily="34" charset="0"/>
                <a:sym typeface="Century Gothic" pitchFamily="34" charset="0"/>
              </a:rPr>
              <a:pPr algn="ctr"/>
              <a:t>4 576</a:t>
            </a:fld>
            <a:r>
              <a:rPr lang="en-US" sz="800">
                <a:solidFill>
                  <a:schemeClr val="bg1"/>
                </a:solidFill>
                <a:latin typeface="Century Gothic" pitchFamily="34" charset="0"/>
                <a:sym typeface="Century Gothic" pitchFamily="34" charset="0"/>
              </a:rPr>
              <a:t> €</a:t>
            </a:r>
          </a:p>
        </p:txBody>
      </p:sp>
      <p:sp>
        <p:nvSpPr>
          <p:cNvPr id="382224" name="Rectangle 34"/>
          <p:cNvSpPr>
            <a:spLocks noChangeArrowheads="1"/>
          </p:cNvSpPr>
          <p:nvPr>
            <p:custDataLst>
              <p:tags r:id="rId24"/>
            </p:custDataLst>
          </p:nvPr>
        </p:nvSpPr>
        <p:spPr bwMode="gray">
          <a:xfrm>
            <a:off x="3535363" y="2606675"/>
            <a:ext cx="484187"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4288" tIns="0" rIns="14288" bIns="0" anchor="ctr"/>
          <a:lstStyle/>
          <a:p>
            <a:pPr algn="ctr"/>
            <a:r>
              <a:rPr lang="en-US" sz="800">
                <a:solidFill>
                  <a:schemeClr val="bg1"/>
                </a:solidFill>
                <a:latin typeface="Century Gothic" pitchFamily="34" charset="0"/>
                <a:sym typeface="Century Gothic" pitchFamily="34" charset="0"/>
              </a:rPr>
              <a:t>FH : </a:t>
            </a:r>
            <a:fld id="{4A6FE9F3-D3CA-43C1-BA9F-796AAA89DE2E}" type="datetime'''''''''''''''''''''''''3''''''4''''''''''''''''''''''''''4'''">
              <a:rPr lang="en-US" sz="800">
                <a:solidFill>
                  <a:schemeClr val="bg1"/>
                </a:solidFill>
                <a:latin typeface="Century Gothic" pitchFamily="34" charset="0"/>
                <a:sym typeface="Century Gothic" pitchFamily="34" charset="0"/>
              </a:rPr>
              <a:pPr algn="ctr"/>
              <a:t>344</a:t>
            </a:fld>
            <a:r>
              <a:rPr lang="en-US" sz="800">
                <a:solidFill>
                  <a:schemeClr val="bg1"/>
                </a:solidFill>
                <a:latin typeface="Century Gothic" pitchFamily="34" charset="0"/>
                <a:sym typeface="Century Gothic" pitchFamily="34" charset="0"/>
              </a:rPr>
              <a:t> €</a:t>
            </a:r>
          </a:p>
        </p:txBody>
      </p:sp>
      <p:sp>
        <p:nvSpPr>
          <p:cNvPr id="382225" name="Rectangle 38"/>
          <p:cNvSpPr>
            <a:spLocks noChangeArrowheads="1"/>
          </p:cNvSpPr>
          <p:nvPr>
            <p:custDataLst>
              <p:tags r:id="rId25"/>
            </p:custDataLst>
          </p:nvPr>
        </p:nvSpPr>
        <p:spPr bwMode="auto">
          <a:xfrm>
            <a:off x="4224338" y="2574925"/>
            <a:ext cx="21113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525" tIns="0" rIns="9525" bIns="0" anchor="ctr"/>
          <a:lstStyle/>
          <a:p>
            <a:pPr algn="ctr"/>
            <a:r>
              <a:rPr lang="en-US" sz="600">
                <a:latin typeface="Century Gothic" pitchFamily="34" charset="0"/>
                <a:sym typeface="Century Gothic" pitchFamily="34" charset="0"/>
              </a:rPr>
              <a:t> TM </a:t>
            </a:r>
          </a:p>
          <a:p>
            <a:pPr algn="ctr"/>
            <a:fld id="{B06FE842-D0E3-413F-BFAE-55BF40CAEF4A}" type="datetime'''''''''''''''''''''''''''''''''''''1''''4''''''''''''''''3'">
              <a:rPr lang="en-US" sz="600">
                <a:latin typeface="Century Gothic" pitchFamily="34" charset="0"/>
                <a:sym typeface="Century Gothic" pitchFamily="34" charset="0"/>
              </a:rPr>
              <a:pPr algn="ctr"/>
              <a:t>143</a:t>
            </a:fld>
            <a:r>
              <a:rPr lang="en-US" sz="600">
                <a:latin typeface="Century Gothic" pitchFamily="34" charset="0"/>
                <a:sym typeface="Century Gothic" pitchFamily="34" charset="0"/>
              </a:rPr>
              <a:t> €</a:t>
            </a:r>
            <a:endParaRPr lang="en-US" sz="700">
              <a:latin typeface="Century Gothic" pitchFamily="34" charset="0"/>
              <a:sym typeface="Century Gothic" pitchFamily="34" charset="0"/>
            </a:endParaRPr>
          </a:p>
        </p:txBody>
      </p:sp>
      <p:graphicFrame>
        <p:nvGraphicFramePr>
          <p:cNvPr id="382201" name="Object 249"/>
          <p:cNvGraphicFramePr>
            <a:graphicFrameLocks/>
          </p:cNvGraphicFramePr>
          <p:nvPr>
            <p:custDataLst>
              <p:tags r:id="rId26"/>
            </p:custDataLst>
          </p:nvPr>
        </p:nvGraphicFramePr>
        <p:xfrm>
          <a:off x="4370388" y="2338388"/>
          <a:ext cx="3981450" cy="914400"/>
        </p:xfrm>
        <a:graphic>
          <a:graphicData uri="http://schemas.openxmlformats.org/presentationml/2006/ole">
            <mc:AlternateContent xmlns:mc="http://schemas.openxmlformats.org/markup-compatibility/2006">
              <mc:Choice xmlns:v="urn:schemas-microsoft-com:vml" Requires="v">
                <p:oleObj spid="_x0000_s382269" r:id="rId69" imgW="3981033" imgH="914479" progId="Excel.Sheet.8">
                  <p:embed/>
                </p:oleObj>
              </mc:Choice>
              <mc:Fallback>
                <p:oleObj r:id="rId69" imgW="3981033" imgH="914479" progId="Excel.Sheet.8">
                  <p:embed/>
                  <p:pic>
                    <p:nvPicPr>
                      <p:cNvPr id="0" name="Object 249"/>
                      <p:cNvPicPr>
                        <a:picLocks noChangeArrowheads="1"/>
                      </p:cNvPicPr>
                      <p:nvPr/>
                    </p:nvPicPr>
                    <p:blipFill>
                      <a:blip r:embed="rId70">
                        <a:extLst>
                          <a:ext uri="{28A0092B-C50C-407E-A947-70E740481C1C}">
                            <a14:useLocalDpi xmlns:a14="http://schemas.microsoft.com/office/drawing/2010/main" val="0"/>
                          </a:ext>
                        </a:extLst>
                      </a:blip>
                      <a:srcRect/>
                      <a:stretch>
                        <a:fillRect/>
                      </a:stretch>
                    </p:blipFill>
                    <p:spPr bwMode="auto">
                      <a:xfrm>
                        <a:off x="4370388" y="2338388"/>
                        <a:ext cx="398145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82226" name="Rectangle 83"/>
          <p:cNvSpPr>
            <a:spLocks noChangeArrowheads="1"/>
          </p:cNvSpPr>
          <p:nvPr>
            <p:custDataLst>
              <p:tags r:id="rId27"/>
            </p:custDataLst>
          </p:nvPr>
        </p:nvSpPr>
        <p:spPr bwMode="gray">
          <a:xfrm>
            <a:off x="5551488" y="2606675"/>
            <a:ext cx="515937"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4288" tIns="0" rIns="14288" bIns="0" anchor="ctr"/>
          <a:lstStyle/>
          <a:p>
            <a:pPr algn="ctr"/>
            <a:r>
              <a:rPr lang="en-US" sz="800">
                <a:solidFill>
                  <a:schemeClr val="bg1"/>
                </a:solidFill>
                <a:latin typeface="Century Gothic" pitchFamily="34" charset="0"/>
                <a:sym typeface="Century Gothic" pitchFamily="34" charset="0"/>
              </a:rPr>
              <a:t>RO : </a:t>
            </a:r>
            <a:fld id="{E8F14152-A077-4A62-922E-DE3384AD56D6}" type="datetime'5''''''3''''''2'">
              <a:rPr lang="en-US" sz="800">
                <a:solidFill>
                  <a:schemeClr val="bg1"/>
                </a:solidFill>
                <a:latin typeface="Century Gothic" pitchFamily="34" charset="0"/>
                <a:sym typeface="Century Gothic" pitchFamily="34" charset="0"/>
              </a:rPr>
              <a:pPr algn="ctr"/>
              <a:t>532</a:t>
            </a:fld>
            <a:r>
              <a:rPr lang="en-US" sz="800">
                <a:solidFill>
                  <a:schemeClr val="bg1"/>
                </a:solidFill>
                <a:latin typeface="Century Gothic" pitchFamily="34" charset="0"/>
                <a:sym typeface="Century Gothic" pitchFamily="34" charset="0"/>
              </a:rPr>
              <a:t> €</a:t>
            </a:r>
          </a:p>
        </p:txBody>
      </p:sp>
      <p:sp>
        <p:nvSpPr>
          <p:cNvPr id="382227" name="Rectangle 81"/>
          <p:cNvSpPr>
            <a:spLocks noChangeArrowheads="1"/>
          </p:cNvSpPr>
          <p:nvPr>
            <p:custDataLst>
              <p:tags r:id="rId28"/>
            </p:custDataLst>
          </p:nvPr>
        </p:nvSpPr>
        <p:spPr bwMode="auto">
          <a:xfrm>
            <a:off x="7315200" y="2606675"/>
            <a:ext cx="50165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4288" tIns="0" rIns="14288" bIns="0" anchor="ctr"/>
          <a:lstStyle/>
          <a:p>
            <a:pPr algn="ctr"/>
            <a:r>
              <a:rPr lang="en-US" sz="800">
                <a:latin typeface="Century Gothic" pitchFamily="34" charset="0"/>
                <a:sym typeface="Century Gothic" pitchFamily="34" charset="0"/>
              </a:rPr>
              <a:t>TM : </a:t>
            </a:r>
            <a:fld id="{DA5C8545-0CE7-4390-95D7-361DC97F1B4E}" type="datetime'''1''8''''''''''''''4'''''''''''''''''''''">
              <a:rPr lang="en-US" sz="800">
                <a:latin typeface="Century Gothic" pitchFamily="34" charset="0"/>
                <a:sym typeface="Century Gothic" pitchFamily="34" charset="0"/>
              </a:rPr>
              <a:pPr algn="ctr"/>
              <a:t>184</a:t>
            </a:fld>
            <a:r>
              <a:rPr lang="en-US" sz="800">
                <a:latin typeface="Century Gothic" pitchFamily="34" charset="0"/>
                <a:sym typeface="Century Gothic" pitchFamily="34" charset="0"/>
              </a:rPr>
              <a:t> €</a:t>
            </a:r>
          </a:p>
        </p:txBody>
      </p:sp>
      <p:sp>
        <p:nvSpPr>
          <p:cNvPr id="382228" name="Rectangle 48"/>
          <p:cNvSpPr>
            <a:spLocks noChangeArrowheads="1"/>
          </p:cNvSpPr>
          <p:nvPr>
            <p:custDataLst>
              <p:tags r:id="rId29"/>
            </p:custDataLst>
          </p:nvPr>
        </p:nvSpPr>
        <p:spPr bwMode="auto">
          <a:xfrm>
            <a:off x="7891463" y="2722563"/>
            <a:ext cx="358775" cy="122237"/>
          </a:xfrm>
          <a:prstGeom prst="rect">
            <a:avLst/>
          </a:prstGeom>
          <a:solidFill>
            <a:srgbClr val="C3CFE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4288" tIns="0" rIns="14288" bIns="0" anchor="ctr"/>
          <a:lstStyle/>
          <a:p>
            <a:pPr algn="ctr"/>
            <a:r>
              <a:rPr lang="en-US" sz="800">
                <a:latin typeface="Century Gothic" pitchFamily="34" charset="0"/>
                <a:sym typeface="Century Gothic" pitchFamily="34" charset="0"/>
              </a:rPr>
              <a:t>F : </a:t>
            </a:r>
            <a:fld id="{BC8BCA8C-C00A-4408-AB04-90088C1EF635}" type="datetime'''2''''''''''''''''''''''''''''''''''''''''''''''''1'''''">
              <a:rPr lang="en-US" sz="800">
                <a:latin typeface="Century Gothic" pitchFamily="34" charset="0"/>
                <a:sym typeface="Century Gothic" pitchFamily="34" charset="0"/>
              </a:rPr>
              <a:pPr algn="ctr"/>
              <a:t>21</a:t>
            </a:fld>
            <a:r>
              <a:rPr lang="en-US" sz="800">
                <a:latin typeface="Century Gothic" pitchFamily="34" charset="0"/>
                <a:sym typeface="Century Gothic" pitchFamily="34" charset="0"/>
              </a:rPr>
              <a:t> €</a:t>
            </a:r>
          </a:p>
        </p:txBody>
      </p:sp>
      <p:sp>
        <p:nvSpPr>
          <p:cNvPr id="382229" name="Rectangle 49"/>
          <p:cNvSpPr>
            <a:spLocks noChangeArrowheads="1"/>
          </p:cNvSpPr>
          <p:nvPr>
            <p:custDataLst>
              <p:tags r:id="rId30"/>
            </p:custDataLst>
          </p:nvPr>
        </p:nvSpPr>
        <p:spPr bwMode="auto">
          <a:xfrm>
            <a:off x="7988300" y="2489200"/>
            <a:ext cx="385763" cy="122238"/>
          </a:xfrm>
          <a:prstGeom prst="rect">
            <a:avLst/>
          </a:prstGeom>
          <a:solidFill>
            <a:srgbClr val="DFE5E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4288" tIns="0" rIns="14288" bIns="0" anchor="ctr"/>
          <a:lstStyle/>
          <a:p>
            <a:pPr algn="ctr"/>
            <a:r>
              <a:rPr lang="en-US" sz="800">
                <a:latin typeface="Century Gothic" pitchFamily="34" charset="0"/>
                <a:sym typeface="Century Gothic" pitchFamily="34" charset="0"/>
              </a:rPr>
              <a:t>D : </a:t>
            </a:r>
            <a:fld id="{61ED908C-3DD9-496E-88DF-A83A2B9985AB}" type="datetime'2''''''''''''''''''''''''''''''''''''4'''''">
              <a:rPr lang="en-US" sz="800">
                <a:latin typeface="Century Gothic" pitchFamily="34" charset="0"/>
                <a:sym typeface="Century Gothic" pitchFamily="34" charset="0"/>
              </a:rPr>
              <a:pPr algn="ctr"/>
              <a:t>24</a:t>
            </a:fld>
            <a:r>
              <a:rPr lang="en-US" sz="800">
                <a:latin typeface="Century Gothic" pitchFamily="34" charset="0"/>
                <a:sym typeface="Century Gothic" pitchFamily="34" charset="0"/>
              </a:rPr>
              <a:t> €</a:t>
            </a:r>
          </a:p>
        </p:txBody>
      </p:sp>
      <p:sp>
        <p:nvSpPr>
          <p:cNvPr id="382230" name="Text Box 23"/>
          <p:cNvSpPr txBox="1">
            <a:spLocks noChangeArrowheads="1"/>
          </p:cNvSpPr>
          <p:nvPr>
            <p:custDataLst>
              <p:tags r:id="rId31"/>
            </p:custDataLst>
          </p:nvPr>
        </p:nvSpPr>
        <p:spPr bwMode="auto">
          <a:xfrm flipH="1">
            <a:off x="2409825" y="2259013"/>
            <a:ext cx="307975" cy="663575"/>
          </a:xfrm>
          <a:prstGeom prst="rect">
            <a:avLst/>
          </a:prstGeom>
          <a:solidFill>
            <a:srgbClr val="BFDFE2">
              <a:alpha val="65097"/>
            </a:srgbClr>
          </a:solidFill>
          <a:ln w="9525">
            <a:solidFill>
              <a:srgbClr val="0070C0"/>
            </a:solidFill>
            <a:miter lim="800000"/>
            <a:headEnd/>
            <a:tailEnd/>
          </a:ln>
        </p:spPr>
        <p:txBody>
          <a:bodyPr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ctr">
              <a:spcBef>
                <a:spcPct val="20000"/>
              </a:spcBef>
            </a:pPr>
            <a:r>
              <a:rPr lang="fr-FR" sz="700">
                <a:solidFill>
                  <a:srgbClr val="0C419A"/>
                </a:solidFill>
                <a:latin typeface="Century Gothic" pitchFamily="34" charset="0"/>
              </a:rPr>
              <a:t>M</a:t>
            </a:r>
          </a:p>
          <a:p>
            <a:pPr algn="ctr">
              <a:spcBef>
                <a:spcPct val="20000"/>
              </a:spcBef>
            </a:pPr>
            <a:r>
              <a:rPr lang="fr-FR" sz="700">
                <a:solidFill>
                  <a:srgbClr val="0C419A"/>
                </a:solidFill>
                <a:latin typeface="Century Gothic" pitchFamily="34" charset="0"/>
              </a:rPr>
              <a:t>C</a:t>
            </a:r>
          </a:p>
          <a:p>
            <a:pPr algn="ctr">
              <a:spcBef>
                <a:spcPct val="20000"/>
              </a:spcBef>
            </a:pPr>
            <a:r>
              <a:rPr lang="fr-FR" sz="700">
                <a:solidFill>
                  <a:srgbClr val="0C419A"/>
                </a:solidFill>
                <a:latin typeface="Century Gothic" pitchFamily="34" charset="0"/>
              </a:rPr>
              <a:t>O</a:t>
            </a:r>
          </a:p>
        </p:txBody>
      </p:sp>
      <p:sp>
        <p:nvSpPr>
          <p:cNvPr id="382231" name="Rectangle 139"/>
          <p:cNvSpPr>
            <a:spLocks noChangeArrowheads="1"/>
          </p:cNvSpPr>
          <p:nvPr>
            <p:custDataLst>
              <p:tags r:id="rId32"/>
            </p:custDataLst>
          </p:nvPr>
        </p:nvSpPr>
        <p:spPr bwMode="auto">
          <a:xfrm>
            <a:off x="2722563" y="2259013"/>
            <a:ext cx="1778000" cy="158750"/>
          </a:xfrm>
          <a:prstGeom prst="rect">
            <a:avLst/>
          </a:prstGeom>
          <a:solidFill>
            <a:srgbClr val="BFDFE2"/>
          </a:solidFill>
          <a:ln w="9525" algn="ctr">
            <a:solidFill>
              <a:srgbClr val="00AAAD"/>
            </a:solidFill>
            <a:miter lim="800000"/>
            <a:headEnd/>
            <a:tailEnd/>
          </a:ln>
        </p:spPr>
        <p:txBody>
          <a:bodyPr tIns="0" bIns="0"/>
          <a:lstStyle/>
          <a:p>
            <a:pPr algn="ctr">
              <a:spcBef>
                <a:spcPct val="20000"/>
              </a:spcBef>
            </a:pPr>
            <a:r>
              <a:rPr lang="fr-FR" sz="900">
                <a:solidFill>
                  <a:srgbClr val="0C419A"/>
                </a:solidFill>
                <a:latin typeface="Century Gothic" pitchFamily="34" charset="0"/>
                <a:sym typeface="Times New Roman" pitchFamily="18" charset="0"/>
              </a:rPr>
              <a:t>Frais réels </a:t>
            </a:r>
            <a:r>
              <a:rPr lang="fr-FR" sz="900" b="1">
                <a:solidFill>
                  <a:srgbClr val="0C419A"/>
                </a:solidFill>
                <a:latin typeface="Century Gothic" pitchFamily="34" charset="0"/>
                <a:sym typeface="Times New Roman" pitchFamily="18" charset="0"/>
              </a:rPr>
              <a:t>SSR*</a:t>
            </a:r>
            <a:r>
              <a:rPr lang="fr-FR" sz="900">
                <a:solidFill>
                  <a:srgbClr val="0C419A"/>
                </a:solidFill>
                <a:latin typeface="Century Gothic" pitchFamily="34" charset="0"/>
                <a:sym typeface="Times New Roman" pitchFamily="18" charset="0"/>
              </a:rPr>
              <a:t> :</a:t>
            </a:r>
            <a:r>
              <a:rPr lang="fr-FR" sz="1000" b="1">
                <a:solidFill>
                  <a:srgbClr val="0C419A"/>
                </a:solidFill>
                <a:latin typeface="Century Gothic" pitchFamily="34" charset="0"/>
                <a:sym typeface="Times New Roman" pitchFamily="18" charset="0"/>
              </a:rPr>
              <a:t> 5 063€</a:t>
            </a:r>
          </a:p>
        </p:txBody>
      </p:sp>
      <p:sp>
        <p:nvSpPr>
          <p:cNvPr id="382232" name="Rectangle 139"/>
          <p:cNvSpPr>
            <a:spLocks noChangeArrowheads="1"/>
          </p:cNvSpPr>
          <p:nvPr>
            <p:custDataLst>
              <p:tags r:id="rId33"/>
            </p:custDataLst>
          </p:nvPr>
        </p:nvSpPr>
        <p:spPr bwMode="auto">
          <a:xfrm>
            <a:off x="2722563" y="2417763"/>
            <a:ext cx="1778000" cy="504825"/>
          </a:xfrm>
          <a:prstGeom prst="rect">
            <a:avLst/>
          </a:prstGeom>
          <a:noFill/>
          <a:ln w="9525" algn="ctr">
            <a:solidFill>
              <a:srgbClr val="00AAAD"/>
            </a:solidFill>
            <a:miter lim="800000"/>
            <a:headEnd/>
            <a:tailEnd/>
          </a:ln>
          <a:extLst>
            <a:ext uri="{909E8E84-426E-40DD-AFC4-6F175D3DCCD1}">
              <a14:hiddenFill xmlns:a14="http://schemas.microsoft.com/office/drawing/2010/main">
                <a:solidFill>
                  <a:srgbClr val="FFFFFF"/>
                </a:solidFill>
              </a14:hiddenFill>
            </a:ext>
          </a:extLst>
        </p:spPr>
        <p:txBody>
          <a:bodyPr tIns="0" bIns="0"/>
          <a:lstStyle/>
          <a:p>
            <a:pPr algn="ctr">
              <a:spcBef>
                <a:spcPct val="20000"/>
              </a:spcBef>
            </a:pPr>
            <a:endParaRPr lang="fr-FR" sz="1000" b="1">
              <a:solidFill>
                <a:srgbClr val="0C419A"/>
              </a:solidFill>
              <a:latin typeface="Century Gothic" pitchFamily="34" charset="0"/>
              <a:sym typeface="Times New Roman" pitchFamily="18" charset="0"/>
            </a:endParaRPr>
          </a:p>
        </p:txBody>
      </p:sp>
      <p:sp>
        <p:nvSpPr>
          <p:cNvPr id="382233" name="Line 47"/>
          <p:cNvSpPr>
            <a:spLocks noChangeShapeType="1"/>
          </p:cNvSpPr>
          <p:nvPr>
            <p:custDataLst>
              <p:tags r:id="rId34"/>
            </p:custDataLst>
          </p:nvPr>
        </p:nvSpPr>
        <p:spPr bwMode="auto">
          <a:xfrm>
            <a:off x="2717800" y="2057400"/>
            <a:ext cx="0" cy="195263"/>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382234" name="Rectangle 139"/>
          <p:cNvSpPr>
            <a:spLocks noChangeArrowheads="1"/>
          </p:cNvSpPr>
          <p:nvPr>
            <p:custDataLst>
              <p:tags r:id="rId35"/>
            </p:custDataLst>
          </p:nvPr>
        </p:nvSpPr>
        <p:spPr bwMode="auto">
          <a:xfrm>
            <a:off x="4500563" y="2259013"/>
            <a:ext cx="3876675" cy="158750"/>
          </a:xfrm>
          <a:prstGeom prst="rect">
            <a:avLst/>
          </a:prstGeom>
          <a:solidFill>
            <a:srgbClr val="BFDFE2">
              <a:alpha val="45097"/>
            </a:srgbClr>
          </a:solidFill>
          <a:ln w="9525" algn="ctr">
            <a:solidFill>
              <a:srgbClr val="00AAAD"/>
            </a:solidFill>
            <a:miter lim="800000"/>
            <a:headEnd/>
            <a:tailEnd/>
          </a:ln>
        </p:spPr>
        <p:txBody>
          <a:bodyPr tIns="0" bIns="0"/>
          <a:lstStyle/>
          <a:p>
            <a:pPr algn="ctr">
              <a:spcBef>
                <a:spcPct val="20000"/>
              </a:spcBef>
            </a:pPr>
            <a:r>
              <a:rPr lang="fr-FR" sz="900">
                <a:solidFill>
                  <a:srgbClr val="0C419A"/>
                </a:solidFill>
                <a:latin typeface="Century Gothic" pitchFamily="34" charset="0"/>
                <a:sym typeface="Times New Roman" pitchFamily="18" charset="0"/>
              </a:rPr>
              <a:t>Frais réels </a:t>
            </a:r>
            <a:r>
              <a:rPr lang="fr-FR" sz="900" b="1">
                <a:solidFill>
                  <a:srgbClr val="0C419A"/>
                </a:solidFill>
                <a:latin typeface="Century Gothic" pitchFamily="34" charset="0"/>
                <a:sym typeface="Times New Roman" pitchFamily="18" charset="0"/>
              </a:rPr>
              <a:t>soins de ville </a:t>
            </a:r>
            <a:r>
              <a:rPr lang="fr-FR" sz="900">
                <a:solidFill>
                  <a:srgbClr val="0C419A"/>
                </a:solidFill>
                <a:latin typeface="Century Gothic" pitchFamily="34" charset="0"/>
                <a:sym typeface="Times New Roman" pitchFamily="18" charset="0"/>
              </a:rPr>
              <a:t>:</a:t>
            </a:r>
            <a:r>
              <a:rPr lang="fr-FR" sz="1000" b="1">
                <a:solidFill>
                  <a:srgbClr val="0C419A"/>
                </a:solidFill>
                <a:latin typeface="Century Gothic" pitchFamily="34" charset="0"/>
                <a:sym typeface="Times New Roman" pitchFamily="18" charset="0"/>
              </a:rPr>
              <a:t> 761 €</a:t>
            </a:r>
          </a:p>
        </p:txBody>
      </p:sp>
      <p:sp>
        <p:nvSpPr>
          <p:cNvPr id="382235" name="Rectangle 139"/>
          <p:cNvSpPr>
            <a:spLocks noChangeArrowheads="1"/>
          </p:cNvSpPr>
          <p:nvPr>
            <p:custDataLst>
              <p:tags r:id="rId36"/>
            </p:custDataLst>
          </p:nvPr>
        </p:nvSpPr>
        <p:spPr bwMode="auto">
          <a:xfrm>
            <a:off x="4500563" y="2417763"/>
            <a:ext cx="3876675" cy="504825"/>
          </a:xfrm>
          <a:prstGeom prst="rect">
            <a:avLst/>
          </a:prstGeom>
          <a:noFill/>
          <a:ln w="9525" algn="ctr">
            <a:solidFill>
              <a:srgbClr val="00AAAD"/>
            </a:solidFill>
            <a:miter lim="800000"/>
            <a:headEnd/>
            <a:tailEnd/>
          </a:ln>
          <a:extLst>
            <a:ext uri="{909E8E84-426E-40DD-AFC4-6F175D3DCCD1}">
              <a14:hiddenFill xmlns:a14="http://schemas.microsoft.com/office/drawing/2010/main">
                <a:solidFill>
                  <a:srgbClr val="FFFFFF"/>
                </a:solidFill>
              </a14:hiddenFill>
            </a:ext>
          </a:extLst>
        </p:spPr>
        <p:txBody>
          <a:bodyPr tIns="0" bIns="0"/>
          <a:lstStyle/>
          <a:p>
            <a:pPr algn="ctr">
              <a:spcBef>
                <a:spcPct val="20000"/>
              </a:spcBef>
            </a:pPr>
            <a:endParaRPr lang="fr-FR" sz="1000" b="1">
              <a:solidFill>
                <a:srgbClr val="0C419A"/>
              </a:solidFill>
              <a:latin typeface="Century Gothic" pitchFamily="34" charset="0"/>
              <a:sym typeface="Times New Roman" pitchFamily="18" charset="0"/>
            </a:endParaRPr>
          </a:p>
        </p:txBody>
      </p:sp>
      <p:sp>
        <p:nvSpPr>
          <p:cNvPr id="382236" name="Plus 1"/>
          <p:cNvSpPr>
            <a:spLocks/>
          </p:cNvSpPr>
          <p:nvPr>
            <p:custDataLst>
              <p:tags r:id="rId37"/>
            </p:custDataLst>
          </p:nvPr>
        </p:nvSpPr>
        <p:spPr bwMode="auto">
          <a:xfrm>
            <a:off x="4405313" y="2338388"/>
            <a:ext cx="184150" cy="179387"/>
          </a:xfrm>
          <a:custGeom>
            <a:avLst/>
            <a:gdLst>
              <a:gd name="T0" fmla="*/ 16 w 215900"/>
              <a:gd name="T1" fmla="*/ 1 h 252413"/>
              <a:gd name="T2" fmla="*/ 47 w 215900"/>
              <a:gd name="T3" fmla="*/ 1 h 252413"/>
              <a:gd name="T4" fmla="*/ 47 w 215900"/>
              <a:gd name="T5" fmla="*/ 1 h 252413"/>
              <a:gd name="T6" fmla="*/ 75 w 215900"/>
              <a:gd name="T7" fmla="*/ 1 h 252413"/>
              <a:gd name="T8" fmla="*/ 75 w 215900"/>
              <a:gd name="T9" fmla="*/ 1 h 252413"/>
              <a:gd name="T10" fmla="*/ 107 w 215900"/>
              <a:gd name="T11" fmla="*/ 1 h 252413"/>
              <a:gd name="T12" fmla="*/ 107 w 215900"/>
              <a:gd name="T13" fmla="*/ 1 h 252413"/>
              <a:gd name="T14" fmla="*/ 75 w 215900"/>
              <a:gd name="T15" fmla="*/ 1 h 252413"/>
              <a:gd name="T16" fmla="*/ 75 w 215900"/>
              <a:gd name="T17" fmla="*/ 1 h 252413"/>
              <a:gd name="T18" fmla="*/ 47 w 215900"/>
              <a:gd name="T19" fmla="*/ 1 h 252413"/>
              <a:gd name="T20" fmla="*/ 47 w 215900"/>
              <a:gd name="T21" fmla="*/ 1 h 252413"/>
              <a:gd name="T22" fmla="*/ 16 w 215900"/>
              <a:gd name="T23" fmla="*/ 1 h 252413"/>
              <a:gd name="T24" fmla="*/ 16 w 215900"/>
              <a:gd name="T25" fmla="*/ 1 h 25241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15900"/>
              <a:gd name="T40" fmla="*/ 0 h 252413"/>
              <a:gd name="T41" fmla="*/ 215900 w 215900"/>
              <a:gd name="T42" fmla="*/ 252413 h 25241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15900" h="252413">
                <a:moveTo>
                  <a:pt x="28618" y="100817"/>
                </a:moveTo>
                <a:lnTo>
                  <a:pt x="82560" y="100817"/>
                </a:lnTo>
                <a:lnTo>
                  <a:pt x="82560" y="33457"/>
                </a:lnTo>
                <a:lnTo>
                  <a:pt x="133340" y="33457"/>
                </a:lnTo>
                <a:lnTo>
                  <a:pt x="133340" y="100817"/>
                </a:lnTo>
                <a:lnTo>
                  <a:pt x="187282" y="100817"/>
                </a:lnTo>
                <a:lnTo>
                  <a:pt x="187282" y="151596"/>
                </a:lnTo>
                <a:lnTo>
                  <a:pt x="133340" y="151596"/>
                </a:lnTo>
                <a:lnTo>
                  <a:pt x="133340" y="218956"/>
                </a:lnTo>
                <a:lnTo>
                  <a:pt x="82560" y="218956"/>
                </a:lnTo>
                <a:lnTo>
                  <a:pt x="82560" y="151596"/>
                </a:lnTo>
                <a:lnTo>
                  <a:pt x="28618" y="151596"/>
                </a:lnTo>
                <a:lnTo>
                  <a:pt x="28618" y="100817"/>
                </a:lnTo>
                <a:close/>
              </a:path>
            </a:pathLst>
          </a:cu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fr-FR"/>
          </a:p>
        </p:txBody>
      </p:sp>
      <p:sp>
        <p:nvSpPr>
          <p:cNvPr id="382237" name="Rectangle 139"/>
          <p:cNvSpPr>
            <a:spLocks noChangeArrowheads="1"/>
          </p:cNvSpPr>
          <p:nvPr>
            <p:custDataLst>
              <p:tags r:id="rId38"/>
            </p:custDataLst>
          </p:nvPr>
        </p:nvSpPr>
        <p:spPr bwMode="auto">
          <a:xfrm>
            <a:off x="2732088" y="3524250"/>
            <a:ext cx="5637212" cy="158750"/>
          </a:xfrm>
          <a:prstGeom prst="rect">
            <a:avLst/>
          </a:prstGeom>
          <a:solidFill>
            <a:srgbClr val="BFDFE2">
              <a:alpha val="45097"/>
            </a:srgbClr>
          </a:solidFill>
          <a:ln w="9525" algn="ctr">
            <a:solidFill>
              <a:srgbClr val="00AAAD"/>
            </a:solidFill>
            <a:miter lim="800000"/>
            <a:headEnd/>
            <a:tailEnd/>
          </a:ln>
        </p:spPr>
        <p:txBody>
          <a:bodyPr tIns="0" bIns="0"/>
          <a:lstStyle/>
          <a:p>
            <a:pPr algn="ctr">
              <a:spcBef>
                <a:spcPct val="20000"/>
              </a:spcBef>
            </a:pPr>
            <a:r>
              <a:rPr lang="fr-FR" sz="900">
                <a:solidFill>
                  <a:srgbClr val="0C419A"/>
                </a:solidFill>
                <a:latin typeface="Century Gothic" pitchFamily="34" charset="0"/>
                <a:sym typeface="Times New Roman" pitchFamily="18" charset="0"/>
              </a:rPr>
              <a:t>Frais réels </a:t>
            </a:r>
            <a:r>
              <a:rPr lang="fr-FR" sz="900" b="1">
                <a:solidFill>
                  <a:srgbClr val="0C419A"/>
                </a:solidFill>
                <a:latin typeface="Century Gothic" pitchFamily="34" charset="0"/>
                <a:sym typeface="Times New Roman" pitchFamily="18" charset="0"/>
              </a:rPr>
              <a:t>soins de ville </a:t>
            </a:r>
            <a:r>
              <a:rPr lang="fr-FR" sz="900">
                <a:solidFill>
                  <a:srgbClr val="0C419A"/>
                </a:solidFill>
                <a:latin typeface="Century Gothic" pitchFamily="34" charset="0"/>
                <a:sym typeface="Times New Roman" pitchFamily="18" charset="0"/>
              </a:rPr>
              <a:t>:</a:t>
            </a:r>
            <a:r>
              <a:rPr lang="fr-FR" sz="1000" b="1">
                <a:solidFill>
                  <a:srgbClr val="0C419A"/>
                </a:solidFill>
                <a:latin typeface="Century Gothic" pitchFamily="34" charset="0"/>
                <a:sym typeface="Times New Roman" pitchFamily="18" charset="0"/>
              </a:rPr>
              <a:t> 1 288 €</a:t>
            </a:r>
          </a:p>
        </p:txBody>
      </p:sp>
      <p:graphicFrame>
        <p:nvGraphicFramePr>
          <p:cNvPr id="382202" name="Object 250"/>
          <p:cNvGraphicFramePr>
            <a:graphicFrameLocks/>
          </p:cNvGraphicFramePr>
          <p:nvPr>
            <p:custDataLst>
              <p:tags r:id="rId39"/>
            </p:custDataLst>
          </p:nvPr>
        </p:nvGraphicFramePr>
        <p:xfrm>
          <a:off x="2614613" y="3608388"/>
          <a:ext cx="5734050" cy="914400"/>
        </p:xfrm>
        <a:graphic>
          <a:graphicData uri="http://schemas.openxmlformats.org/presentationml/2006/ole">
            <mc:AlternateContent xmlns:mc="http://schemas.openxmlformats.org/markup-compatibility/2006">
              <mc:Choice xmlns:v="urn:schemas-microsoft-com:vml" Requires="v">
                <p:oleObj spid="_x0000_s382270" r:id="rId71" imgW="5736833" imgH="914479" progId="Excel.Sheet.8">
                  <p:embed/>
                </p:oleObj>
              </mc:Choice>
              <mc:Fallback>
                <p:oleObj r:id="rId71" imgW="5736833" imgH="914479" progId="Excel.Sheet.8">
                  <p:embed/>
                  <p:pic>
                    <p:nvPicPr>
                      <p:cNvPr id="0" name="Object 250"/>
                      <p:cNvPicPr>
                        <a:picLocks noChangeArrowheads="1"/>
                      </p:cNvPicPr>
                      <p:nvPr/>
                    </p:nvPicPr>
                    <p:blipFill>
                      <a:blip r:embed="rId72">
                        <a:extLst>
                          <a:ext uri="{28A0092B-C50C-407E-A947-70E740481C1C}">
                            <a14:useLocalDpi xmlns:a14="http://schemas.microsoft.com/office/drawing/2010/main" val="0"/>
                          </a:ext>
                        </a:extLst>
                      </a:blip>
                      <a:srcRect/>
                      <a:stretch>
                        <a:fillRect/>
                      </a:stretch>
                    </p:blipFill>
                    <p:spPr bwMode="auto">
                      <a:xfrm>
                        <a:off x="2614613" y="3608388"/>
                        <a:ext cx="573405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82238" name="Rectangle 124"/>
          <p:cNvSpPr>
            <a:spLocks noChangeArrowheads="1"/>
          </p:cNvSpPr>
          <p:nvPr>
            <p:custDataLst>
              <p:tags r:id="rId40"/>
            </p:custDataLst>
          </p:nvPr>
        </p:nvSpPr>
        <p:spPr bwMode="gray">
          <a:xfrm>
            <a:off x="4391025" y="3876675"/>
            <a:ext cx="515938"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4288" tIns="0" rIns="14288" bIns="0" anchor="ctr"/>
          <a:lstStyle/>
          <a:p>
            <a:pPr algn="ctr"/>
            <a:r>
              <a:rPr lang="en-US" sz="800">
                <a:solidFill>
                  <a:schemeClr val="bg1"/>
                </a:solidFill>
                <a:latin typeface="Century Gothic" pitchFamily="34" charset="0"/>
                <a:sym typeface="Century Gothic" pitchFamily="34" charset="0"/>
              </a:rPr>
              <a:t>RO : </a:t>
            </a:r>
            <a:fld id="{D7771C83-F94E-40BF-B7E9-E0F55C6528CD}" type="datetime'''''''''''''8''''8''''9'''''''''''''''''''''''''">
              <a:rPr lang="en-US" sz="800">
                <a:solidFill>
                  <a:schemeClr val="bg1"/>
                </a:solidFill>
                <a:latin typeface="Century Gothic" pitchFamily="34" charset="0"/>
                <a:sym typeface="Century Gothic" pitchFamily="34" charset="0"/>
              </a:rPr>
              <a:pPr algn="ctr"/>
              <a:t>889</a:t>
            </a:fld>
            <a:r>
              <a:rPr lang="en-US" sz="800">
                <a:solidFill>
                  <a:schemeClr val="bg1"/>
                </a:solidFill>
                <a:latin typeface="Century Gothic" pitchFamily="34" charset="0"/>
                <a:sym typeface="Century Gothic" pitchFamily="34" charset="0"/>
              </a:rPr>
              <a:t> €</a:t>
            </a:r>
          </a:p>
        </p:txBody>
      </p:sp>
      <p:sp>
        <p:nvSpPr>
          <p:cNvPr id="382239" name="Rectangle 125"/>
          <p:cNvSpPr>
            <a:spLocks noChangeArrowheads="1"/>
          </p:cNvSpPr>
          <p:nvPr>
            <p:custDataLst>
              <p:tags r:id="rId41"/>
            </p:custDataLst>
          </p:nvPr>
        </p:nvSpPr>
        <p:spPr bwMode="auto">
          <a:xfrm>
            <a:off x="7002463" y="3876675"/>
            <a:ext cx="50165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4288" tIns="0" rIns="14288" bIns="0" anchor="ctr"/>
          <a:lstStyle/>
          <a:p>
            <a:pPr algn="ctr"/>
            <a:r>
              <a:rPr lang="en-US" sz="800">
                <a:latin typeface="Century Gothic" pitchFamily="34" charset="0"/>
                <a:sym typeface="Century Gothic" pitchFamily="34" charset="0"/>
              </a:rPr>
              <a:t>TM : </a:t>
            </a:r>
            <a:fld id="{657ADFDC-24C8-4153-9D37-3E8590A8D1F7}" type="datetime'''''''''''''''''''''''3''3''''''1'''''''''''''''''''''">
              <a:rPr lang="en-US" sz="800">
                <a:latin typeface="Century Gothic" pitchFamily="34" charset="0"/>
                <a:sym typeface="Century Gothic" pitchFamily="34" charset="0"/>
              </a:rPr>
              <a:pPr algn="ctr"/>
              <a:t>331</a:t>
            </a:fld>
            <a:r>
              <a:rPr lang="en-US" sz="800">
                <a:latin typeface="Century Gothic" pitchFamily="34" charset="0"/>
                <a:sym typeface="Century Gothic" pitchFamily="34" charset="0"/>
              </a:rPr>
              <a:t> €</a:t>
            </a:r>
          </a:p>
        </p:txBody>
      </p:sp>
      <p:sp>
        <p:nvSpPr>
          <p:cNvPr id="382240" name="Rectangle 122"/>
          <p:cNvSpPr>
            <a:spLocks noChangeArrowheads="1"/>
          </p:cNvSpPr>
          <p:nvPr>
            <p:custDataLst>
              <p:tags r:id="rId42"/>
            </p:custDataLst>
          </p:nvPr>
        </p:nvSpPr>
        <p:spPr bwMode="auto">
          <a:xfrm>
            <a:off x="7845425" y="3992563"/>
            <a:ext cx="358775" cy="122237"/>
          </a:xfrm>
          <a:prstGeom prst="rect">
            <a:avLst/>
          </a:prstGeom>
          <a:solidFill>
            <a:srgbClr val="C3CFE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4288" tIns="0" rIns="14288" bIns="0" anchor="ctr"/>
          <a:lstStyle/>
          <a:p>
            <a:pPr algn="ctr"/>
            <a:r>
              <a:rPr lang="en-US" sz="800">
                <a:latin typeface="Century Gothic" pitchFamily="34" charset="0"/>
                <a:sym typeface="Century Gothic" pitchFamily="34" charset="0"/>
              </a:rPr>
              <a:t>F : </a:t>
            </a:r>
            <a:fld id="{1F726D03-9917-45EF-9FC4-1567230D3309}" type="datetime'''''''''''3''''''''''''''''2'''''''''''''''''''''''''">
              <a:rPr lang="en-US" sz="800">
                <a:latin typeface="Century Gothic" pitchFamily="34" charset="0"/>
                <a:sym typeface="Century Gothic" pitchFamily="34" charset="0"/>
              </a:rPr>
              <a:pPr algn="ctr"/>
              <a:t>32</a:t>
            </a:fld>
            <a:r>
              <a:rPr lang="en-US" sz="800">
                <a:latin typeface="Century Gothic" pitchFamily="34" charset="0"/>
                <a:sym typeface="Century Gothic" pitchFamily="34" charset="0"/>
              </a:rPr>
              <a:t> €</a:t>
            </a:r>
          </a:p>
        </p:txBody>
      </p:sp>
      <p:sp>
        <p:nvSpPr>
          <p:cNvPr id="382241" name="Rectangle 123"/>
          <p:cNvSpPr>
            <a:spLocks noChangeArrowheads="1"/>
          </p:cNvSpPr>
          <p:nvPr>
            <p:custDataLst>
              <p:tags r:id="rId43"/>
            </p:custDataLst>
          </p:nvPr>
        </p:nvSpPr>
        <p:spPr bwMode="auto">
          <a:xfrm>
            <a:off x="7975600" y="3759200"/>
            <a:ext cx="385763" cy="122238"/>
          </a:xfrm>
          <a:prstGeom prst="rect">
            <a:avLst/>
          </a:prstGeom>
          <a:solidFill>
            <a:srgbClr val="DFE5E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14288" tIns="0" rIns="14288" bIns="0" anchor="ctr"/>
          <a:lstStyle/>
          <a:p>
            <a:pPr algn="ctr"/>
            <a:r>
              <a:rPr lang="en-US" sz="800">
                <a:latin typeface="Century Gothic" pitchFamily="34" charset="0"/>
                <a:sym typeface="Century Gothic" pitchFamily="34" charset="0"/>
              </a:rPr>
              <a:t>D : </a:t>
            </a:r>
            <a:fld id="{DDFCDEC4-CE60-49A8-B549-FFE9B5FD3C71}" type="datetime'''''''''''''3''''''''''''''''5'''''''''''''">
              <a:rPr lang="en-US" sz="800">
                <a:latin typeface="Century Gothic" pitchFamily="34" charset="0"/>
                <a:sym typeface="Century Gothic" pitchFamily="34" charset="0"/>
              </a:rPr>
              <a:pPr algn="ctr"/>
              <a:t>35</a:t>
            </a:fld>
            <a:r>
              <a:rPr lang="en-US" sz="800">
                <a:latin typeface="Century Gothic" pitchFamily="34" charset="0"/>
                <a:sym typeface="Century Gothic" pitchFamily="34" charset="0"/>
              </a:rPr>
              <a:t> €</a:t>
            </a:r>
          </a:p>
        </p:txBody>
      </p:sp>
      <p:sp>
        <p:nvSpPr>
          <p:cNvPr id="382242" name="Rectangle 139"/>
          <p:cNvSpPr>
            <a:spLocks noChangeArrowheads="1"/>
          </p:cNvSpPr>
          <p:nvPr>
            <p:custDataLst>
              <p:tags r:id="rId44"/>
            </p:custDataLst>
          </p:nvPr>
        </p:nvSpPr>
        <p:spPr bwMode="auto">
          <a:xfrm>
            <a:off x="2732088" y="3683000"/>
            <a:ext cx="5637212" cy="500063"/>
          </a:xfrm>
          <a:prstGeom prst="rect">
            <a:avLst/>
          </a:prstGeom>
          <a:noFill/>
          <a:ln w="9525" algn="ctr">
            <a:solidFill>
              <a:srgbClr val="00AAAD"/>
            </a:solidFill>
            <a:miter lim="800000"/>
            <a:headEnd/>
            <a:tailEnd/>
          </a:ln>
          <a:extLst>
            <a:ext uri="{909E8E84-426E-40DD-AFC4-6F175D3DCCD1}">
              <a14:hiddenFill xmlns:a14="http://schemas.microsoft.com/office/drawing/2010/main">
                <a:solidFill>
                  <a:srgbClr val="FFFFFF"/>
                </a:solidFill>
              </a14:hiddenFill>
            </a:ext>
          </a:extLst>
        </p:spPr>
        <p:txBody>
          <a:bodyPr tIns="0" bIns="0"/>
          <a:lstStyle/>
          <a:p>
            <a:pPr algn="ctr">
              <a:spcBef>
                <a:spcPct val="20000"/>
              </a:spcBef>
            </a:pPr>
            <a:endParaRPr lang="fr-FR" sz="1000" b="1">
              <a:solidFill>
                <a:srgbClr val="0C419A"/>
              </a:solidFill>
              <a:latin typeface="Century Gothic" pitchFamily="34" charset="0"/>
              <a:sym typeface="Times New Roman" pitchFamily="18" charset="0"/>
            </a:endParaRPr>
          </a:p>
        </p:txBody>
      </p:sp>
      <p:graphicFrame>
        <p:nvGraphicFramePr>
          <p:cNvPr id="382203" name="Object 251"/>
          <p:cNvGraphicFramePr>
            <a:graphicFrameLocks/>
          </p:cNvGraphicFramePr>
          <p:nvPr>
            <p:custDataLst>
              <p:tags r:id="rId45"/>
            </p:custDataLst>
          </p:nvPr>
        </p:nvGraphicFramePr>
        <p:xfrm>
          <a:off x="2719388" y="4400550"/>
          <a:ext cx="5734050" cy="914400"/>
        </p:xfrm>
        <a:graphic>
          <a:graphicData uri="http://schemas.openxmlformats.org/presentationml/2006/ole">
            <mc:AlternateContent xmlns:mc="http://schemas.openxmlformats.org/markup-compatibility/2006">
              <mc:Choice xmlns:v="urn:schemas-microsoft-com:vml" Requires="v">
                <p:oleObj spid="_x0000_s382271" r:id="rId73" imgW="5736833" imgH="914479" progId="Excel.Sheet.8">
                  <p:embed/>
                </p:oleObj>
              </mc:Choice>
              <mc:Fallback>
                <p:oleObj r:id="rId73" imgW="5736833" imgH="914479" progId="Excel.Sheet.8">
                  <p:embed/>
                  <p:pic>
                    <p:nvPicPr>
                      <p:cNvPr id="0" name="Object 251"/>
                      <p:cNvPicPr>
                        <a:picLocks noChangeArrowheads="1"/>
                      </p:cNvPicPr>
                      <p:nvPr/>
                    </p:nvPicPr>
                    <p:blipFill>
                      <a:blip r:embed="rId74">
                        <a:extLst>
                          <a:ext uri="{28A0092B-C50C-407E-A947-70E740481C1C}">
                            <a14:useLocalDpi xmlns:a14="http://schemas.microsoft.com/office/drawing/2010/main" val="0"/>
                          </a:ext>
                        </a:extLst>
                      </a:blip>
                      <a:srcRect/>
                      <a:stretch>
                        <a:fillRect/>
                      </a:stretch>
                    </p:blipFill>
                    <p:spPr bwMode="auto">
                      <a:xfrm>
                        <a:off x="2719388" y="4400550"/>
                        <a:ext cx="573405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82243" name="Rectangle 51"/>
          <p:cNvSpPr>
            <a:spLocks noChangeArrowheads="1"/>
          </p:cNvSpPr>
          <p:nvPr>
            <p:custDataLst>
              <p:tags r:id="rId46"/>
            </p:custDataLst>
          </p:nvPr>
        </p:nvSpPr>
        <p:spPr bwMode="auto">
          <a:xfrm>
            <a:off x="5135563" y="4568825"/>
            <a:ext cx="93027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4288" tIns="0" rIns="14288" bIns="0" anchor="ctr"/>
          <a:lstStyle/>
          <a:p>
            <a:pPr algn="ctr"/>
            <a:r>
              <a:rPr lang="en-US" sz="800" b="1">
                <a:latin typeface="Century Gothic" pitchFamily="34" charset="0"/>
                <a:sym typeface="Century Gothic" pitchFamily="34" charset="0"/>
              </a:rPr>
              <a:t>TM</a:t>
            </a:r>
          </a:p>
          <a:p>
            <a:pPr algn="ctr"/>
            <a:r>
              <a:rPr lang="en-US" sz="800">
                <a:latin typeface="Century Gothic" pitchFamily="34" charset="0"/>
                <a:sym typeface="Century Gothic" pitchFamily="34" charset="0"/>
              </a:rPr>
              <a:t>Ticket modérateur</a:t>
            </a:r>
          </a:p>
        </p:txBody>
      </p:sp>
      <p:sp>
        <p:nvSpPr>
          <p:cNvPr id="382244" name="Rectangle 52"/>
          <p:cNvSpPr>
            <a:spLocks noChangeArrowheads="1"/>
          </p:cNvSpPr>
          <p:nvPr>
            <p:custDataLst>
              <p:tags r:id="rId47"/>
            </p:custDataLst>
          </p:nvPr>
        </p:nvSpPr>
        <p:spPr bwMode="auto">
          <a:xfrm>
            <a:off x="6192838" y="4568825"/>
            <a:ext cx="1017587"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4288" tIns="0" rIns="14288" bIns="0" anchor="ctr"/>
          <a:lstStyle/>
          <a:p>
            <a:pPr algn="ctr"/>
            <a:r>
              <a:rPr lang="en-US" sz="800" b="1">
                <a:latin typeface="Century Gothic" pitchFamily="34" charset="0"/>
                <a:sym typeface="Century Gothic" pitchFamily="34" charset="0"/>
              </a:rPr>
              <a:t>F</a:t>
            </a:r>
          </a:p>
          <a:p>
            <a:pPr algn="ctr"/>
            <a:r>
              <a:rPr lang="en-US" sz="800">
                <a:latin typeface="Century Gothic" pitchFamily="34" charset="0"/>
                <a:sym typeface="Century Gothic" pitchFamily="34" charset="0"/>
              </a:rPr>
              <a:t>Franchises et forfaits</a:t>
            </a:r>
          </a:p>
        </p:txBody>
      </p:sp>
      <p:sp>
        <p:nvSpPr>
          <p:cNvPr id="382245" name="Rectangle 53"/>
          <p:cNvSpPr>
            <a:spLocks noChangeArrowheads="1"/>
          </p:cNvSpPr>
          <p:nvPr>
            <p:custDataLst>
              <p:tags r:id="rId48"/>
            </p:custDataLst>
          </p:nvPr>
        </p:nvSpPr>
        <p:spPr bwMode="auto">
          <a:xfrm>
            <a:off x="7423150" y="4568825"/>
            <a:ext cx="75565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4288" tIns="0" rIns="14288" bIns="0" anchor="ctr"/>
          <a:lstStyle/>
          <a:p>
            <a:pPr algn="ctr"/>
            <a:r>
              <a:rPr lang="en-US" sz="800" b="1">
                <a:latin typeface="Century Gothic" pitchFamily="34" charset="0"/>
                <a:sym typeface="Century Gothic" pitchFamily="34" charset="0"/>
              </a:rPr>
              <a:t>D</a:t>
            </a:r>
          </a:p>
          <a:p>
            <a:pPr algn="ctr"/>
            <a:r>
              <a:rPr lang="en-US" sz="800">
                <a:latin typeface="Century Gothic" pitchFamily="34" charset="0"/>
                <a:sym typeface="Century Gothic" pitchFamily="34" charset="0"/>
              </a:rPr>
              <a:t>Dépassements</a:t>
            </a:r>
          </a:p>
        </p:txBody>
      </p:sp>
      <p:sp>
        <p:nvSpPr>
          <p:cNvPr id="382246" name="Rectangle 6"/>
          <p:cNvSpPr>
            <a:spLocks noChangeArrowheads="1"/>
          </p:cNvSpPr>
          <p:nvPr>
            <p:custDataLst>
              <p:tags r:id="rId49"/>
            </p:custDataLst>
          </p:nvPr>
        </p:nvSpPr>
        <p:spPr bwMode="gray">
          <a:xfrm>
            <a:off x="4070350" y="4568825"/>
            <a:ext cx="8620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4288" tIns="0" rIns="14288" bIns="0" anchor="ctr"/>
          <a:lstStyle/>
          <a:p>
            <a:pPr algn="ctr"/>
            <a:r>
              <a:rPr lang="en-US" sz="800" b="1">
                <a:solidFill>
                  <a:schemeClr val="bg1"/>
                </a:solidFill>
                <a:latin typeface="Century Gothic" pitchFamily="34" charset="0"/>
                <a:sym typeface="Century Gothic" pitchFamily="34" charset="0"/>
              </a:rPr>
              <a:t>FH</a:t>
            </a:r>
          </a:p>
          <a:p>
            <a:pPr algn="ctr"/>
            <a:r>
              <a:rPr lang="en-US" sz="800">
                <a:solidFill>
                  <a:schemeClr val="bg1"/>
                </a:solidFill>
                <a:latin typeface="Century Gothic" pitchFamily="34" charset="0"/>
                <a:sym typeface="Century Gothic" pitchFamily="34" charset="0"/>
              </a:rPr>
              <a:t>Forfait hospitalier</a:t>
            </a:r>
          </a:p>
        </p:txBody>
      </p:sp>
      <p:sp>
        <p:nvSpPr>
          <p:cNvPr id="382247" name="Rectangle 50"/>
          <p:cNvSpPr>
            <a:spLocks noChangeArrowheads="1"/>
          </p:cNvSpPr>
          <p:nvPr>
            <p:custDataLst>
              <p:tags r:id="rId50"/>
            </p:custDataLst>
          </p:nvPr>
        </p:nvSpPr>
        <p:spPr bwMode="gray">
          <a:xfrm>
            <a:off x="2963863" y="4508500"/>
            <a:ext cx="874712"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4288" tIns="0" rIns="14288" bIns="0" anchor="ctr"/>
          <a:lstStyle/>
          <a:p>
            <a:pPr algn="ctr"/>
            <a:r>
              <a:rPr lang="en-US" sz="800" b="1">
                <a:solidFill>
                  <a:schemeClr val="bg1"/>
                </a:solidFill>
                <a:latin typeface="Century Gothic" pitchFamily="34" charset="0"/>
                <a:sym typeface="Century Gothic" pitchFamily="34" charset="0"/>
              </a:rPr>
              <a:t>RO</a:t>
            </a:r>
          </a:p>
          <a:p>
            <a:pPr algn="ctr"/>
            <a:r>
              <a:rPr lang="en-US" sz="800">
                <a:solidFill>
                  <a:schemeClr val="bg1"/>
                </a:solidFill>
                <a:latin typeface="Century Gothic" pitchFamily="34" charset="0"/>
                <a:sym typeface="Century Gothic" pitchFamily="34" charset="0"/>
              </a:rPr>
              <a:t>Remboursement </a:t>
            </a:r>
          </a:p>
          <a:p>
            <a:pPr algn="ctr"/>
            <a:r>
              <a:rPr lang="en-US" sz="800">
                <a:solidFill>
                  <a:schemeClr val="bg1"/>
                </a:solidFill>
                <a:latin typeface="Century Gothic" pitchFamily="34" charset="0"/>
                <a:sym typeface="Century Gothic" pitchFamily="34" charset="0"/>
              </a:rPr>
              <a:t>obligatoire</a:t>
            </a:r>
          </a:p>
        </p:txBody>
      </p:sp>
      <p:sp>
        <p:nvSpPr>
          <p:cNvPr id="382248" name="Rectangle 139"/>
          <p:cNvSpPr>
            <a:spLocks noChangeArrowheads="1"/>
          </p:cNvSpPr>
          <p:nvPr>
            <p:custDataLst>
              <p:tags r:id="rId51"/>
            </p:custDataLst>
          </p:nvPr>
        </p:nvSpPr>
        <p:spPr bwMode="auto">
          <a:xfrm>
            <a:off x="2166938" y="4479925"/>
            <a:ext cx="6205537" cy="431800"/>
          </a:xfrm>
          <a:prstGeom prst="rect">
            <a:avLst/>
          </a:prstGeom>
          <a:noFill/>
          <a:ln w="9525" algn="ctr">
            <a:solidFill>
              <a:srgbClr val="00AAAD"/>
            </a:solidFill>
            <a:miter lim="800000"/>
            <a:headEnd/>
            <a:tailEnd/>
          </a:ln>
          <a:extLst>
            <a:ext uri="{909E8E84-426E-40DD-AFC4-6F175D3DCCD1}">
              <a14:hiddenFill xmlns:a14="http://schemas.microsoft.com/office/drawing/2010/main">
                <a:solidFill>
                  <a:srgbClr val="FFFFFF"/>
                </a:solidFill>
              </a14:hiddenFill>
            </a:ext>
          </a:extLst>
        </p:spPr>
        <p:txBody>
          <a:bodyPr tIns="0" bIns="0"/>
          <a:lstStyle/>
          <a:p>
            <a:pPr algn="ctr">
              <a:spcBef>
                <a:spcPct val="20000"/>
              </a:spcBef>
            </a:pPr>
            <a:endParaRPr lang="fr-FR" sz="1000" b="1">
              <a:solidFill>
                <a:srgbClr val="0C419A"/>
              </a:solidFill>
              <a:latin typeface="Century Gothic" pitchFamily="34" charset="0"/>
              <a:sym typeface="Times New Roman" pitchFamily="18" charset="0"/>
            </a:endParaRPr>
          </a:p>
        </p:txBody>
      </p:sp>
      <p:sp>
        <p:nvSpPr>
          <p:cNvPr id="382249" name="Text Box 46"/>
          <p:cNvSpPr txBox="1">
            <a:spLocks noChangeArrowheads="1"/>
          </p:cNvSpPr>
          <p:nvPr>
            <p:custDataLst>
              <p:tags r:id="rId52"/>
            </p:custDataLst>
          </p:nvPr>
        </p:nvSpPr>
        <p:spPr bwMode="auto">
          <a:xfrm>
            <a:off x="2157413" y="4579938"/>
            <a:ext cx="720725" cy="21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165" tIns="40083" rIns="80165" bIns="40083"/>
          <a:lstStyle>
            <a:lvl1pPr defTabSz="801688">
              <a:defRPr>
                <a:solidFill>
                  <a:schemeClr val="tx1"/>
                </a:solidFill>
                <a:latin typeface="Arial" charset="0"/>
                <a:cs typeface="Arial" charset="0"/>
              </a:defRPr>
            </a:lvl1pPr>
            <a:lvl2pPr marL="742950" indent="-285750" defTabSz="801688">
              <a:defRPr>
                <a:solidFill>
                  <a:schemeClr val="tx1"/>
                </a:solidFill>
                <a:latin typeface="Arial" charset="0"/>
                <a:cs typeface="Arial" charset="0"/>
              </a:defRPr>
            </a:lvl2pPr>
            <a:lvl3pPr marL="1143000" indent="-228600" defTabSz="801688">
              <a:defRPr>
                <a:solidFill>
                  <a:schemeClr val="tx1"/>
                </a:solidFill>
                <a:latin typeface="Arial" charset="0"/>
                <a:cs typeface="Arial" charset="0"/>
              </a:defRPr>
            </a:lvl3pPr>
            <a:lvl4pPr marL="1600200" indent="-228600" defTabSz="801688">
              <a:defRPr>
                <a:solidFill>
                  <a:schemeClr val="tx1"/>
                </a:solidFill>
                <a:latin typeface="Arial" charset="0"/>
                <a:cs typeface="Arial" charset="0"/>
              </a:defRPr>
            </a:lvl4pPr>
            <a:lvl5pPr marL="2057400" indent="-228600" defTabSz="801688">
              <a:defRPr>
                <a:solidFill>
                  <a:schemeClr val="tx1"/>
                </a:solidFill>
                <a:latin typeface="Arial" charset="0"/>
                <a:cs typeface="Arial" charset="0"/>
              </a:defRPr>
            </a:lvl5pPr>
            <a:lvl6pPr marL="2514600" indent="-228600" defTabSz="801688" fontAlgn="base">
              <a:spcBef>
                <a:spcPct val="0"/>
              </a:spcBef>
              <a:spcAft>
                <a:spcPct val="0"/>
              </a:spcAft>
              <a:defRPr>
                <a:solidFill>
                  <a:schemeClr val="tx1"/>
                </a:solidFill>
                <a:latin typeface="Arial" charset="0"/>
                <a:cs typeface="Arial" charset="0"/>
              </a:defRPr>
            </a:lvl6pPr>
            <a:lvl7pPr marL="2971800" indent="-228600" defTabSz="801688" fontAlgn="base">
              <a:spcBef>
                <a:spcPct val="0"/>
              </a:spcBef>
              <a:spcAft>
                <a:spcPct val="0"/>
              </a:spcAft>
              <a:defRPr>
                <a:solidFill>
                  <a:schemeClr val="tx1"/>
                </a:solidFill>
                <a:latin typeface="Arial" charset="0"/>
                <a:cs typeface="Arial" charset="0"/>
              </a:defRPr>
            </a:lvl7pPr>
            <a:lvl8pPr marL="3429000" indent="-228600" defTabSz="801688" fontAlgn="base">
              <a:spcBef>
                <a:spcPct val="0"/>
              </a:spcBef>
              <a:spcAft>
                <a:spcPct val="0"/>
              </a:spcAft>
              <a:defRPr>
                <a:solidFill>
                  <a:schemeClr val="tx1"/>
                </a:solidFill>
                <a:latin typeface="Arial" charset="0"/>
                <a:cs typeface="Arial" charset="0"/>
              </a:defRPr>
            </a:lvl8pPr>
            <a:lvl9pPr marL="3886200" indent="-228600" defTabSz="801688" fontAlgn="base">
              <a:spcBef>
                <a:spcPct val="0"/>
              </a:spcBef>
              <a:spcAft>
                <a:spcPct val="0"/>
              </a:spcAft>
              <a:defRPr>
                <a:solidFill>
                  <a:schemeClr val="tx1"/>
                </a:solidFill>
                <a:latin typeface="Arial" charset="0"/>
                <a:cs typeface="Arial" charset="0"/>
              </a:defRPr>
            </a:lvl9pPr>
          </a:lstStyle>
          <a:p>
            <a:pPr algn="ctr"/>
            <a:r>
              <a:rPr lang="fr-FR" sz="900" b="1">
                <a:solidFill>
                  <a:srgbClr val="000000"/>
                </a:solidFill>
                <a:latin typeface="Century Gothic" pitchFamily="34" charset="0"/>
              </a:rPr>
              <a:t>Légende</a:t>
            </a:r>
          </a:p>
        </p:txBody>
      </p:sp>
      <p:sp>
        <p:nvSpPr>
          <p:cNvPr id="382250" name="Accolade ouvrante 30"/>
          <p:cNvSpPr>
            <a:spLocks/>
          </p:cNvSpPr>
          <p:nvPr>
            <p:custDataLst>
              <p:tags r:id="rId53"/>
            </p:custDataLst>
          </p:nvPr>
        </p:nvSpPr>
        <p:spPr bwMode="auto">
          <a:xfrm rot="-5400000">
            <a:off x="4975225" y="3963988"/>
            <a:ext cx="144463" cy="2160587"/>
          </a:xfrm>
          <a:prstGeom prst="leftBrace">
            <a:avLst>
              <a:gd name="adj1" fmla="val 8309"/>
              <a:gd name="adj2" fmla="val 50000"/>
            </a:avLst>
          </a:prstGeom>
          <a:noFill/>
          <a:ln w="6350" algn="ctr">
            <a:solidFill>
              <a:srgbClr val="003399"/>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fr-FR"/>
          </a:p>
        </p:txBody>
      </p:sp>
      <p:sp>
        <p:nvSpPr>
          <p:cNvPr id="382251" name="Text Box 46"/>
          <p:cNvSpPr txBox="1">
            <a:spLocks noChangeArrowheads="1"/>
          </p:cNvSpPr>
          <p:nvPr>
            <p:custDataLst>
              <p:tags r:id="rId54"/>
            </p:custDataLst>
          </p:nvPr>
        </p:nvSpPr>
        <p:spPr bwMode="auto">
          <a:xfrm>
            <a:off x="4387850" y="5116513"/>
            <a:ext cx="136842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165" tIns="40083" rIns="80165" bIns="40083"/>
          <a:lstStyle>
            <a:lvl1pPr defTabSz="801688">
              <a:defRPr>
                <a:solidFill>
                  <a:schemeClr val="tx1"/>
                </a:solidFill>
                <a:latin typeface="Arial" charset="0"/>
                <a:cs typeface="Arial" charset="0"/>
              </a:defRPr>
            </a:lvl1pPr>
            <a:lvl2pPr marL="742950" indent="-285750" defTabSz="801688">
              <a:defRPr>
                <a:solidFill>
                  <a:schemeClr val="tx1"/>
                </a:solidFill>
                <a:latin typeface="Arial" charset="0"/>
                <a:cs typeface="Arial" charset="0"/>
              </a:defRPr>
            </a:lvl2pPr>
            <a:lvl3pPr marL="1143000" indent="-228600" defTabSz="801688">
              <a:defRPr>
                <a:solidFill>
                  <a:schemeClr val="tx1"/>
                </a:solidFill>
                <a:latin typeface="Arial" charset="0"/>
                <a:cs typeface="Arial" charset="0"/>
              </a:defRPr>
            </a:lvl3pPr>
            <a:lvl4pPr marL="1600200" indent="-228600" defTabSz="801688">
              <a:defRPr>
                <a:solidFill>
                  <a:schemeClr val="tx1"/>
                </a:solidFill>
                <a:latin typeface="Arial" charset="0"/>
                <a:cs typeface="Arial" charset="0"/>
              </a:defRPr>
            </a:lvl4pPr>
            <a:lvl5pPr marL="2057400" indent="-228600" defTabSz="801688">
              <a:defRPr>
                <a:solidFill>
                  <a:schemeClr val="tx1"/>
                </a:solidFill>
                <a:latin typeface="Arial" charset="0"/>
                <a:cs typeface="Arial" charset="0"/>
              </a:defRPr>
            </a:lvl5pPr>
            <a:lvl6pPr marL="2514600" indent="-228600" defTabSz="801688" fontAlgn="base">
              <a:spcBef>
                <a:spcPct val="0"/>
              </a:spcBef>
              <a:spcAft>
                <a:spcPct val="0"/>
              </a:spcAft>
              <a:defRPr>
                <a:solidFill>
                  <a:schemeClr val="tx1"/>
                </a:solidFill>
                <a:latin typeface="Arial" charset="0"/>
                <a:cs typeface="Arial" charset="0"/>
              </a:defRPr>
            </a:lvl6pPr>
            <a:lvl7pPr marL="2971800" indent="-228600" defTabSz="801688" fontAlgn="base">
              <a:spcBef>
                <a:spcPct val="0"/>
              </a:spcBef>
              <a:spcAft>
                <a:spcPct val="0"/>
              </a:spcAft>
              <a:defRPr>
                <a:solidFill>
                  <a:schemeClr val="tx1"/>
                </a:solidFill>
                <a:latin typeface="Arial" charset="0"/>
                <a:cs typeface="Arial" charset="0"/>
              </a:defRPr>
            </a:lvl7pPr>
            <a:lvl8pPr marL="3429000" indent="-228600" defTabSz="801688" fontAlgn="base">
              <a:spcBef>
                <a:spcPct val="0"/>
              </a:spcBef>
              <a:spcAft>
                <a:spcPct val="0"/>
              </a:spcAft>
              <a:defRPr>
                <a:solidFill>
                  <a:schemeClr val="tx1"/>
                </a:solidFill>
                <a:latin typeface="Arial" charset="0"/>
                <a:cs typeface="Arial" charset="0"/>
              </a:defRPr>
            </a:lvl8pPr>
            <a:lvl9pPr marL="3886200" indent="-228600" defTabSz="801688" fontAlgn="base">
              <a:spcBef>
                <a:spcPct val="0"/>
              </a:spcBef>
              <a:spcAft>
                <a:spcPct val="0"/>
              </a:spcAft>
              <a:defRPr>
                <a:solidFill>
                  <a:schemeClr val="tx1"/>
                </a:solidFill>
                <a:latin typeface="Arial" charset="0"/>
                <a:cs typeface="Arial" charset="0"/>
              </a:defRPr>
            </a:lvl9pPr>
          </a:lstStyle>
          <a:p>
            <a:pPr algn="ctr"/>
            <a:r>
              <a:rPr lang="fr-FR" sz="800">
                <a:solidFill>
                  <a:srgbClr val="000000"/>
                </a:solidFill>
                <a:latin typeface="Century Gothic" pitchFamily="34" charset="0"/>
              </a:rPr>
              <a:t>Garanties de base des complémentaires</a:t>
            </a:r>
          </a:p>
        </p:txBody>
      </p:sp>
      <p:sp>
        <p:nvSpPr>
          <p:cNvPr id="382252" name="Accolade ouvrante 63"/>
          <p:cNvSpPr>
            <a:spLocks/>
          </p:cNvSpPr>
          <p:nvPr>
            <p:custDataLst>
              <p:tags r:id="rId55"/>
            </p:custDataLst>
          </p:nvPr>
        </p:nvSpPr>
        <p:spPr bwMode="auto">
          <a:xfrm rot="-5400000">
            <a:off x="6621462" y="4503738"/>
            <a:ext cx="144463" cy="1081088"/>
          </a:xfrm>
          <a:prstGeom prst="leftBrace">
            <a:avLst>
              <a:gd name="adj1" fmla="val 8315"/>
              <a:gd name="adj2" fmla="val 50000"/>
            </a:avLst>
          </a:prstGeom>
          <a:noFill/>
          <a:ln w="6350" algn="ctr">
            <a:solidFill>
              <a:srgbClr val="003399"/>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fr-FR"/>
          </a:p>
        </p:txBody>
      </p:sp>
      <p:sp>
        <p:nvSpPr>
          <p:cNvPr id="382253" name="Text Box 46"/>
          <p:cNvSpPr txBox="1">
            <a:spLocks noChangeArrowheads="1"/>
          </p:cNvSpPr>
          <p:nvPr>
            <p:custDataLst>
              <p:tags r:id="rId56"/>
            </p:custDataLst>
          </p:nvPr>
        </p:nvSpPr>
        <p:spPr bwMode="auto">
          <a:xfrm>
            <a:off x="5972175" y="5116513"/>
            <a:ext cx="136842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165" tIns="40083" rIns="80165" bIns="40083"/>
          <a:lstStyle>
            <a:lvl1pPr defTabSz="801688">
              <a:defRPr>
                <a:solidFill>
                  <a:schemeClr val="tx1"/>
                </a:solidFill>
                <a:latin typeface="Arial" charset="0"/>
                <a:cs typeface="Arial" charset="0"/>
              </a:defRPr>
            </a:lvl1pPr>
            <a:lvl2pPr marL="742950" indent="-285750" defTabSz="801688">
              <a:defRPr>
                <a:solidFill>
                  <a:schemeClr val="tx1"/>
                </a:solidFill>
                <a:latin typeface="Arial" charset="0"/>
                <a:cs typeface="Arial" charset="0"/>
              </a:defRPr>
            </a:lvl2pPr>
            <a:lvl3pPr marL="1143000" indent="-228600" defTabSz="801688">
              <a:defRPr>
                <a:solidFill>
                  <a:schemeClr val="tx1"/>
                </a:solidFill>
                <a:latin typeface="Arial" charset="0"/>
                <a:cs typeface="Arial" charset="0"/>
              </a:defRPr>
            </a:lvl3pPr>
            <a:lvl4pPr marL="1600200" indent="-228600" defTabSz="801688">
              <a:defRPr>
                <a:solidFill>
                  <a:schemeClr val="tx1"/>
                </a:solidFill>
                <a:latin typeface="Arial" charset="0"/>
                <a:cs typeface="Arial" charset="0"/>
              </a:defRPr>
            </a:lvl4pPr>
            <a:lvl5pPr marL="2057400" indent="-228600" defTabSz="801688">
              <a:defRPr>
                <a:solidFill>
                  <a:schemeClr val="tx1"/>
                </a:solidFill>
                <a:latin typeface="Arial" charset="0"/>
                <a:cs typeface="Arial" charset="0"/>
              </a:defRPr>
            </a:lvl5pPr>
            <a:lvl6pPr marL="2514600" indent="-228600" defTabSz="801688" fontAlgn="base">
              <a:spcBef>
                <a:spcPct val="0"/>
              </a:spcBef>
              <a:spcAft>
                <a:spcPct val="0"/>
              </a:spcAft>
              <a:defRPr>
                <a:solidFill>
                  <a:schemeClr val="tx1"/>
                </a:solidFill>
                <a:latin typeface="Arial" charset="0"/>
                <a:cs typeface="Arial" charset="0"/>
              </a:defRPr>
            </a:lvl6pPr>
            <a:lvl7pPr marL="2971800" indent="-228600" defTabSz="801688" fontAlgn="base">
              <a:spcBef>
                <a:spcPct val="0"/>
              </a:spcBef>
              <a:spcAft>
                <a:spcPct val="0"/>
              </a:spcAft>
              <a:defRPr>
                <a:solidFill>
                  <a:schemeClr val="tx1"/>
                </a:solidFill>
                <a:latin typeface="Arial" charset="0"/>
                <a:cs typeface="Arial" charset="0"/>
              </a:defRPr>
            </a:lvl7pPr>
            <a:lvl8pPr marL="3429000" indent="-228600" defTabSz="801688" fontAlgn="base">
              <a:spcBef>
                <a:spcPct val="0"/>
              </a:spcBef>
              <a:spcAft>
                <a:spcPct val="0"/>
              </a:spcAft>
              <a:defRPr>
                <a:solidFill>
                  <a:schemeClr val="tx1"/>
                </a:solidFill>
                <a:latin typeface="Arial" charset="0"/>
                <a:cs typeface="Arial" charset="0"/>
              </a:defRPr>
            </a:lvl8pPr>
            <a:lvl9pPr marL="3886200" indent="-228600" defTabSz="801688" fontAlgn="base">
              <a:spcBef>
                <a:spcPct val="0"/>
              </a:spcBef>
              <a:spcAft>
                <a:spcPct val="0"/>
              </a:spcAft>
              <a:defRPr>
                <a:solidFill>
                  <a:schemeClr val="tx1"/>
                </a:solidFill>
                <a:latin typeface="Arial" charset="0"/>
                <a:cs typeface="Arial" charset="0"/>
              </a:defRPr>
            </a:lvl9pPr>
          </a:lstStyle>
          <a:p>
            <a:pPr algn="ctr"/>
            <a:r>
              <a:rPr lang="fr-FR" sz="800">
                <a:solidFill>
                  <a:srgbClr val="000000"/>
                </a:solidFill>
                <a:latin typeface="Century Gothic" pitchFamily="34" charset="0"/>
              </a:rPr>
              <a:t>Reste à charge</a:t>
            </a:r>
          </a:p>
          <a:p>
            <a:pPr algn="ctr"/>
            <a:r>
              <a:rPr lang="fr-FR" sz="800">
                <a:solidFill>
                  <a:srgbClr val="000000"/>
                </a:solidFill>
                <a:latin typeface="Century Gothic" pitchFamily="34" charset="0"/>
              </a:rPr>
              <a:t>(hors CMU-C et AME)</a:t>
            </a:r>
          </a:p>
        </p:txBody>
      </p:sp>
      <p:sp>
        <p:nvSpPr>
          <p:cNvPr id="382254" name="Accolade ouvrante 65"/>
          <p:cNvSpPr>
            <a:spLocks/>
          </p:cNvSpPr>
          <p:nvPr>
            <p:custDataLst>
              <p:tags r:id="rId57"/>
            </p:custDataLst>
          </p:nvPr>
        </p:nvSpPr>
        <p:spPr bwMode="auto">
          <a:xfrm rot="-5400000">
            <a:off x="7735887" y="4503738"/>
            <a:ext cx="144463" cy="1081088"/>
          </a:xfrm>
          <a:prstGeom prst="leftBrace">
            <a:avLst>
              <a:gd name="adj1" fmla="val 8315"/>
              <a:gd name="adj2" fmla="val 50000"/>
            </a:avLst>
          </a:prstGeom>
          <a:noFill/>
          <a:ln w="6350" algn="ctr">
            <a:solidFill>
              <a:srgbClr val="003399"/>
            </a:solidFill>
            <a:round/>
            <a:headEnd/>
            <a:tailEnd/>
          </a:ln>
          <a:extLst>
            <a:ext uri="{909E8E84-426E-40DD-AFC4-6F175D3DCCD1}">
              <a14:hiddenFill xmlns:a14="http://schemas.microsoft.com/office/drawing/2010/main">
                <a:solidFill>
                  <a:srgbClr val="FFFFFF"/>
                </a:solidFill>
              </a14:hiddenFill>
            </a:ext>
          </a:extLst>
        </p:spPr>
        <p:txBody>
          <a:bodyPr anchor="ctr"/>
          <a:lstStyle/>
          <a:p>
            <a:endParaRPr lang="fr-FR"/>
          </a:p>
        </p:txBody>
      </p:sp>
      <p:sp>
        <p:nvSpPr>
          <p:cNvPr id="382255" name="Text Box 46"/>
          <p:cNvSpPr txBox="1">
            <a:spLocks noChangeArrowheads="1"/>
          </p:cNvSpPr>
          <p:nvPr>
            <p:custDataLst>
              <p:tags r:id="rId58"/>
            </p:custDataLst>
          </p:nvPr>
        </p:nvSpPr>
        <p:spPr bwMode="auto">
          <a:xfrm>
            <a:off x="7142163" y="5121275"/>
            <a:ext cx="151130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165" tIns="40083" rIns="80165" bIns="40083"/>
          <a:lstStyle>
            <a:lvl1pPr defTabSz="801688">
              <a:defRPr>
                <a:solidFill>
                  <a:schemeClr val="tx1"/>
                </a:solidFill>
                <a:latin typeface="Arial" charset="0"/>
                <a:cs typeface="Arial" charset="0"/>
              </a:defRPr>
            </a:lvl1pPr>
            <a:lvl2pPr marL="742950" indent="-285750" defTabSz="801688">
              <a:defRPr>
                <a:solidFill>
                  <a:schemeClr val="tx1"/>
                </a:solidFill>
                <a:latin typeface="Arial" charset="0"/>
                <a:cs typeface="Arial" charset="0"/>
              </a:defRPr>
            </a:lvl2pPr>
            <a:lvl3pPr marL="1143000" indent="-228600" defTabSz="801688">
              <a:defRPr>
                <a:solidFill>
                  <a:schemeClr val="tx1"/>
                </a:solidFill>
                <a:latin typeface="Arial" charset="0"/>
                <a:cs typeface="Arial" charset="0"/>
              </a:defRPr>
            </a:lvl3pPr>
            <a:lvl4pPr marL="1600200" indent="-228600" defTabSz="801688">
              <a:defRPr>
                <a:solidFill>
                  <a:schemeClr val="tx1"/>
                </a:solidFill>
                <a:latin typeface="Arial" charset="0"/>
                <a:cs typeface="Arial" charset="0"/>
              </a:defRPr>
            </a:lvl4pPr>
            <a:lvl5pPr marL="2057400" indent="-228600" defTabSz="801688">
              <a:defRPr>
                <a:solidFill>
                  <a:schemeClr val="tx1"/>
                </a:solidFill>
                <a:latin typeface="Arial" charset="0"/>
                <a:cs typeface="Arial" charset="0"/>
              </a:defRPr>
            </a:lvl5pPr>
            <a:lvl6pPr marL="2514600" indent="-228600" defTabSz="801688" fontAlgn="base">
              <a:spcBef>
                <a:spcPct val="0"/>
              </a:spcBef>
              <a:spcAft>
                <a:spcPct val="0"/>
              </a:spcAft>
              <a:defRPr>
                <a:solidFill>
                  <a:schemeClr val="tx1"/>
                </a:solidFill>
                <a:latin typeface="Arial" charset="0"/>
                <a:cs typeface="Arial" charset="0"/>
              </a:defRPr>
            </a:lvl6pPr>
            <a:lvl7pPr marL="2971800" indent="-228600" defTabSz="801688" fontAlgn="base">
              <a:spcBef>
                <a:spcPct val="0"/>
              </a:spcBef>
              <a:spcAft>
                <a:spcPct val="0"/>
              </a:spcAft>
              <a:defRPr>
                <a:solidFill>
                  <a:schemeClr val="tx1"/>
                </a:solidFill>
                <a:latin typeface="Arial" charset="0"/>
                <a:cs typeface="Arial" charset="0"/>
              </a:defRPr>
            </a:lvl7pPr>
            <a:lvl8pPr marL="3429000" indent="-228600" defTabSz="801688" fontAlgn="base">
              <a:spcBef>
                <a:spcPct val="0"/>
              </a:spcBef>
              <a:spcAft>
                <a:spcPct val="0"/>
              </a:spcAft>
              <a:defRPr>
                <a:solidFill>
                  <a:schemeClr val="tx1"/>
                </a:solidFill>
                <a:latin typeface="Arial" charset="0"/>
                <a:cs typeface="Arial" charset="0"/>
              </a:defRPr>
            </a:lvl8pPr>
            <a:lvl9pPr marL="3886200" indent="-228600" defTabSz="801688" fontAlgn="base">
              <a:spcBef>
                <a:spcPct val="0"/>
              </a:spcBef>
              <a:spcAft>
                <a:spcPct val="0"/>
              </a:spcAft>
              <a:defRPr>
                <a:solidFill>
                  <a:schemeClr val="tx1"/>
                </a:solidFill>
                <a:latin typeface="Arial" charset="0"/>
                <a:cs typeface="Arial" charset="0"/>
              </a:defRPr>
            </a:lvl9pPr>
          </a:lstStyle>
          <a:p>
            <a:pPr algn="ctr"/>
            <a:r>
              <a:rPr lang="fr-FR" sz="800">
                <a:solidFill>
                  <a:srgbClr val="000000"/>
                </a:solidFill>
                <a:latin typeface="Century Gothic" pitchFamily="34" charset="0"/>
              </a:rPr>
              <a:t>Reste à charge ou prise en charge complémentaire</a:t>
            </a:r>
          </a:p>
        </p:txBody>
      </p:sp>
      <p:sp>
        <p:nvSpPr>
          <p:cNvPr id="60" name="Line 15"/>
          <p:cNvSpPr>
            <a:spLocks noChangeShapeType="1"/>
          </p:cNvSpPr>
          <p:nvPr>
            <p:custDataLst>
              <p:tags r:id="rId59"/>
            </p:custDataLst>
          </p:nvPr>
        </p:nvSpPr>
        <p:spPr bwMode="auto">
          <a:xfrm>
            <a:off x="715963" y="4073525"/>
            <a:ext cx="0" cy="454025"/>
          </a:xfrm>
          <a:prstGeom prst="line">
            <a:avLst/>
          </a:prstGeom>
          <a:noFill/>
          <a:ln w="19050">
            <a:solidFill>
              <a:srgbClr val="003399"/>
            </a:solidFill>
            <a:prstDash val="sysDot"/>
            <a:round/>
            <a:headEnd/>
            <a:tailEnd type="triangle" w="med" len="med"/>
          </a:ln>
          <a:extLst>
            <a:ext uri="{909E8E84-426E-40DD-AFC4-6F175D3DCCD1}">
              <a14:hiddenFill xmlns:a14="http://schemas.microsoft.com/office/drawing/2010/main">
                <a:noFill/>
              </a14:hiddenFill>
            </a:ext>
          </a:extLst>
        </p:spPr>
        <p:txBody>
          <a:bodyPr anchor="ctr"/>
          <a:lstStyle/>
          <a:p>
            <a:endParaRPr lang="fr-FR"/>
          </a:p>
        </p:txBody>
      </p:sp>
      <p:sp>
        <p:nvSpPr>
          <p:cNvPr id="61" name="Rectangle 13"/>
          <p:cNvSpPr>
            <a:spLocks noChangeArrowheads="1"/>
          </p:cNvSpPr>
          <p:nvPr>
            <p:custDataLst>
              <p:tags r:id="rId60"/>
            </p:custDataLst>
          </p:nvPr>
        </p:nvSpPr>
        <p:spPr bwMode="auto">
          <a:xfrm>
            <a:off x="107950" y="4533900"/>
            <a:ext cx="1216025" cy="673100"/>
          </a:xfrm>
          <a:prstGeom prst="round2DiagRect">
            <a:avLst/>
          </a:prstGeom>
          <a:noFill/>
          <a:ln w="9525" algn="ctr">
            <a:solidFill>
              <a:srgbClr val="00AAAD"/>
            </a:solidFill>
            <a:miter lim="800000"/>
            <a:headEnd/>
            <a:tailEnd/>
          </a:ln>
          <a:effectLst/>
          <a:extLst/>
        </p:spPr>
        <p:txBody>
          <a:bodyPr lIns="36000" tIns="0" rIns="36000" bIns="0" anchor="ctr"/>
          <a:lstStyle/>
          <a:p>
            <a:pPr algn="ctr">
              <a:spcBef>
                <a:spcPct val="20000"/>
              </a:spcBef>
              <a:defRPr/>
            </a:pPr>
            <a:r>
              <a:rPr lang="fr-FR" sz="700" dirty="0">
                <a:solidFill>
                  <a:srgbClr val="0C419A"/>
                </a:solidFill>
                <a:latin typeface="Century Gothic" pitchFamily="34" charset="0"/>
                <a:cs typeface="+mn-cs"/>
              </a:rPr>
              <a:t>A noter que parmi les</a:t>
            </a:r>
          </a:p>
          <a:p>
            <a:pPr algn="ctr">
              <a:spcBef>
                <a:spcPct val="20000"/>
              </a:spcBef>
              <a:defRPr/>
            </a:pPr>
            <a:r>
              <a:rPr lang="fr-FR" sz="700" dirty="0">
                <a:solidFill>
                  <a:srgbClr val="0C419A"/>
                </a:solidFill>
                <a:latin typeface="Century Gothic" pitchFamily="34" charset="0"/>
                <a:cs typeface="+mn-cs"/>
              </a:rPr>
              <a:t>95 756 patients rentrant à domicile,</a:t>
            </a:r>
          </a:p>
          <a:p>
            <a:pPr algn="ctr">
              <a:spcBef>
                <a:spcPct val="20000"/>
              </a:spcBef>
              <a:defRPr/>
            </a:pPr>
            <a:r>
              <a:rPr lang="fr-FR" sz="700" dirty="0">
                <a:solidFill>
                  <a:srgbClr val="0C419A"/>
                </a:solidFill>
                <a:latin typeface="Century Gothic" pitchFamily="34" charset="0"/>
                <a:cs typeface="+mn-cs"/>
              </a:rPr>
              <a:t> 15 935 (17%) ne consomment pas de kiné</a:t>
            </a:r>
          </a:p>
        </p:txBody>
      </p:sp>
      <p:sp>
        <p:nvSpPr>
          <p:cNvPr id="76" name="Text Box 23"/>
          <p:cNvSpPr txBox="1">
            <a:spLocks noChangeArrowheads="1"/>
          </p:cNvSpPr>
          <p:nvPr>
            <p:custDataLst>
              <p:tags r:id="rId61"/>
            </p:custDataLst>
          </p:nvPr>
        </p:nvSpPr>
        <p:spPr bwMode="auto">
          <a:xfrm flipH="1">
            <a:off x="625475" y="3886200"/>
            <a:ext cx="180975" cy="179388"/>
          </a:xfrm>
          <a:prstGeom prst="ellipse">
            <a:avLst/>
          </a:prstGeom>
          <a:solidFill>
            <a:srgbClr val="BFDFE2">
              <a:alpha val="65097"/>
            </a:srgbClr>
          </a:solidFill>
          <a:ln>
            <a:solidFill>
              <a:srgbClr val="0070C0"/>
            </a:solidFill>
          </a:ln>
          <a:effectLst/>
          <a:extLst/>
        </p:spPr>
        <p:txBody>
          <a:bodyPr tIns="36000" bIns="18000" anchor="ctr"/>
          <a:lstStyle>
            <a:defPPr>
              <a:defRPr lang="fr-FR"/>
            </a:defPPr>
            <a:lvl1pPr algn="ctr">
              <a:spcBef>
                <a:spcPct val="20000"/>
              </a:spcBef>
              <a:defRPr sz="700">
                <a:solidFill>
                  <a:srgbClr val="0C419A"/>
                </a:solidFill>
                <a:latin typeface="Century Gothic" pitchFamily="34" charset="0"/>
                <a:cs typeface="Arial" pitchFamily="34" charset="0"/>
              </a:defRPr>
            </a:lvl1pPr>
          </a:lstStyle>
          <a:p>
            <a:pPr>
              <a:defRPr/>
            </a:pPr>
            <a:r>
              <a:rPr lang="fr-FR" sz="800" dirty="0" smtClean="0">
                <a:latin typeface="+mj-lt"/>
              </a:rPr>
              <a:t>?</a:t>
            </a:r>
            <a:endParaRPr lang="fr-FR" sz="800" dirty="0">
              <a:latin typeface="+mj-lt"/>
            </a:endParaRPr>
          </a:p>
        </p:txBody>
      </p:sp>
      <p:sp>
        <p:nvSpPr>
          <p:cNvPr id="382259" name="Rectangle 7"/>
          <p:cNvSpPr>
            <a:spLocks noChangeArrowheads="1"/>
          </p:cNvSpPr>
          <p:nvPr>
            <p:custDataLst>
              <p:tags r:id="rId62"/>
            </p:custDataLst>
          </p:nvPr>
        </p:nvSpPr>
        <p:spPr bwMode="auto">
          <a:xfrm>
            <a:off x="323850" y="5876925"/>
            <a:ext cx="26527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spcBef>
                <a:spcPct val="20000"/>
              </a:spcBef>
            </a:pPr>
            <a:r>
              <a:rPr lang="fr-FR" sz="800">
                <a:solidFill>
                  <a:srgbClr val="0C419A"/>
                </a:solidFill>
                <a:latin typeface="Century Gothic" pitchFamily="34" charset="0"/>
              </a:rPr>
              <a:t>Sources : PMSI MCO et SSR 2011 et DCIR 2011-2012</a:t>
            </a:r>
          </a:p>
        </p:txBody>
      </p:sp>
      <p:sp>
        <p:nvSpPr>
          <p:cNvPr id="382260" name="ZoneTexte 62"/>
          <p:cNvSpPr txBox="1">
            <a:spLocks noChangeArrowheads="1"/>
          </p:cNvSpPr>
          <p:nvPr/>
        </p:nvSpPr>
        <p:spPr bwMode="auto">
          <a:xfrm>
            <a:off x="8820150" y="6654800"/>
            <a:ext cx="347663"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r>
              <a:rPr lang="fr-FR" sz="900" dirty="0" smtClean="0">
                <a:solidFill>
                  <a:srgbClr val="0C419A"/>
                </a:solidFill>
              </a:rPr>
              <a:t>11</a:t>
            </a:r>
            <a:endParaRPr lang="fr-FR" sz="900" dirty="0">
              <a:solidFill>
                <a:srgbClr val="0C419A"/>
              </a:solidFill>
            </a:endParaRPr>
          </a:p>
        </p:txBody>
      </p:sp>
    </p:spTree>
  </p:cSld>
  <p:clrMapOvr>
    <a:masterClrMapping/>
  </p:clrMapOvr>
  <p:transition spd="med"/>
  <p:timing>
    <p:tnLst>
      <p:par>
        <p:cTn id="1" dur="indefinite" restart="never" nodeType="tmRoot">
          <p:childTnLst>
            <p:seq concurrent="1" nextAc="seek">
              <p:cTn id="2" restart="whenNotActive" fill="hold" evtFilter="cancelBubble" nodeType="interactiveSeq">
                <p:stCondLst>
                  <p:cond evt="onClick" delay="0">
                    <p:tgtEl>
                      <p:spTgt spid="76"/>
                    </p:tgtEl>
                  </p:cond>
                </p:stCondLst>
                <p:endSync evt="end" delay="0">
                  <p:rtn val="all"/>
                </p:endSync>
                <p:childTnLst>
                  <p:par>
                    <p:cTn id="3" fill="hold" nodeType="clickPar">
                      <p:stCondLst>
                        <p:cond delay="0"/>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750"/>
                                        <p:tgtEl>
                                          <p:spTgt spid="60"/>
                                        </p:tgtEl>
                                      </p:cBhvr>
                                    </p:animEffect>
                                  </p:childTnLst>
                                  <p:subTnLst>
                                    <p:set>
                                      <p:cBhvr override="childStyle">
                                        <p:cTn dur="1" fill="hold" display="0" masterRel="nextClick" afterEffect="1"/>
                                        <p:tgtEl>
                                          <p:spTgt spid="60"/>
                                        </p:tgtEl>
                                        <p:attrNameLst>
                                          <p:attrName>style.visibility</p:attrName>
                                        </p:attrNameLst>
                                      </p:cBhvr>
                                      <p:to>
                                        <p:strVal val="hidden"/>
                                      </p:to>
                                    </p:set>
                                  </p:subTnLst>
                                </p:cTn>
                              </p:par>
                              <p:par>
                                <p:cTn id="8" presetID="10" presetClass="entr" presetSubtype="0" fill="hold" grpId="0" nodeType="withEffect">
                                  <p:stCondLst>
                                    <p:cond delay="0"/>
                                  </p:stCondLst>
                                  <p:childTnLst>
                                    <p:set>
                                      <p:cBhvr>
                                        <p:cTn id="9" dur="1" fill="hold">
                                          <p:stCondLst>
                                            <p:cond delay="0"/>
                                          </p:stCondLst>
                                        </p:cTn>
                                        <p:tgtEl>
                                          <p:spTgt spid="61"/>
                                        </p:tgtEl>
                                        <p:attrNameLst>
                                          <p:attrName>style.visibility</p:attrName>
                                        </p:attrNameLst>
                                      </p:cBhvr>
                                      <p:to>
                                        <p:strVal val="visible"/>
                                      </p:to>
                                    </p:set>
                                    <p:animEffect transition="in" filter="fade">
                                      <p:cBhvr>
                                        <p:cTn id="10" dur="750"/>
                                        <p:tgtEl>
                                          <p:spTgt spid="61"/>
                                        </p:tgtEl>
                                      </p:cBhvr>
                                    </p:animEffect>
                                  </p:childTnLst>
                                  <p:subTnLst>
                                    <p:set>
                                      <p:cBhvr override="childStyle">
                                        <p:cTn dur="1" fill="hold" display="0" masterRel="nextClick" afterEffect="1"/>
                                        <p:tgtEl>
                                          <p:spTgt spid="61"/>
                                        </p:tgtEl>
                                        <p:attrNameLst>
                                          <p:attrName>style.visibility</p:attrName>
                                        </p:attrNameLst>
                                      </p:cBhvr>
                                      <p:to>
                                        <p:strVal val="hidden"/>
                                      </p:to>
                                    </p:set>
                                  </p:subTnLst>
                                </p:cTn>
                              </p:par>
                            </p:childTnLst>
                          </p:cTn>
                        </p:par>
                      </p:childTnLst>
                    </p:cTn>
                  </p:par>
                </p:childTnLst>
              </p:cTn>
              <p:nextCondLst>
                <p:cond evt="onClick" delay="0">
                  <p:tgtEl>
                    <p:spTgt spid="76"/>
                  </p:tgtEl>
                </p:cond>
              </p:nextCondLst>
            </p:seq>
          </p:childTnLst>
        </p:cTn>
      </p:par>
    </p:tnLst>
    <p:bldLst>
      <p:bldP spid="60" grpId="0" animBg="1"/>
      <p:bldP spid="6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4113" name="Text Box 4"/>
          <p:cNvSpPr txBox="1">
            <a:spLocks noChangeArrowheads="1"/>
          </p:cNvSpPr>
          <p:nvPr/>
        </p:nvSpPr>
        <p:spPr bwMode="auto">
          <a:xfrm>
            <a:off x="327025" y="1411288"/>
            <a:ext cx="8486775" cy="252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ctr">
              <a:spcBef>
                <a:spcPct val="50000"/>
              </a:spcBef>
            </a:pPr>
            <a:r>
              <a:rPr lang="fr-FR" sz="2400" b="1">
                <a:solidFill>
                  <a:srgbClr val="0C419A"/>
                </a:solidFill>
                <a:latin typeface="Century Gothic" pitchFamily="34" charset="0"/>
              </a:rPr>
              <a:t>PRADO, le programme de retour à domicile</a:t>
            </a:r>
          </a:p>
          <a:p>
            <a:pPr algn="ctr">
              <a:spcBef>
                <a:spcPct val="50000"/>
              </a:spcBef>
            </a:pPr>
            <a:r>
              <a:rPr lang="fr-FR" sz="2400" b="1">
                <a:solidFill>
                  <a:srgbClr val="0C419A"/>
                </a:solidFill>
                <a:latin typeface="Century Gothic" pitchFamily="34" charset="0"/>
              </a:rPr>
              <a:t/>
            </a:r>
            <a:br>
              <a:rPr lang="fr-FR" sz="2400" b="1">
                <a:solidFill>
                  <a:srgbClr val="0C419A"/>
                </a:solidFill>
                <a:latin typeface="Century Gothic" pitchFamily="34" charset="0"/>
              </a:rPr>
            </a:br>
            <a:endParaRPr lang="fr-FR" sz="2000">
              <a:solidFill>
                <a:srgbClr val="0C419A"/>
              </a:solidFill>
              <a:latin typeface="Century Gothic" pitchFamily="34" charset="0"/>
            </a:endParaRPr>
          </a:p>
          <a:p>
            <a:pPr algn="ctr">
              <a:spcBef>
                <a:spcPct val="50000"/>
              </a:spcBef>
            </a:pPr>
            <a:r>
              <a:rPr lang="fr-FR" sz="2000" b="1">
                <a:solidFill>
                  <a:srgbClr val="0C419A"/>
                </a:solidFill>
                <a:latin typeface="Century Gothic" pitchFamily="34" charset="0"/>
              </a:rPr>
              <a:t>Insuffisance cardiaque</a:t>
            </a:r>
            <a:r>
              <a:rPr lang="fr-FR">
                <a:solidFill>
                  <a:srgbClr val="0C419A"/>
                </a:solidFill>
                <a:latin typeface="Century Gothic" pitchFamily="34" charset="0"/>
              </a:rPr>
              <a:t/>
            </a:r>
            <a:br>
              <a:rPr lang="fr-FR">
                <a:solidFill>
                  <a:srgbClr val="0C419A"/>
                </a:solidFill>
                <a:latin typeface="Century Gothic" pitchFamily="34" charset="0"/>
              </a:rPr>
            </a:br>
            <a:endParaRPr lang="fr-FR">
              <a:solidFill>
                <a:srgbClr val="0C419A"/>
              </a:solidFill>
              <a:latin typeface="Century Gothic" pitchFamily="34" charset="0"/>
            </a:endParaRPr>
          </a:p>
          <a:p>
            <a:pPr algn="ctr">
              <a:spcBef>
                <a:spcPct val="50000"/>
              </a:spcBef>
            </a:pPr>
            <a:endParaRPr lang="fr-FR" sz="2000" b="1">
              <a:solidFill>
                <a:srgbClr val="0C419A"/>
              </a:solidFill>
              <a:latin typeface="Century Gothic" pitchFamily="34" charset="0"/>
            </a:endParaRPr>
          </a:p>
        </p:txBody>
      </p:sp>
      <p:sp>
        <p:nvSpPr>
          <p:cNvPr id="474114" name="ZoneTexte 2"/>
          <p:cNvSpPr txBox="1">
            <a:spLocks noChangeArrowheads="1"/>
          </p:cNvSpPr>
          <p:nvPr/>
        </p:nvSpPr>
        <p:spPr bwMode="auto">
          <a:xfrm>
            <a:off x="8820150" y="6654800"/>
            <a:ext cx="347663"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r>
              <a:rPr lang="fr-FR" sz="900" dirty="0" smtClean="0">
                <a:solidFill>
                  <a:srgbClr val="0C419A"/>
                </a:solidFill>
              </a:rPr>
              <a:t>12</a:t>
            </a:r>
            <a:endParaRPr lang="fr-FR" sz="900" dirty="0">
              <a:solidFill>
                <a:srgbClr val="0C419A"/>
              </a:solidFill>
            </a:endParaRPr>
          </a:p>
        </p:txBody>
      </p:sp>
    </p:spTree>
    <p:custDataLst>
      <p:tags r:id="rId1"/>
    </p:custDataLst>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6161" name="Text Box 4"/>
          <p:cNvSpPr txBox="1">
            <a:spLocks noChangeArrowheads="1"/>
          </p:cNvSpPr>
          <p:nvPr/>
        </p:nvSpPr>
        <p:spPr bwMode="auto">
          <a:xfrm>
            <a:off x="476250" y="-100013"/>
            <a:ext cx="8193088" cy="647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r>
              <a:rPr lang="fr-FR" b="1">
                <a:solidFill>
                  <a:srgbClr val="0C419A"/>
                </a:solidFill>
                <a:latin typeface="Century Gothic" pitchFamily="34" charset="0"/>
              </a:rPr>
              <a:t>Le PRADO IC : une offre de service de l’Assurance Maladie pour les insuffisants cardiaques</a:t>
            </a:r>
          </a:p>
        </p:txBody>
      </p:sp>
      <p:sp>
        <p:nvSpPr>
          <p:cNvPr id="476162" name="Rectangle 139"/>
          <p:cNvSpPr>
            <a:spLocks noChangeArrowheads="1"/>
          </p:cNvSpPr>
          <p:nvPr/>
        </p:nvSpPr>
        <p:spPr bwMode="auto">
          <a:xfrm>
            <a:off x="317500" y="2193925"/>
            <a:ext cx="2713038" cy="1479550"/>
          </a:xfrm>
          <a:prstGeom prst="rect">
            <a:avLst/>
          </a:prstGeom>
          <a:solidFill>
            <a:schemeClr val="accent1">
              <a:alpha val="9215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200" b="1">
                <a:solidFill>
                  <a:schemeClr val="bg1"/>
                </a:solidFill>
                <a:latin typeface="Century Gothic" pitchFamily="34" charset="0"/>
              </a:rPr>
              <a:t>72 872 (51%) patients hospitalisés sont rentrées à domicile </a:t>
            </a:r>
          </a:p>
          <a:p>
            <a:pPr algn="ctr">
              <a:spcBef>
                <a:spcPct val="50000"/>
              </a:spcBef>
            </a:pPr>
            <a:r>
              <a:rPr lang="fr-FR" sz="1100" i="1">
                <a:solidFill>
                  <a:schemeClr val="bg1"/>
                </a:solidFill>
                <a:latin typeface="Century Gothic" pitchFamily="34" charset="0"/>
              </a:rPr>
              <a:t>(Hors patients placés dans des structures médicalisées, EHPAD, HAD)</a:t>
            </a:r>
            <a:endParaRPr lang="fr-FR" sz="1100" b="1">
              <a:solidFill>
                <a:schemeClr val="bg1"/>
              </a:solidFill>
              <a:latin typeface="Century Gothic" pitchFamily="34" charset="0"/>
            </a:endParaRPr>
          </a:p>
        </p:txBody>
      </p:sp>
      <p:sp>
        <p:nvSpPr>
          <p:cNvPr id="476163" name="Rectangle 139"/>
          <p:cNvSpPr>
            <a:spLocks noChangeArrowheads="1"/>
          </p:cNvSpPr>
          <p:nvPr/>
        </p:nvSpPr>
        <p:spPr bwMode="auto">
          <a:xfrm>
            <a:off x="317500" y="4016375"/>
            <a:ext cx="8486775" cy="420688"/>
          </a:xfrm>
          <a:prstGeom prst="rect">
            <a:avLst/>
          </a:prstGeom>
          <a:solidFill>
            <a:schemeClr val="bg1"/>
          </a:solidFill>
          <a:ln w="9525">
            <a:solidFill>
              <a:srgbClr val="0C419A"/>
            </a:solidFill>
            <a:round/>
            <a:headEnd/>
            <a:tailEnd/>
          </a:ln>
        </p:spPr>
        <p:txBody>
          <a:bodyPr lIns="0" tIns="0" rIns="0" bIns="0" anchor="ctr"/>
          <a:lstStyle/>
          <a:p>
            <a:pPr algn="ctr">
              <a:spcBef>
                <a:spcPct val="20000"/>
              </a:spcBef>
            </a:pPr>
            <a:r>
              <a:rPr lang="fr-FR" sz="1100">
                <a:solidFill>
                  <a:srgbClr val="003399"/>
                </a:solidFill>
                <a:latin typeface="Century Gothic" pitchFamily="34" charset="0"/>
              </a:rPr>
              <a:t>L’Assurance Maladie propose une offre de suivi à domicile sur une période de 6 mois suivant l’hospitalisation, période à plus fort risque pour ces patients, afin de diminuer ces taux de réhospitalisation (-30%) et de mortalité (-20%)</a:t>
            </a:r>
          </a:p>
        </p:txBody>
      </p:sp>
      <p:sp>
        <p:nvSpPr>
          <p:cNvPr id="476164" name="Rectangle 17"/>
          <p:cNvSpPr>
            <a:spLocks noChangeArrowheads="1"/>
          </p:cNvSpPr>
          <p:nvPr/>
        </p:nvSpPr>
        <p:spPr bwMode="auto">
          <a:xfrm>
            <a:off x="323850" y="5338763"/>
            <a:ext cx="2339975" cy="469900"/>
          </a:xfrm>
          <a:prstGeom prst="rect">
            <a:avLst/>
          </a:prstGeom>
          <a:solidFill>
            <a:schemeClr val="bg1"/>
          </a:solidFill>
          <a:ln w="9525">
            <a:solidFill>
              <a:srgbClr val="0C419A"/>
            </a:solidFill>
            <a:round/>
            <a:headEnd/>
            <a:tailEnd/>
          </a:ln>
        </p:spPr>
        <p:txBody>
          <a:bodyPr lIns="0" tIns="0" rIns="0" bIns="0" anchor="ctr"/>
          <a:lstStyle/>
          <a:p>
            <a:pPr algn="ctr">
              <a:spcBef>
                <a:spcPct val="20000"/>
              </a:spcBef>
            </a:pPr>
            <a:r>
              <a:rPr lang="fr-FR" sz="1200">
                <a:solidFill>
                  <a:srgbClr val="003399"/>
                </a:solidFill>
                <a:latin typeface="Century Gothic" pitchFamily="34" charset="0"/>
              </a:rPr>
              <a:t>Initialisation du suivi médical</a:t>
            </a:r>
          </a:p>
        </p:txBody>
      </p:sp>
      <p:sp>
        <p:nvSpPr>
          <p:cNvPr id="476165" name="Rectangle 17"/>
          <p:cNvSpPr>
            <a:spLocks noChangeArrowheads="1"/>
          </p:cNvSpPr>
          <p:nvPr/>
        </p:nvSpPr>
        <p:spPr bwMode="auto">
          <a:xfrm>
            <a:off x="3384550" y="5338763"/>
            <a:ext cx="2339975" cy="469900"/>
          </a:xfrm>
          <a:prstGeom prst="rect">
            <a:avLst/>
          </a:prstGeom>
          <a:solidFill>
            <a:schemeClr val="bg1"/>
          </a:solidFill>
          <a:ln w="9525">
            <a:solidFill>
              <a:srgbClr val="0C419A"/>
            </a:solidFill>
            <a:round/>
            <a:headEnd/>
            <a:tailEnd/>
          </a:ln>
        </p:spPr>
        <p:txBody>
          <a:bodyPr lIns="0" tIns="0" rIns="0" bIns="0" anchor="ctr"/>
          <a:lstStyle/>
          <a:p>
            <a:pPr algn="ctr">
              <a:spcBef>
                <a:spcPct val="20000"/>
              </a:spcBef>
            </a:pPr>
            <a:r>
              <a:rPr lang="fr-FR" sz="1200">
                <a:solidFill>
                  <a:srgbClr val="003399"/>
                </a:solidFill>
                <a:latin typeface="Century Gothic" pitchFamily="34" charset="0"/>
              </a:rPr>
              <a:t>Accompagnement attentionné</a:t>
            </a:r>
          </a:p>
        </p:txBody>
      </p:sp>
      <p:sp>
        <p:nvSpPr>
          <p:cNvPr id="476166" name="Rectangle 17"/>
          <p:cNvSpPr>
            <a:spLocks noChangeArrowheads="1"/>
          </p:cNvSpPr>
          <p:nvPr/>
        </p:nvSpPr>
        <p:spPr bwMode="auto">
          <a:xfrm>
            <a:off x="6470650" y="5338763"/>
            <a:ext cx="2339975" cy="469900"/>
          </a:xfrm>
          <a:prstGeom prst="rect">
            <a:avLst/>
          </a:prstGeom>
          <a:solidFill>
            <a:schemeClr val="bg1"/>
          </a:solidFill>
          <a:ln w="9525">
            <a:solidFill>
              <a:srgbClr val="0C419A"/>
            </a:solidFill>
            <a:round/>
            <a:headEnd/>
            <a:tailEnd/>
          </a:ln>
        </p:spPr>
        <p:txBody>
          <a:bodyPr lIns="0" tIns="0" rIns="0" bIns="0" anchor="ctr"/>
          <a:lstStyle/>
          <a:p>
            <a:pPr algn="ctr">
              <a:spcBef>
                <a:spcPct val="20000"/>
              </a:spcBef>
            </a:pPr>
            <a:r>
              <a:rPr lang="fr-FR" sz="1200">
                <a:solidFill>
                  <a:srgbClr val="003399"/>
                </a:solidFill>
                <a:latin typeface="Century Gothic" pitchFamily="34" charset="0"/>
              </a:rPr>
              <a:t>Aide à la vie</a:t>
            </a:r>
          </a:p>
        </p:txBody>
      </p:sp>
      <p:sp>
        <p:nvSpPr>
          <p:cNvPr id="476167" name="Triangle isocèle 31"/>
          <p:cNvSpPr>
            <a:spLocks noChangeArrowheads="1"/>
          </p:cNvSpPr>
          <p:nvPr/>
        </p:nvSpPr>
        <p:spPr bwMode="auto">
          <a:xfrm flipV="1">
            <a:off x="4086225" y="3790950"/>
            <a:ext cx="952500" cy="144463"/>
          </a:xfrm>
          <a:prstGeom prst="triangle">
            <a:avLst>
              <a:gd name="adj" fmla="val 50000"/>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endParaRPr lang="fr-FR" sz="1100" b="1">
              <a:solidFill>
                <a:srgbClr val="FFFFFF"/>
              </a:solidFill>
              <a:latin typeface="Century Gothic" pitchFamily="34" charset="0"/>
            </a:endParaRPr>
          </a:p>
        </p:txBody>
      </p:sp>
      <p:sp>
        <p:nvSpPr>
          <p:cNvPr id="476168" name="Triangle isocèle 31"/>
          <p:cNvSpPr>
            <a:spLocks noChangeArrowheads="1"/>
          </p:cNvSpPr>
          <p:nvPr/>
        </p:nvSpPr>
        <p:spPr bwMode="auto">
          <a:xfrm flipV="1">
            <a:off x="4095750" y="5018088"/>
            <a:ext cx="952500" cy="144462"/>
          </a:xfrm>
          <a:prstGeom prst="triangle">
            <a:avLst>
              <a:gd name="adj" fmla="val 50000"/>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endParaRPr lang="fr-FR" sz="1200" b="1">
              <a:solidFill>
                <a:srgbClr val="FFFFFF"/>
              </a:solidFill>
              <a:latin typeface="Century Gothic" pitchFamily="34" charset="0"/>
            </a:endParaRPr>
          </a:p>
        </p:txBody>
      </p:sp>
      <p:sp>
        <p:nvSpPr>
          <p:cNvPr id="476169" name="Triangle isocèle 31"/>
          <p:cNvSpPr>
            <a:spLocks noChangeArrowheads="1"/>
          </p:cNvSpPr>
          <p:nvPr/>
        </p:nvSpPr>
        <p:spPr bwMode="auto">
          <a:xfrm flipV="1">
            <a:off x="1035050" y="5018088"/>
            <a:ext cx="952500" cy="144462"/>
          </a:xfrm>
          <a:prstGeom prst="triangle">
            <a:avLst>
              <a:gd name="adj" fmla="val 50000"/>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endParaRPr lang="fr-FR" sz="1200" b="1">
              <a:solidFill>
                <a:srgbClr val="FFFFFF"/>
              </a:solidFill>
              <a:latin typeface="Century Gothic" pitchFamily="34" charset="0"/>
            </a:endParaRPr>
          </a:p>
        </p:txBody>
      </p:sp>
      <p:sp>
        <p:nvSpPr>
          <p:cNvPr id="476170" name="Triangle isocèle 31"/>
          <p:cNvSpPr>
            <a:spLocks noChangeArrowheads="1"/>
          </p:cNvSpPr>
          <p:nvPr/>
        </p:nvSpPr>
        <p:spPr bwMode="auto">
          <a:xfrm flipV="1">
            <a:off x="7156450" y="5018088"/>
            <a:ext cx="952500" cy="144462"/>
          </a:xfrm>
          <a:prstGeom prst="triangle">
            <a:avLst>
              <a:gd name="adj" fmla="val 50000"/>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endParaRPr lang="fr-FR" sz="1200" b="1">
              <a:solidFill>
                <a:srgbClr val="FFFFFF"/>
              </a:solidFill>
              <a:latin typeface="Century Gothic" pitchFamily="34" charset="0"/>
            </a:endParaRPr>
          </a:p>
        </p:txBody>
      </p:sp>
      <p:sp>
        <p:nvSpPr>
          <p:cNvPr id="476171" name="Rectangle 139"/>
          <p:cNvSpPr>
            <a:spLocks noChangeArrowheads="1"/>
          </p:cNvSpPr>
          <p:nvPr/>
        </p:nvSpPr>
        <p:spPr bwMode="auto">
          <a:xfrm>
            <a:off x="317500" y="549275"/>
            <a:ext cx="8502650" cy="495300"/>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200" b="1">
                <a:solidFill>
                  <a:srgbClr val="FFFFFF"/>
                </a:solidFill>
                <a:latin typeface="Century Gothic" pitchFamily="34" charset="0"/>
              </a:rPr>
              <a:t>La population des insuffisants cardiaques (environ 400 000 personnes du régime général) se caractérise par des taux élevés de réhospitalisation et de mortalité à moyen terme</a:t>
            </a:r>
          </a:p>
        </p:txBody>
      </p:sp>
      <p:sp>
        <p:nvSpPr>
          <p:cNvPr id="28687" name="Rectangle 17"/>
          <p:cNvSpPr>
            <a:spLocks noChangeArrowheads="1"/>
          </p:cNvSpPr>
          <p:nvPr/>
        </p:nvSpPr>
        <p:spPr bwMode="auto">
          <a:xfrm>
            <a:off x="3698875" y="2193925"/>
            <a:ext cx="5114925" cy="1025525"/>
          </a:xfrm>
          <a:prstGeom prst="rect">
            <a:avLst/>
          </a:prstGeom>
          <a:solidFill>
            <a:schemeClr val="bg1"/>
          </a:solidFill>
          <a:ln w="9525">
            <a:solidFill>
              <a:srgbClr val="0C419A"/>
            </a:solidFill>
            <a:round/>
            <a:headEnd/>
            <a:tailEnd/>
          </a:ln>
        </p:spPr>
        <p:txBody>
          <a:bodyPr lIns="0" tIns="0" rIns="0" bIns="0" anchor="ctr"/>
          <a:lstStyle/>
          <a:p>
            <a:pPr marL="85725" fontAlgn="auto">
              <a:spcBef>
                <a:spcPct val="20000"/>
              </a:spcBef>
              <a:spcAft>
                <a:spcPts val="0"/>
              </a:spcAft>
              <a:defRPr/>
            </a:pPr>
            <a:r>
              <a:rPr lang="fr-FR" sz="1100" dirty="0">
                <a:solidFill>
                  <a:srgbClr val="003399"/>
                </a:solidFill>
                <a:latin typeface="Century Gothic" pitchFamily="34" charset="0"/>
                <a:cs typeface="+mn-cs"/>
              </a:rPr>
              <a:t>Patients </a:t>
            </a:r>
            <a:r>
              <a:rPr lang="fr-FR" sz="1100" dirty="0" err="1">
                <a:solidFill>
                  <a:srgbClr val="003399"/>
                </a:solidFill>
                <a:latin typeface="Century Gothic" pitchFamily="34" charset="0"/>
                <a:cs typeface="+mn-cs"/>
              </a:rPr>
              <a:t>réhospitalisés</a:t>
            </a:r>
            <a:r>
              <a:rPr lang="fr-FR" sz="1100" dirty="0">
                <a:solidFill>
                  <a:srgbClr val="003399"/>
                </a:solidFill>
                <a:latin typeface="Century Gothic" pitchFamily="34" charset="0"/>
                <a:cs typeface="+mn-cs"/>
              </a:rPr>
              <a:t> au moins 1 fois dans les 6 mois* : </a:t>
            </a:r>
          </a:p>
          <a:p>
            <a:pPr marL="257175" indent="-171450" fontAlgn="auto">
              <a:spcBef>
                <a:spcPct val="20000"/>
              </a:spcBef>
              <a:spcAft>
                <a:spcPts val="0"/>
              </a:spcAft>
              <a:buFont typeface="Arial" charset="0"/>
              <a:buChar char="•"/>
              <a:defRPr/>
            </a:pPr>
            <a:r>
              <a:rPr lang="fr-FR" sz="1100" dirty="0">
                <a:solidFill>
                  <a:srgbClr val="003399"/>
                </a:solidFill>
                <a:latin typeface="Century Gothic" pitchFamily="34" charset="0"/>
                <a:cs typeface="+mn-cs"/>
              </a:rPr>
              <a:t>36 % pour IC (avec 1,6 </a:t>
            </a:r>
            <a:r>
              <a:rPr lang="fr-FR" sz="1100" dirty="0" err="1">
                <a:solidFill>
                  <a:srgbClr val="003399"/>
                </a:solidFill>
                <a:latin typeface="Century Gothic" pitchFamily="34" charset="0"/>
                <a:cs typeface="+mn-cs"/>
              </a:rPr>
              <a:t>réhospitalisations</a:t>
            </a:r>
            <a:r>
              <a:rPr lang="fr-FR" sz="1100" dirty="0">
                <a:solidFill>
                  <a:srgbClr val="003399"/>
                </a:solidFill>
                <a:latin typeface="Century Gothic" pitchFamily="34" charset="0"/>
                <a:cs typeface="+mn-cs"/>
              </a:rPr>
              <a:t> IC / patient </a:t>
            </a:r>
            <a:r>
              <a:rPr lang="fr-FR" sz="1100" dirty="0" err="1">
                <a:solidFill>
                  <a:srgbClr val="003399"/>
                </a:solidFill>
                <a:latin typeface="Century Gothic" pitchFamily="34" charset="0"/>
                <a:cs typeface="+mn-cs"/>
              </a:rPr>
              <a:t>réhospitalisé</a:t>
            </a:r>
            <a:r>
              <a:rPr lang="fr-FR" sz="1100" dirty="0">
                <a:solidFill>
                  <a:srgbClr val="003399"/>
                </a:solidFill>
                <a:latin typeface="Century Gothic" pitchFamily="34" charset="0"/>
                <a:cs typeface="+mn-cs"/>
              </a:rPr>
              <a:t> pour IC)</a:t>
            </a:r>
          </a:p>
          <a:p>
            <a:pPr marL="257175" indent="-171450" fontAlgn="auto">
              <a:spcBef>
                <a:spcPct val="20000"/>
              </a:spcBef>
              <a:spcAft>
                <a:spcPts val="0"/>
              </a:spcAft>
              <a:buFont typeface="Arial" charset="0"/>
              <a:buChar char="•"/>
              <a:defRPr/>
            </a:pPr>
            <a:r>
              <a:rPr lang="fr-FR" sz="1100" dirty="0">
                <a:solidFill>
                  <a:srgbClr val="003399"/>
                </a:solidFill>
                <a:latin typeface="Century Gothic" pitchFamily="34" charset="0"/>
                <a:cs typeface="+mn-cs"/>
              </a:rPr>
              <a:t>59 % toutes causes hors séances (avec 2,1 </a:t>
            </a:r>
            <a:r>
              <a:rPr lang="fr-FR" sz="1100" dirty="0" err="1">
                <a:solidFill>
                  <a:srgbClr val="003399"/>
                </a:solidFill>
                <a:latin typeface="Century Gothic" pitchFamily="34" charset="0"/>
                <a:cs typeface="+mn-cs"/>
              </a:rPr>
              <a:t>réhospitalisations</a:t>
            </a:r>
            <a:r>
              <a:rPr lang="fr-FR" sz="1100" dirty="0">
                <a:solidFill>
                  <a:srgbClr val="003399"/>
                </a:solidFill>
                <a:latin typeface="Century Gothic" pitchFamily="34" charset="0"/>
                <a:cs typeface="+mn-cs"/>
              </a:rPr>
              <a:t> / patient </a:t>
            </a:r>
            <a:r>
              <a:rPr lang="fr-FR" sz="1100" dirty="0" err="1">
                <a:solidFill>
                  <a:srgbClr val="003399"/>
                </a:solidFill>
                <a:latin typeface="Century Gothic" pitchFamily="34" charset="0"/>
                <a:cs typeface="+mn-cs"/>
              </a:rPr>
              <a:t>réhospitalisé</a:t>
            </a:r>
            <a:r>
              <a:rPr lang="fr-FR" sz="1100" dirty="0">
                <a:solidFill>
                  <a:srgbClr val="003399"/>
                </a:solidFill>
                <a:latin typeface="Century Gothic" pitchFamily="34" charset="0"/>
                <a:cs typeface="+mn-cs"/>
              </a:rPr>
              <a:t>)</a:t>
            </a:r>
          </a:p>
        </p:txBody>
      </p:sp>
      <p:sp>
        <p:nvSpPr>
          <p:cNvPr id="476173" name="Triangle isocèle 31"/>
          <p:cNvSpPr>
            <a:spLocks noChangeArrowheads="1"/>
          </p:cNvSpPr>
          <p:nvPr/>
        </p:nvSpPr>
        <p:spPr bwMode="auto">
          <a:xfrm rot="16200000" flipV="1">
            <a:off x="3086100" y="2952751"/>
            <a:ext cx="655637" cy="157162"/>
          </a:xfrm>
          <a:prstGeom prst="triangle">
            <a:avLst>
              <a:gd name="adj" fmla="val 50000"/>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endParaRPr lang="fr-FR" sz="1100" b="1">
              <a:solidFill>
                <a:srgbClr val="FFFFFF"/>
              </a:solidFill>
              <a:latin typeface="Century Gothic" pitchFamily="34" charset="0"/>
            </a:endParaRPr>
          </a:p>
        </p:txBody>
      </p:sp>
      <p:sp>
        <p:nvSpPr>
          <p:cNvPr id="476174" name="Rectangle 139"/>
          <p:cNvSpPr>
            <a:spLocks noChangeArrowheads="1"/>
          </p:cNvSpPr>
          <p:nvPr/>
        </p:nvSpPr>
        <p:spPr bwMode="auto">
          <a:xfrm>
            <a:off x="314325" y="1127125"/>
            <a:ext cx="8496300" cy="936625"/>
          </a:xfrm>
          <a:prstGeom prst="rect">
            <a:avLst/>
          </a:prstGeom>
          <a:solidFill>
            <a:schemeClr val="accent1">
              <a:alpha val="9215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200" b="1">
                <a:solidFill>
                  <a:schemeClr val="bg1"/>
                </a:solidFill>
                <a:latin typeface="Century Gothic" pitchFamily="34" charset="0"/>
              </a:rPr>
              <a:t>96 000 patients RG ont été hospitalisées pour décompensation cardiaque en 2013 </a:t>
            </a:r>
          </a:p>
          <a:p>
            <a:pPr algn="ctr">
              <a:spcBef>
                <a:spcPct val="50000"/>
              </a:spcBef>
            </a:pPr>
            <a:r>
              <a:rPr lang="fr-FR" sz="1000" i="1">
                <a:solidFill>
                  <a:schemeClr val="bg1"/>
                </a:solidFill>
                <a:latin typeface="Century Gothic" pitchFamily="34" charset="0"/>
              </a:rPr>
              <a:t>(patients du régime général hors SLM, hospitalisés avec un séjour dont le diagnostic principal est I500 « Insuffisance cardiaque congestive » , I501 « Insuffisance ventriculaire gauche » ou I509 « Insuffisance cardiaque, sans précision », hors patients en ALD15, en dialyse ou décédés lors de leur 1</a:t>
            </a:r>
            <a:r>
              <a:rPr lang="fr-FR" sz="1000" i="1" baseline="30000">
                <a:solidFill>
                  <a:schemeClr val="bg1"/>
                </a:solidFill>
                <a:latin typeface="Century Gothic" pitchFamily="34" charset="0"/>
              </a:rPr>
              <a:t>er</a:t>
            </a:r>
            <a:r>
              <a:rPr lang="fr-FR" sz="1000" i="1">
                <a:solidFill>
                  <a:schemeClr val="bg1"/>
                </a:solidFill>
                <a:latin typeface="Century Gothic" pitchFamily="34" charset="0"/>
              </a:rPr>
              <a:t> séjour de l’année)</a:t>
            </a:r>
          </a:p>
        </p:txBody>
      </p:sp>
      <p:sp>
        <p:nvSpPr>
          <p:cNvPr id="476175" name="Rectangle 139"/>
          <p:cNvSpPr>
            <a:spLocks noChangeArrowheads="1"/>
          </p:cNvSpPr>
          <p:nvPr/>
        </p:nvSpPr>
        <p:spPr bwMode="auto">
          <a:xfrm>
            <a:off x="323850" y="4697413"/>
            <a:ext cx="8496300" cy="244475"/>
          </a:xfrm>
          <a:prstGeom prst="rect">
            <a:avLst/>
          </a:prstGeom>
          <a:solidFill>
            <a:schemeClr val="accent1">
              <a:alpha val="9215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p>
            <a:pPr algn="ctr">
              <a:spcBef>
                <a:spcPct val="50000"/>
              </a:spcBef>
            </a:pPr>
            <a:r>
              <a:rPr lang="fr-FR" sz="1400" b="1">
                <a:solidFill>
                  <a:schemeClr val="bg1"/>
                </a:solidFill>
                <a:latin typeface="Century Gothic" pitchFamily="34" charset="0"/>
              </a:rPr>
              <a:t>L’offre est composée de 3 volets suivants : </a:t>
            </a:r>
          </a:p>
        </p:txBody>
      </p:sp>
      <p:sp>
        <p:nvSpPr>
          <p:cNvPr id="476176" name="Rectangle 17"/>
          <p:cNvSpPr>
            <a:spLocks noChangeArrowheads="1"/>
          </p:cNvSpPr>
          <p:nvPr/>
        </p:nvSpPr>
        <p:spPr bwMode="auto">
          <a:xfrm>
            <a:off x="3698875" y="3244850"/>
            <a:ext cx="5102225" cy="428625"/>
          </a:xfrm>
          <a:prstGeom prst="rect">
            <a:avLst/>
          </a:prstGeom>
          <a:solidFill>
            <a:schemeClr val="bg1"/>
          </a:solidFill>
          <a:ln w="9525">
            <a:solidFill>
              <a:srgbClr val="0C419A"/>
            </a:solidFill>
            <a:round/>
            <a:headEnd/>
            <a:tailEnd/>
          </a:ln>
        </p:spPr>
        <p:txBody>
          <a:bodyPr lIns="0" tIns="0" rIns="0" bIns="0" anchor="ctr"/>
          <a:lstStyle/>
          <a:p>
            <a:pPr marL="85725">
              <a:spcBef>
                <a:spcPct val="20000"/>
              </a:spcBef>
            </a:pPr>
            <a:r>
              <a:rPr lang="fr-FR" sz="1100">
                <a:solidFill>
                  <a:srgbClr val="003399"/>
                </a:solidFill>
                <a:latin typeface="Century Gothic" pitchFamily="34" charset="0"/>
              </a:rPr>
              <a:t>16 % de décès dans les 6 mois suivant l’hospitalisation</a:t>
            </a:r>
          </a:p>
        </p:txBody>
      </p:sp>
      <p:sp>
        <p:nvSpPr>
          <p:cNvPr id="476177" name="Rectangle 17"/>
          <p:cNvSpPr>
            <a:spLocks noChangeArrowheads="1"/>
          </p:cNvSpPr>
          <p:nvPr/>
        </p:nvSpPr>
        <p:spPr bwMode="auto">
          <a:xfrm>
            <a:off x="323850" y="5949950"/>
            <a:ext cx="84772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spcBef>
                <a:spcPct val="20000"/>
              </a:spcBef>
            </a:pPr>
            <a:r>
              <a:rPr lang="fr-FR" sz="1000">
                <a:solidFill>
                  <a:srgbClr val="003399"/>
                </a:solidFill>
                <a:latin typeface="Century Gothic" pitchFamily="34" charset="0"/>
              </a:rPr>
              <a:t>* Calculé uniquement pour les patients hospitalisés pour DC au 1</a:t>
            </a:r>
            <a:r>
              <a:rPr lang="fr-FR" sz="1000" baseline="30000">
                <a:solidFill>
                  <a:srgbClr val="003399"/>
                </a:solidFill>
                <a:latin typeface="Century Gothic" pitchFamily="34" charset="0"/>
              </a:rPr>
              <a:t>er</a:t>
            </a:r>
            <a:r>
              <a:rPr lang="fr-FR" sz="1000">
                <a:solidFill>
                  <a:srgbClr val="003399"/>
                </a:solidFill>
                <a:latin typeface="Century Gothic" pitchFamily="34" charset="0"/>
              </a:rPr>
              <a:t> semestre 2013</a:t>
            </a:r>
          </a:p>
          <a:p>
            <a:pPr>
              <a:spcBef>
                <a:spcPct val="20000"/>
              </a:spcBef>
            </a:pPr>
            <a:r>
              <a:rPr lang="fr-FR" sz="1000">
                <a:solidFill>
                  <a:srgbClr val="003399"/>
                </a:solidFill>
                <a:latin typeface="Century Gothic" pitchFamily="34" charset="0"/>
              </a:rPr>
              <a:t>Source : PMSI MCO 2013</a:t>
            </a:r>
          </a:p>
        </p:txBody>
      </p:sp>
      <p:sp>
        <p:nvSpPr>
          <p:cNvPr id="476178" name="ZoneTexte 5"/>
          <p:cNvSpPr txBox="1">
            <a:spLocks noChangeArrowheads="1"/>
          </p:cNvSpPr>
          <p:nvPr/>
        </p:nvSpPr>
        <p:spPr bwMode="auto">
          <a:xfrm>
            <a:off x="328613" y="6503988"/>
            <a:ext cx="2736850"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r>
              <a:rPr lang="fr-FR" sz="1200">
                <a:solidFill>
                  <a:srgbClr val="003399"/>
                </a:solidFill>
                <a:latin typeface="Calibri" pitchFamily="34" charset="0"/>
              </a:rPr>
              <a:t>PRADO Insuffisance cardiaque</a:t>
            </a:r>
          </a:p>
        </p:txBody>
      </p:sp>
      <p:sp>
        <p:nvSpPr>
          <p:cNvPr id="476179" name="ZoneTexte 19"/>
          <p:cNvSpPr txBox="1">
            <a:spLocks noChangeArrowheads="1"/>
          </p:cNvSpPr>
          <p:nvPr/>
        </p:nvSpPr>
        <p:spPr bwMode="auto">
          <a:xfrm>
            <a:off x="8820150" y="6654800"/>
            <a:ext cx="347663"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r>
              <a:rPr lang="fr-FR" sz="900" dirty="0" smtClean="0">
                <a:solidFill>
                  <a:srgbClr val="0C419A"/>
                </a:solidFill>
              </a:rPr>
              <a:t>13</a:t>
            </a:r>
            <a:endParaRPr lang="fr-FR" sz="900" dirty="0">
              <a:solidFill>
                <a:srgbClr val="0C419A"/>
              </a:solidFill>
            </a:endParaRPr>
          </a:p>
        </p:txBody>
      </p:sp>
    </p:spTree>
    <p:custDataLst>
      <p:tags r:id="rId1"/>
    </p:custDataLst>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9633" name="Object 33"/>
          <p:cNvGraphicFramePr>
            <a:graphicFrameLocks/>
          </p:cNvGraphicFramePr>
          <p:nvPr>
            <p:custDataLst>
              <p:tags r:id="rId3"/>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09649" name="think-cell Slide" r:id="rId10" imgW="360" imgH="360" progId="">
                  <p:embed/>
                </p:oleObj>
              </mc:Choice>
              <mc:Fallback>
                <p:oleObj name="think-cell Slide" r:id="rId10" imgW="360" imgH="360" progId="">
                  <p:embed/>
                  <p:pic>
                    <p:nvPicPr>
                      <p:cNvPr id="0" name="Object 33"/>
                      <p:cNvPicPr>
                        <a:picLocks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 name="Rectangle 3" hidden="1"/>
          <p:cNvSpPr/>
          <p:nvPr>
            <p:custDataLst>
              <p:tags r:id="rId4"/>
            </p:custDataLst>
          </p:nvPr>
        </p:nvSpPr>
        <p:spPr bwMode="auto">
          <a:xfrm>
            <a:off x="0" y="0"/>
            <a:ext cx="158750" cy="158750"/>
          </a:xfrm>
          <a:prstGeom prst="rect">
            <a:avLst/>
          </a:prstGeom>
          <a:solidFill>
            <a:schemeClr val="accent1"/>
          </a:solidFill>
          <a:ln w="9525" cap="flat" cmpd="sng" algn="ctr">
            <a:solidFill>
              <a:schemeClr val="tx1"/>
            </a:solidFill>
            <a:prstDash val="solid"/>
            <a:round/>
            <a:headEnd type="none" w="med" len="med"/>
            <a:tailEnd type="none" w="med" len="med"/>
          </a:ln>
          <a:effectLst/>
        </p:spPr>
        <p:txBody>
          <a:bodyPr wrap="none" lIns="0" tIns="0" rIns="0" bIns="0"/>
          <a:lstStyle/>
          <a:p>
            <a:pPr fontAlgn="auto">
              <a:spcBef>
                <a:spcPts val="0"/>
              </a:spcBef>
              <a:spcAft>
                <a:spcPts val="0"/>
              </a:spcAft>
              <a:defRPr/>
            </a:pPr>
            <a:endParaRPr lang="fr-FR" sz="800">
              <a:effectLst>
                <a:outerShdw blurRad="38100" dist="38100" dir="2700000" algn="tl">
                  <a:srgbClr val="000000">
                    <a:alpha val="43137"/>
                  </a:srgbClr>
                </a:outerShdw>
              </a:effectLst>
              <a:latin typeface="Arial"/>
              <a:cs typeface="+mn-cs"/>
              <a:sym typeface="Arial"/>
            </a:endParaRPr>
          </a:p>
        </p:txBody>
      </p:sp>
      <p:sp>
        <p:nvSpPr>
          <p:cNvPr id="409635" name="Rectangle 2"/>
          <p:cNvSpPr>
            <a:spLocks noGrp="1" noChangeArrowheads="1"/>
          </p:cNvSpPr>
          <p:nvPr>
            <p:ph type="title" idx="4294967295"/>
            <p:custDataLst>
              <p:tags r:id="rId5"/>
            </p:custDataLst>
          </p:nvPr>
        </p:nvSpPr>
        <p:spPr bwMode="auto">
          <a:xfrm>
            <a:off x="7688263" y="6586538"/>
            <a:ext cx="1408112" cy="2143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fr-FR" sz="600" smtClean="0">
                <a:solidFill>
                  <a:schemeClr val="bg1"/>
                </a:solidFill>
              </a:rPr>
              <a:t>Page courante</a:t>
            </a:r>
          </a:p>
        </p:txBody>
      </p:sp>
      <p:sp>
        <p:nvSpPr>
          <p:cNvPr id="409636" name="Text Box 4"/>
          <p:cNvSpPr txBox="1">
            <a:spLocks noChangeArrowheads="1"/>
          </p:cNvSpPr>
          <p:nvPr>
            <p:custDataLst>
              <p:tags r:id="rId6"/>
            </p:custDataLst>
          </p:nvPr>
        </p:nvSpPr>
        <p:spPr bwMode="auto">
          <a:xfrm>
            <a:off x="468313" y="44450"/>
            <a:ext cx="83677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r>
              <a:rPr lang="fr-FR" b="1">
                <a:solidFill>
                  <a:srgbClr val="0C419A"/>
                </a:solidFill>
                <a:latin typeface="Century Gothic" pitchFamily="34" charset="0"/>
              </a:rPr>
              <a:t>Le programme s’appuie sur des analyses scientifiques convergentes </a:t>
            </a:r>
          </a:p>
        </p:txBody>
      </p:sp>
      <p:sp>
        <p:nvSpPr>
          <p:cNvPr id="409637" name="McK 4. Footnote"/>
          <p:cNvSpPr txBox="1">
            <a:spLocks noChangeArrowheads="1"/>
          </p:cNvSpPr>
          <p:nvPr>
            <p:custDataLst>
              <p:tags r:id="rId7"/>
            </p:custDataLst>
          </p:nvPr>
        </p:nvSpPr>
        <p:spPr bwMode="gray">
          <a:xfrm>
            <a:off x="323850" y="4318000"/>
            <a:ext cx="8496300"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marL="106363" indent="-106363" defTabSz="912813">
              <a:defRPr>
                <a:solidFill>
                  <a:schemeClr val="tx1"/>
                </a:solidFill>
                <a:latin typeface="Arial" charset="0"/>
                <a:cs typeface="Arial" charset="0"/>
              </a:defRPr>
            </a:lvl1pPr>
            <a:lvl2pPr marL="742950" indent="-285750" defTabSz="912813">
              <a:defRPr>
                <a:solidFill>
                  <a:schemeClr val="tx1"/>
                </a:solidFill>
                <a:latin typeface="Arial" charset="0"/>
                <a:cs typeface="Arial" charset="0"/>
              </a:defRPr>
            </a:lvl2pPr>
            <a:lvl3pPr marL="1143000" indent="-228600" defTabSz="912813">
              <a:defRPr>
                <a:solidFill>
                  <a:schemeClr val="tx1"/>
                </a:solidFill>
                <a:latin typeface="Arial" charset="0"/>
                <a:cs typeface="Arial" charset="0"/>
              </a:defRPr>
            </a:lvl3pPr>
            <a:lvl4pPr marL="1600200" indent="-228600" defTabSz="912813">
              <a:defRPr>
                <a:solidFill>
                  <a:schemeClr val="tx1"/>
                </a:solidFill>
                <a:latin typeface="Arial" charset="0"/>
                <a:cs typeface="Arial" charset="0"/>
              </a:defRPr>
            </a:lvl4pPr>
            <a:lvl5pPr marL="2057400" indent="-228600" defTabSz="912813">
              <a:defRPr>
                <a:solidFill>
                  <a:schemeClr val="tx1"/>
                </a:solidFill>
                <a:latin typeface="Arial" charset="0"/>
                <a:cs typeface="Arial" charset="0"/>
              </a:defRPr>
            </a:lvl5pPr>
            <a:lvl6pPr marL="2514600" indent="-228600" defTabSz="912813" fontAlgn="base">
              <a:spcBef>
                <a:spcPct val="0"/>
              </a:spcBef>
              <a:spcAft>
                <a:spcPct val="0"/>
              </a:spcAft>
              <a:defRPr>
                <a:solidFill>
                  <a:schemeClr val="tx1"/>
                </a:solidFill>
                <a:latin typeface="Arial" charset="0"/>
                <a:cs typeface="Arial" charset="0"/>
              </a:defRPr>
            </a:lvl6pPr>
            <a:lvl7pPr marL="2971800" indent="-228600" defTabSz="912813" fontAlgn="base">
              <a:spcBef>
                <a:spcPct val="0"/>
              </a:spcBef>
              <a:spcAft>
                <a:spcPct val="0"/>
              </a:spcAft>
              <a:defRPr>
                <a:solidFill>
                  <a:schemeClr val="tx1"/>
                </a:solidFill>
                <a:latin typeface="Arial" charset="0"/>
                <a:cs typeface="Arial" charset="0"/>
              </a:defRPr>
            </a:lvl7pPr>
            <a:lvl8pPr marL="3429000" indent="-228600" defTabSz="912813" fontAlgn="base">
              <a:spcBef>
                <a:spcPct val="0"/>
              </a:spcBef>
              <a:spcAft>
                <a:spcPct val="0"/>
              </a:spcAft>
              <a:defRPr>
                <a:solidFill>
                  <a:schemeClr val="tx1"/>
                </a:solidFill>
                <a:latin typeface="Arial" charset="0"/>
                <a:cs typeface="Arial" charset="0"/>
              </a:defRPr>
            </a:lvl8pPr>
            <a:lvl9pPr marL="3886200" indent="-228600" defTabSz="912813" fontAlgn="base">
              <a:spcBef>
                <a:spcPct val="0"/>
              </a:spcBef>
              <a:spcAft>
                <a:spcPct val="0"/>
              </a:spcAft>
              <a:defRPr>
                <a:solidFill>
                  <a:schemeClr val="tx1"/>
                </a:solidFill>
                <a:latin typeface="Arial" charset="0"/>
                <a:cs typeface="Arial" charset="0"/>
              </a:defRPr>
            </a:lvl9pPr>
          </a:lstStyle>
          <a:p>
            <a:pPr>
              <a:buClr>
                <a:schemeClr val="tx2"/>
              </a:buClr>
            </a:pPr>
            <a:r>
              <a:rPr lang="fr-FR" sz="700">
                <a:solidFill>
                  <a:srgbClr val="0C419A"/>
                </a:solidFill>
                <a:latin typeface="Century Gothic" pitchFamily="34" charset="0"/>
              </a:rPr>
              <a:t>	</a:t>
            </a:r>
            <a:r>
              <a:rPr lang="fr-FR" sz="800" b="1" i="1" u="sng">
                <a:solidFill>
                  <a:srgbClr val="0C419A"/>
                </a:solidFill>
                <a:latin typeface="Century Gothic" pitchFamily="34" charset="0"/>
              </a:rPr>
              <a:t>Sources :</a:t>
            </a:r>
          </a:p>
          <a:p>
            <a:pPr>
              <a:buClr>
                <a:schemeClr val="tx2"/>
              </a:buClr>
            </a:pPr>
            <a:endParaRPr lang="fr-FR" sz="700">
              <a:solidFill>
                <a:srgbClr val="0C419A"/>
              </a:solidFill>
              <a:latin typeface="Century Gothic" pitchFamily="34" charset="0"/>
            </a:endParaRPr>
          </a:p>
          <a:p>
            <a:pPr>
              <a:buClr>
                <a:schemeClr val="tx2"/>
              </a:buClr>
            </a:pPr>
            <a:r>
              <a:rPr lang="fr-FR" sz="700">
                <a:solidFill>
                  <a:srgbClr val="0C419A"/>
                </a:solidFill>
                <a:latin typeface="Century Gothic" pitchFamily="34" charset="0"/>
              </a:rPr>
              <a:t>	- ALISTER FA., STEWART S., FERRUA S., McMURRAY J. Multidisciplinary strategies for the management of heart failure patients at high risk for admission: a systematic review of randomized trials. JACC, 2004. 44: 810-9.</a:t>
            </a:r>
          </a:p>
          <a:p>
            <a:pPr>
              <a:buClr>
                <a:schemeClr val="tx2"/>
              </a:buClr>
            </a:pPr>
            <a:r>
              <a:rPr lang="fr-FR" sz="700">
                <a:solidFill>
                  <a:srgbClr val="0C419A"/>
                </a:solidFill>
                <a:latin typeface="Century Gothic" pitchFamily="34" charset="0"/>
              </a:rPr>
              <a:t>	</a:t>
            </a:r>
          </a:p>
          <a:p>
            <a:pPr>
              <a:buClr>
                <a:schemeClr val="tx2"/>
              </a:buClr>
            </a:pPr>
            <a:r>
              <a:rPr lang="fr-FR" sz="700">
                <a:solidFill>
                  <a:srgbClr val="0C419A"/>
                </a:solidFill>
                <a:latin typeface="Century Gothic" pitchFamily="34" charset="0"/>
              </a:rPr>
              <a:t>	- GONSETH J., GUALLAR-CASTILLON P., BANEGAS JR., RODRIGUEZ-ARTALEJO FR. The effectiveness of disease management programmes in reducing hospital readmission in older patients with heart failure: a systematic review and meta-analysis of published reports. European heart journal, 2004. 25 : 1570-95</a:t>
            </a:r>
          </a:p>
          <a:p>
            <a:pPr>
              <a:buClr>
                <a:schemeClr val="tx2"/>
              </a:buClr>
            </a:pPr>
            <a:r>
              <a:rPr lang="fr-FR" sz="700">
                <a:solidFill>
                  <a:srgbClr val="0C419A"/>
                </a:solidFill>
                <a:latin typeface="Century Gothic" pitchFamily="34" charset="0"/>
              </a:rPr>
              <a:t>	</a:t>
            </a:r>
          </a:p>
          <a:p>
            <a:pPr>
              <a:buClr>
                <a:schemeClr val="tx2"/>
              </a:buClr>
            </a:pPr>
            <a:r>
              <a:rPr lang="fr-FR" sz="700">
                <a:solidFill>
                  <a:srgbClr val="0C419A"/>
                </a:solidFill>
                <a:latin typeface="Century Gothic" pitchFamily="34" charset="0"/>
              </a:rPr>
              <a:t>	- HOLLAND R., BATTERSBY J., LENAGHAN E., SMITH J. and HAY L. Systematic review of multidiscipinary interventions in heart failure. Heart, 2005. 91 : 899-906</a:t>
            </a:r>
          </a:p>
          <a:p>
            <a:pPr>
              <a:buClr>
                <a:schemeClr val="tx2"/>
              </a:buClr>
            </a:pPr>
            <a:endParaRPr lang="fr-FR" sz="700">
              <a:solidFill>
                <a:srgbClr val="0C419A"/>
              </a:solidFill>
              <a:latin typeface="Century Gothic" pitchFamily="34" charset="0"/>
            </a:endParaRPr>
          </a:p>
          <a:p>
            <a:pPr>
              <a:buClr>
                <a:schemeClr val="tx2"/>
              </a:buClr>
            </a:pPr>
            <a:r>
              <a:rPr lang="fr-FR" sz="700">
                <a:solidFill>
                  <a:srgbClr val="0C419A"/>
                </a:solidFill>
                <a:latin typeface="Century Gothic" pitchFamily="34" charset="0"/>
              </a:rPr>
              <a:t>	- PHILLIPS CO., WRIGHT SM., KERN DE., SINGA RM., SHEPPERD S. and RUBIN HR. Comprehensive discharge planning with postdischarge support for older patients with congestive heart failure: a meta-analysis. JAMA, 2007. 291, n°11 : 1358-67</a:t>
            </a:r>
          </a:p>
          <a:p>
            <a:pPr>
              <a:buClr>
                <a:schemeClr val="tx2"/>
              </a:buClr>
            </a:pPr>
            <a:endParaRPr lang="fr-FR" sz="700">
              <a:solidFill>
                <a:srgbClr val="0C419A"/>
              </a:solidFill>
              <a:latin typeface="Century Gothic" pitchFamily="34" charset="0"/>
            </a:endParaRPr>
          </a:p>
          <a:p>
            <a:pPr>
              <a:buClr>
                <a:schemeClr val="tx2"/>
              </a:buClr>
            </a:pPr>
            <a:r>
              <a:rPr lang="fr-FR" sz="700">
                <a:solidFill>
                  <a:srgbClr val="0C419A"/>
                </a:solidFill>
                <a:latin typeface="Century Gothic" pitchFamily="34" charset="0"/>
              </a:rPr>
              <a:t> - ESC Guidelines for the diagnosis and treatment of acute and chronic heart failure 2012,The Task Force for the Diagnosis and Treatment of Acute and Chronic Heart Failure 2012 of the European Society of Cardiology.Developed in collaboration with the Heart Failure Association (HFA)of the ESC : European Heart Journal (2012) 33, 1787–1847</a:t>
            </a:r>
          </a:p>
        </p:txBody>
      </p:sp>
      <p:sp>
        <p:nvSpPr>
          <p:cNvPr id="409638" name="Rectangle 17"/>
          <p:cNvSpPr>
            <a:spLocks noChangeArrowheads="1"/>
          </p:cNvSpPr>
          <p:nvPr/>
        </p:nvSpPr>
        <p:spPr bwMode="auto">
          <a:xfrm>
            <a:off x="314325" y="981075"/>
            <a:ext cx="8505825" cy="719138"/>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180975">
              <a:spcBef>
                <a:spcPct val="50000"/>
              </a:spcBef>
            </a:pPr>
            <a:r>
              <a:rPr lang="fr-FR" sz="1200" b="1">
                <a:solidFill>
                  <a:srgbClr val="FFFFFF"/>
                </a:solidFill>
                <a:latin typeface="Century Gothic" pitchFamily="34" charset="0"/>
              </a:rPr>
              <a:t>La littérature scientifique montre, avec un niveau de preuve élevé, que les programmes d’accompagnement des patients insuffisants cardiaques ont un impact fort en termes de </a:t>
            </a:r>
          </a:p>
        </p:txBody>
      </p:sp>
      <p:sp>
        <p:nvSpPr>
          <p:cNvPr id="409639" name="Rectangle 139"/>
          <p:cNvSpPr>
            <a:spLocks noChangeArrowheads="1"/>
          </p:cNvSpPr>
          <p:nvPr/>
        </p:nvSpPr>
        <p:spPr bwMode="auto">
          <a:xfrm>
            <a:off x="327025" y="2620963"/>
            <a:ext cx="2713038" cy="736600"/>
          </a:xfrm>
          <a:prstGeom prst="rect">
            <a:avLst/>
          </a:prstGeom>
          <a:solidFill>
            <a:schemeClr val="bg1"/>
          </a:solidFill>
          <a:ln w="9525">
            <a:solidFill>
              <a:srgbClr val="0C419A"/>
            </a:solidFill>
            <a:round/>
            <a:headEnd/>
            <a:tailEnd/>
          </a:ln>
        </p:spPr>
        <p:txBody>
          <a:bodyPr lIns="0" tIns="0" rIns="0" bIns="0" anchor="ctr"/>
          <a:lstStyle/>
          <a:p>
            <a:pPr marL="0" lvl="3" algn="ctr"/>
            <a:r>
              <a:rPr lang="fr-FR" sz="1200" b="1">
                <a:solidFill>
                  <a:srgbClr val="003399"/>
                </a:solidFill>
                <a:latin typeface="Century Gothic" pitchFamily="34" charset="0"/>
              </a:rPr>
              <a:t>Baisse de la mortalité (13 à 25 %)</a:t>
            </a:r>
          </a:p>
        </p:txBody>
      </p:sp>
      <p:sp>
        <p:nvSpPr>
          <p:cNvPr id="409640" name="Rectangle 139"/>
          <p:cNvSpPr>
            <a:spLocks noChangeArrowheads="1"/>
          </p:cNvSpPr>
          <p:nvPr/>
        </p:nvSpPr>
        <p:spPr bwMode="auto">
          <a:xfrm>
            <a:off x="3225800" y="2620963"/>
            <a:ext cx="2713038" cy="735012"/>
          </a:xfrm>
          <a:prstGeom prst="rect">
            <a:avLst/>
          </a:prstGeom>
          <a:solidFill>
            <a:schemeClr val="bg1"/>
          </a:solidFill>
          <a:ln w="9525">
            <a:solidFill>
              <a:srgbClr val="0C419A"/>
            </a:solidFill>
            <a:round/>
            <a:headEnd/>
            <a:tailEnd/>
          </a:ln>
        </p:spPr>
        <p:txBody>
          <a:bodyPr lIns="0" tIns="0" rIns="0" bIns="0" anchor="ctr"/>
          <a:lstStyle/>
          <a:p>
            <a:pPr marL="0" lvl="3" algn="ctr"/>
            <a:r>
              <a:rPr lang="fr-FR" sz="1200" b="1">
                <a:solidFill>
                  <a:srgbClr val="003399"/>
                </a:solidFill>
                <a:latin typeface="Century Gothic" pitchFamily="34" charset="0"/>
              </a:rPr>
              <a:t>Réduction des hospitalisations pour décompensation cardiaque </a:t>
            </a:r>
          </a:p>
          <a:p>
            <a:pPr marL="0" lvl="3" algn="ctr"/>
            <a:r>
              <a:rPr lang="fr-FR" sz="1200" b="1">
                <a:solidFill>
                  <a:srgbClr val="003399"/>
                </a:solidFill>
                <a:latin typeface="Century Gothic" pitchFamily="34" charset="0"/>
              </a:rPr>
              <a:t>(25 à 30 %) </a:t>
            </a:r>
          </a:p>
        </p:txBody>
      </p:sp>
      <p:sp>
        <p:nvSpPr>
          <p:cNvPr id="409641" name="Rectangle 139"/>
          <p:cNvSpPr>
            <a:spLocks noChangeArrowheads="1"/>
          </p:cNvSpPr>
          <p:nvPr/>
        </p:nvSpPr>
        <p:spPr bwMode="auto">
          <a:xfrm>
            <a:off x="6084888" y="2620963"/>
            <a:ext cx="2713037" cy="735012"/>
          </a:xfrm>
          <a:prstGeom prst="rect">
            <a:avLst/>
          </a:prstGeom>
          <a:solidFill>
            <a:schemeClr val="bg1"/>
          </a:solidFill>
          <a:ln w="9525">
            <a:solidFill>
              <a:srgbClr val="0C419A"/>
            </a:solidFill>
            <a:round/>
            <a:headEnd/>
            <a:tailEnd/>
          </a:ln>
        </p:spPr>
        <p:txBody>
          <a:bodyPr lIns="0" tIns="0" rIns="0" bIns="0" anchor="ctr"/>
          <a:lstStyle/>
          <a:p>
            <a:pPr marL="0" lvl="3" algn="ctr"/>
            <a:r>
              <a:rPr lang="fr-FR" sz="1200" b="1">
                <a:solidFill>
                  <a:srgbClr val="003399"/>
                </a:solidFill>
                <a:latin typeface="Century Gothic" pitchFamily="34" charset="0"/>
              </a:rPr>
              <a:t>Réduction des hospitalisations toutes causes (12 à 20 %)</a:t>
            </a:r>
          </a:p>
        </p:txBody>
      </p:sp>
      <p:sp>
        <p:nvSpPr>
          <p:cNvPr id="409642" name="Triangle isocèle 31"/>
          <p:cNvSpPr>
            <a:spLocks noChangeArrowheads="1"/>
          </p:cNvSpPr>
          <p:nvPr/>
        </p:nvSpPr>
        <p:spPr bwMode="auto">
          <a:xfrm flipV="1">
            <a:off x="1031875" y="1951038"/>
            <a:ext cx="1304925" cy="363537"/>
          </a:xfrm>
          <a:prstGeom prst="triangle">
            <a:avLst>
              <a:gd name="adj" fmla="val 50000"/>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endParaRPr lang="fr-FR" sz="1200" b="1">
              <a:solidFill>
                <a:srgbClr val="FFFFFF"/>
              </a:solidFill>
              <a:latin typeface="Century Gothic" pitchFamily="34" charset="0"/>
            </a:endParaRPr>
          </a:p>
        </p:txBody>
      </p:sp>
      <p:sp>
        <p:nvSpPr>
          <p:cNvPr id="409643" name="Triangle isocèle 31"/>
          <p:cNvSpPr>
            <a:spLocks noChangeArrowheads="1"/>
          </p:cNvSpPr>
          <p:nvPr/>
        </p:nvSpPr>
        <p:spPr bwMode="auto">
          <a:xfrm flipV="1">
            <a:off x="3914775" y="1951038"/>
            <a:ext cx="1304925" cy="363537"/>
          </a:xfrm>
          <a:prstGeom prst="triangle">
            <a:avLst>
              <a:gd name="adj" fmla="val 50000"/>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endParaRPr lang="fr-FR" sz="1200" b="1">
              <a:solidFill>
                <a:srgbClr val="FFFFFF"/>
              </a:solidFill>
              <a:latin typeface="Century Gothic" pitchFamily="34" charset="0"/>
            </a:endParaRPr>
          </a:p>
        </p:txBody>
      </p:sp>
      <p:sp>
        <p:nvSpPr>
          <p:cNvPr id="409644" name="Triangle isocèle 31"/>
          <p:cNvSpPr>
            <a:spLocks noChangeArrowheads="1"/>
          </p:cNvSpPr>
          <p:nvPr/>
        </p:nvSpPr>
        <p:spPr bwMode="auto">
          <a:xfrm flipV="1">
            <a:off x="6788150" y="1951038"/>
            <a:ext cx="1304925" cy="363537"/>
          </a:xfrm>
          <a:prstGeom prst="triangle">
            <a:avLst>
              <a:gd name="adj" fmla="val 50000"/>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endParaRPr lang="fr-FR" sz="1200" b="1">
              <a:solidFill>
                <a:srgbClr val="FFFFFF"/>
              </a:solidFill>
              <a:latin typeface="Century Gothic" pitchFamily="34" charset="0"/>
            </a:endParaRPr>
          </a:p>
        </p:txBody>
      </p:sp>
      <p:sp>
        <p:nvSpPr>
          <p:cNvPr id="409645" name="ZoneTexte 5"/>
          <p:cNvSpPr txBox="1">
            <a:spLocks noChangeArrowheads="1"/>
          </p:cNvSpPr>
          <p:nvPr/>
        </p:nvSpPr>
        <p:spPr bwMode="auto">
          <a:xfrm>
            <a:off x="328613" y="6503988"/>
            <a:ext cx="2736850"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r>
              <a:rPr lang="fr-FR" sz="1200">
                <a:solidFill>
                  <a:srgbClr val="003399"/>
                </a:solidFill>
                <a:latin typeface="Calibri" pitchFamily="34" charset="0"/>
              </a:rPr>
              <a:t>PRADO Insuffisance cardiaque</a:t>
            </a:r>
          </a:p>
        </p:txBody>
      </p:sp>
      <p:sp>
        <p:nvSpPr>
          <p:cNvPr id="409646" name="ZoneTexte 14"/>
          <p:cNvSpPr txBox="1">
            <a:spLocks noChangeArrowheads="1"/>
          </p:cNvSpPr>
          <p:nvPr/>
        </p:nvSpPr>
        <p:spPr bwMode="auto">
          <a:xfrm>
            <a:off x="8820150" y="6654800"/>
            <a:ext cx="347663"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r>
              <a:rPr lang="fr-FR" sz="900" dirty="0" smtClean="0">
                <a:solidFill>
                  <a:srgbClr val="0C419A"/>
                </a:solidFill>
              </a:rPr>
              <a:t>14</a:t>
            </a:r>
            <a:endParaRPr lang="fr-FR" sz="900" dirty="0">
              <a:solidFill>
                <a:srgbClr val="0C419A"/>
              </a:solidFill>
            </a:endParaRPr>
          </a:p>
        </p:txBody>
      </p:sp>
    </p:spTree>
    <p:custDataLst>
      <p:tags r:id="rId2"/>
    </p:custDataLst>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0257" name="Text Box 4"/>
          <p:cNvSpPr txBox="1">
            <a:spLocks noChangeArrowheads="1"/>
          </p:cNvSpPr>
          <p:nvPr/>
        </p:nvSpPr>
        <p:spPr bwMode="auto">
          <a:xfrm>
            <a:off x="323850" y="1493838"/>
            <a:ext cx="4259263" cy="922337"/>
          </a:xfrm>
          <a:prstGeom prst="rect">
            <a:avLst/>
          </a:prstGeom>
          <a:solidFill>
            <a:schemeClr val="accent1">
              <a:alpha val="9215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ctr">
              <a:spcBef>
                <a:spcPct val="50000"/>
              </a:spcBef>
            </a:pPr>
            <a:r>
              <a:rPr lang="fr-FR" sz="1200" b="1">
                <a:solidFill>
                  <a:schemeClr val="bg1"/>
                </a:solidFill>
                <a:latin typeface="Century Gothic" pitchFamily="34" charset="0"/>
              </a:rPr>
              <a:t> GUIDE DU PARCOURS DE SOINS </a:t>
            </a:r>
          </a:p>
          <a:p>
            <a:pPr algn="ctr">
              <a:spcBef>
                <a:spcPct val="50000"/>
              </a:spcBef>
            </a:pPr>
            <a:r>
              <a:rPr lang="fr-FR" sz="1200" b="1">
                <a:solidFill>
                  <a:schemeClr val="bg1"/>
                </a:solidFill>
                <a:latin typeface="Century Gothic" pitchFamily="34" charset="0"/>
              </a:rPr>
              <a:t>Insuffisance cardiaque publié en février 2012</a:t>
            </a:r>
          </a:p>
        </p:txBody>
      </p:sp>
      <p:sp>
        <p:nvSpPr>
          <p:cNvPr id="30723" name="Text Box 4"/>
          <p:cNvSpPr txBox="1">
            <a:spLocks noChangeArrowheads="1"/>
          </p:cNvSpPr>
          <p:nvPr/>
        </p:nvSpPr>
        <p:spPr bwMode="auto">
          <a:xfrm>
            <a:off x="323850" y="2552700"/>
            <a:ext cx="4259263" cy="3109913"/>
          </a:xfrm>
          <a:prstGeom prst="rect">
            <a:avLst/>
          </a:prstGeom>
          <a:solidFill>
            <a:schemeClr val="bg1"/>
          </a:solidFill>
          <a:ln w="9525">
            <a:solidFill>
              <a:srgbClr val="0C419A"/>
            </a:solidFill>
            <a:round/>
            <a:headEnd/>
            <a:tailEnd/>
          </a:ln>
          <a:extLst/>
        </p:spPr>
        <p:txBody>
          <a:bodyPr lIns="0" tIns="0" rIns="0" bIns="0" anchor="ctr"/>
          <a:lstStyle>
            <a:defPPr>
              <a:defRPr lang="fr-FR"/>
            </a:defPPr>
            <a:lvl1pPr algn="ctr">
              <a:spcBef>
                <a:spcPct val="20000"/>
              </a:spcBef>
              <a:defRPr sz="1000">
                <a:solidFill>
                  <a:srgbClr val="003399"/>
                </a:solidFill>
                <a:latin typeface="Century Gothic" pitchFamily="34" charset="0"/>
              </a:defRPr>
            </a:lvl1pPr>
          </a:lstStyle>
          <a:p>
            <a:pPr marL="85725" algn="l" fontAlgn="auto">
              <a:spcAft>
                <a:spcPts val="0"/>
              </a:spcAft>
              <a:defRPr/>
            </a:pPr>
            <a:r>
              <a:rPr lang="fr-FR" sz="1200" dirty="0">
                <a:cs typeface="+mn-cs"/>
              </a:rPr>
              <a:t>Détermine le </a:t>
            </a:r>
            <a:r>
              <a:rPr lang="fr-FR" sz="1200" b="1" dirty="0">
                <a:cs typeface="+mn-cs"/>
              </a:rPr>
              <a:t>suivi minimal après une hospitalisation pour </a:t>
            </a:r>
            <a:r>
              <a:rPr lang="fr-FR" sz="1200" b="1" dirty="0" smtClean="0">
                <a:cs typeface="+mn-cs"/>
              </a:rPr>
              <a:t>décompensation :</a:t>
            </a:r>
            <a:endParaRPr lang="fr-FR" sz="1200" b="1" dirty="0">
              <a:cs typeface="+mn-cs"/>
            </a:endParaRPr>
          </a:p>
          <a:p>
            <a:pPr marL="257175" indent="9525" algn="l" fontAlgn="auto">
              <a:spcAft>
                <a:spcPts val="0"/>
              </a:spcAft>
              <a:buFont typeface="Wingdings" panose="05000000000000000000" pitchFamily="2" charset="2"/>
              <a:buChar char="§"/>
              <a:defRPr/>
            </a:pPr>
            <a:r>
              <a:rPr lang="fr-FR" sz="1200" dirty="0" smtClean="0">
                <a:cs typeface="+mn-cs"/>
              </a:rPr>
              <a:t> consultation </a:t>
            </a:r>
            <a:r>
              <a:rPr lang="fr-FR" sz="1200" dirty="0">
                <a:cs typeface="+mn-cs"/>
              </a:rPr>
              <a:t>par le médecin traitant dans la semaine après la sortie d’hospitalisation</a:t>
            </a:r>
          </a:p>
          <a:p>
            <a:pPr marL="257175" indent="9525" algn="l" fontAlgn="auto">
              <a:spcAft>
                <a:spcPts val="0"/>
              </a:spcAft>
              <a:buFont typeface="Wingdings" panose="05000000000000000000" pitchFamily="2" charset="2"/>
              <a:buChar char="§"/>
              <a:defRPr/>
            </a:pPr>
            <a:r>
              <a:rPr lang="fr-FR" sz="1200" dirty="0" smtClean="0">
                <a:cs typeface="+mn-cs"/>
              </a:rPr>
              <a:t> consultation </a:t>
            </a:r>
            <a:r>
              <a:rPr lang="fr-FR" sz="1200" dirty="0">
                <a:cs typeface="+mn-cs"/>
              </a:rPr>
              <a:t>de contrôle par le cardiologue : 1 semaine à 2 mois après la sortie</a:t>
            </a:r>
          </a:p>
          <a:p>
            <a:pPr marL="85725" algn="l" fontAlgn="auto">
              <a:spcAft>
                <a:spcPts val="0"/>
              </a:spcAft>
              <a:defRPr/>
            </a:pPr>
            <a:endParaRPr lang="fr-FR" sz="1200" dirty="0">
              <a:cs typeface="+mn-cs"/>
            </a:endParaRPr>
          </a:p>
          <a:p>
            <a:pPr marL="85725" algn="l" fontAlgn="auto">
              <a:spcAft>
                <a:spcPts val="0"/>
              </a:spcAft>
              <a:defRPr/>
            </a:pPr>
            <a:r>
              <a:rPr lang="fr-FR" sz="1200" dirty="0">
                <a:cs typeface="+mn-cs"/>
              </a:rPr>
              <a:t>Préconise </a:t>
            </a:r>
            <a:r>
              <a:rPr lang="fr-FR" sz="1200" b="1" dirty="0">
                <a:cs typeface="+mn-cs"/>
              </a:rPr>
              <a:t>une coordination des professionnels</a:t>
            </a:r>
            <a:r>
              <a:rPr lang="fr-FR" sz="1200" dirty="0">
                <a:cs typeface="+mn-cs"/>
              </a:rPr>
              <a:t>, une </a:t>
            </a:r>
            <a:r>
              <a:rPr lang="fr-FR" sz="1200" b="1" dirty="0">
                <a:cs typeface="+mn-cs"/>
              </a:rPr>
              <a:t>implication du patient </a:t>
            </a:r>
            <a:r>
              <a:rPr lang="fr-FR" sz="1200" dirty="0">
                <a:cs typeface="+mn-cs"/>
              </a:rPr>
              <a:t>dans sa prise en charge et une </a:t>
            </a:r>
            <a:r>
              <a:rPr lang="fr-FR" sz="1200" b="1" dirty="0">
                <a:cs typeface="+mn-cs"/>
              </a:rPr>
              <a:t>optimisation des traitements</a:t>
            </a:r>
            <a:r>
              <a:rPr lang="fr-FR" sz="1200" dirty="0">
                <a:cs typeface="+mn-cs"/>
              </a:rPr>
              <a:t> </a:t>
            </a:r>
            <a:r>
              <a:rPr lang="fr-FR" sz="1200" dirty="0" smtClean="0">
                <a:cs typeface="+mn-cs"/>
              </a:rPr>
              <a:t>pharmacologiques </a:t>
            </a:r>
            <a:r>
              <a:rPr lang="fr-FR" sz="1200" dirty="0">
                <a:cs typeface="+mn-cs"/>
              </a:rPr>
              <a:t>et non pharmacologiques par les </a:t>
            </a:r>
            <a:r>
              <a:rPr lang="fr-FR" sz="1200" dirty="0" smtClean="0">
                <a:cs typeface="+mn-cs"/>
              </a:rPr>
              <a:t>médecins</a:t>
            </a:r>
            <a:endParaRPr lang="fr-FR" sz="1200" dirty="0">
              <a:cs typeface="+mn-cs"/>
            </a:endParaRPr>
          </a:p>
        </p:txBody>
      </p:sp>
      <p:sp>
        <p:nvSpPr>
          <p:cNvPr id="480259" name="Rectangle 16"/>
          <p:cNvSpPr>
            <a:spLocks noChangeArrowheads="1"/>
          </p:cNvSpPr>
          <p:nvPr>
            <p:custDataLst>
              <p:tags r:id="rId1"/>
            </p:custDataLst>
          </p:nvPr>
        </p:nvSpPr>
        <p:spPr bwMode="auto">
          <a:xfrm>
            <a:off x="323850" y="984250"/>
            <a:ext cx="4259263" cy="390525"/>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100" b="1">
                <a:solidFill>
                  <a:srgbClr val="FFFFFF"/>
                </a:solidFill>
                <a:latin typeface="Century Gothic" pitchFamily="34" charset="0"/>
              </a:rPr>
              <a:t>Haute Autorité de Santé (HAS)</a:t>
            </a:r>
          </a:p>
        </p:txBody>
      </p:sp>
      <p:sp>
        <p:nvSpPr>
          <p:cNvPr id="480260" name="Text Box 4"/>
          <p:cNvSpPr txBox="1">
            <a:spLocks noChangeArrowheads="1"/>
          </p:cNvSpPr>
          <p:nvPr/>
        </p:nvSpPr>
        <p:spPr bwMode="auto">
          <a:xfrm>
            <a:off x="4754563" y="2565400"/>
            <a:ext cx="4065587" cy="3095625"/>
          </a:xfrm>
          <a:prstGeom prst="rect">
            <a:avLst/>
          </a:prstGeom>
          <a:solidFill>
            <a:schemeClr val="bg1"/>
          </a:solidFill>
          <a:ln w="9525">
            <a:solidFill>
              <a:srgbClr val="0C419A"/>
            </a:solidFill>
            <a:round/>
            <a:headEnd/>
            <a:tailEnd/>
          </a:ln>
        </p:spPr>
        <p:txBody>
          <a:bodyPr lIns="0" tIns="0" rIns="0" bIns="0" anchor="ctr"/>
          <a:lstStyle>
            <a:lvl1pPr marL="85725">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spcBef>
                <a:spcPct val="20000"/>
              </a:spcBef>
              <a:buFont typeface="Wingdings" pitchFamily="2" charset="2"/>
              <a:buChar char="§"/>
            </a:pPr>
            <a:r>
              <a:rPr lang="fr-FR" sz="1200" b="1">
                <a:solidFill>
                  <a:srgbClr val="003399"/>
                </a:solidFill>
                <a:latin typeface="Century Gothic" pitchFamily="34" charset="0"/>
              </a:rPr>
              <a:t> Validation du parcours élaboré par la CNAMTS</a:t>
            </a:r>
          </a:p>
          <a:p>
            <a:pPr>
              <a:spcBef>
                <a:spcPct val="20000"/>
              </a:spcBef>
              <a:buFont typeface="Wingdings" pitchFamily="2" charset="2"/>
              <a:buChar char="§"/>
            </a:pPr>
            <a:endParaRPr lang="fr-FR" sz="1200" b="1">
              <a:solidFill>
                <a:srgbClr val="003399"/>
              </a:solidFill>
              <a:latin typeface="Century Gothic" pitchFamily="34" charset="0"/>
            </a:endParaRPr>
          </a:p>
          <a:p>
            <a:pPr>
              <a:spcBef>
                <a:spcPct val="20000"/>
              </a:spcBef>
              <a:buFont typeface="Wingdings" pitchFamily="2" charset="2"/>
              <a:buChar char="§"/>
            </a:pPr>
            <a:r>
              <a:rPr lang="fr-FR" sz="1200" b="1">
                <a:solidFill>
                  <a:srgbClr val="003399"/>
                </a:solidFill>
                <a:latin typeface="Century Gothic" pitchFamily="34" charset="0"/>
              </a:rPr>
              <a:t> Validation du contenu scientifique des outils</a:t>
            </a:r>
          </a:p>
          <a:p>
            <a:pPr>
              <a:spcBef>
                <a:spcPct val="20000"/>
              </a:spcBef>
              <a:buFont typeface="Wingdings" pitchFamily="2" charset="2"/>
              <a:buChar char="§"/>
            </a:pPr>
            <a:endParaRPr lang="fr-FR" sz="1200">
              <a:solidFill>
                <a:srgbClr val="003399"/>
              </a:solidFill>
              <a:latin typeface="Century Gothic" pitchFamily="34" charset="0"/>
            </a:endParaRPr>
          </a:p>
          <a:p>
            <a:pPr>
              <a:spcBef>
                <a:spcPct val="20000"/>
              </a:spcBef>
              <a:buFont typeface="Wingdings" pitchFamily="2" charset="2"/>
              <a:buChar char="§"/>
            </a:pPr>
            <a:r>
              <a:rPr lang="fr-FR" sz="1200">
                <a:solidFill>
                  <a:srgbClr val="003399"/>
                </a:solidFill>
                <a:latin typeface="Century Gothic" pitchFamily="34" charset="0"/>
              </a:rPr>
              <a:t> Élaboration du e-learning pour la formation des IDEL</a:t>
            </a:r>
          </a:p>
          <a:p>
            <a:pPr>
              <a:spcBef>
                <a:spcPct val="20000"/>
              </a:spcBef>
              <a:buFont typeface="Wingdings" pitchFamily="2" charset="2"/>
              <a:buChar char="§"/>
            </a:pPr>
            <a:endParaRPr lang="fr-FR" sz="1200">
              <a:solidFill>
                <a:srgbClr val="003399"/>
              </a:solidFill>
              <a:latin typeface="Century Gothic" pitchFamily="34" charset="0"/>
            </a:endParaRPr>
          </a:p>
          <a:p>
            <a:pPr>
              <a:spcBef>
                <a:spcPct val="20000"/>
              </a:spcBef>
              <a:buFont typeface="Wingdings" pitchFamily="2" charset="2"/>
              <a:buChar char="§"/>
            </a:pPr>
            <a:r>
              <a:rPr lang="fr-FR" sz="1200">
                <a:solidFill>
                  <a:srgbClr val="003399"/>
                </a:solidFill>
                <a:latin typeface="Century Gothic" pitchFamily="34" charset="0"/>
              </a:rPr>
              <a:t> Aide à la sélection des établissements expérimentateurs</a:t>
            </a:r>
          </a:p>
          <a:p>
            <a:pPr>
              <a:spcBef>
                <a:spcPct val="20000"/>
              </a:spcBef>
              <a:buFont typeface="Wingdings" pitchFamily="2" charset="2"/>
              <a:buChar char="§"/>
            </a:pPr>
            <a:endParaRPr lang="fr-FR" sz="1200">
              <a:solidFill>
                <a:srgbClr val="003399"/>
              </a:solidFill>
              <a:latin typeface="Century Gothic" pitchFamily="34" charset="0"/>
            </a:endParaRPr>
          </a:p>
          <a:p>
            <a:pPr>
              <a:spcBef>
                <a:spcPct val="20000"/>
              </a:spcBef>
              <a:buFont typeface="Wingdings" pitchFamily="2" charset="2"/>
              <a:buChar char="§"/>
            </a:pPr>
            <a:r>
              <a:rPr lang="fr-FR" sz="1200">
                <a:solidFill>
                  <a:srgbClr val="003399"/>
                </a:solidFill>
                <a:latin typeface="Century Gothic" pitchFamily="34" charset="0"/>
              </a:rPr>
              <a:t> Information des chefs de service des CHU des sites expérimentateurs et de ceux de l’extension</a:t>
            </a:r>
          </a:p>
        </p:txBody>
      </p:sp>
      <p:sp>
        <p:nvSpPr>
          <p:cNvPr id="480261" name="Text Box 4"/>
          <p:cNvSpPr txBox="1">
            <a:spLocks noChangeArrowheads="1"/>
          </p:cNvSpPr>
          <p:nvPr/>
        </p:nvSpPr>
        <p:spPr bwMode="auto">
          <a:xfrm>
            <a:off x="4749800" y="1497013"/>
            <a:ext cx="4070350" cy="923925"/>
          </a:xfrm>
          <a:prstGeom prst="rect">
            <a:avLst/>
          </a:prstGeom>
          <a:solidFill>
            <a:schemeClr val="accent1">
              <a:alpha val="9215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ctr">
              <a:spcBef>
                <a:spcPct val="50000"/>
              </a:spcBef>
            </a:pPr>
            <a:r>
              <a:rPr lang="fr-FR" sz="1200" b="1">
                <a:solidFill>
                  <a:schemeClr val="bg1"/>
                </a:solidFill>
                <a:latin typeface="Century Gothic" pitchFamily="34" charset="0"/>
              </a:rPr>
              <a:t>Elle a été associée dans le cadre de l’élaboration du programme et participe à son évaluation </a:t>
            </a:r>
          </a:p>
        </p:txBody>
      </p:sp>
      <p:sp>
        <p:nvSpPr>
          <p:cNvPr id="480262" name="Rectangle 16"/>
          <p:cNvSpPr>
            <a:spLocks noChangeArrowheads="1"/>
          </p:cNvSpPr>
          <p:nvPr>
            <p:custDataLst>
              <p:tags r:id="rId2"/>
            </p:custDataLst>
          </p:nvPr>
        </p:nvSpPr>
        <p:spPr bwMode="auto">
          <a:xfrm>
            <a:off x="4749800" y="981075"/>
            <a:ext cx="4070350" cy="390525"/>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100" b="1">
                <a:solidFill>
                  <a:srgbClr val="FFFFFF"/>
                </a:solidFill>
                <a:latin typeface="Century Gothic" pitchFamily="34" charset="0"/>
              </a:rPr>
              <a:t>Société Française de Cardiologie (SFC)</a:t>
            </a:r>
          </a:p>
        </p:txBody>
      </p:sp>
      <p:sp>
        <p:nvSpPr>
          <p:cNvPr id="480263" name="Rectangle 8"/>
          <p:cNvSpPr>
            <a:spLocks noChangeArrowheads="1"/>
          </p:cNvSpPr>
          <p:nvPr/>
        </p:nvSpPr>
        <p:spPr bwMode="auto">
          <a:xfrm>
            <a:off x="512763" y="-100013"/>
            <a:ext cx="8235950" cy="647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fr-FR" b="1">
                <a:solidFill>
                  <a:srgbClr val="0C419A"/>
                </a:solidFill>
                <a:latin typeface="Century Gothic" pitchFamily="34" charset="0"/>
              </a:rPr>
              <a:t>Le programme de l’Assurance Maladie s’appuie sur des recommandations de la HAS et de la SFC </a:t>
            </a:r>
          </a:p>
        </p:txBody>
      </p:sp>
      <p:pic>
        <p:nvPicPr>
          <p:cNvPr id="480264" name="Picture 3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7900" y="1011238"/>
            <a:ext cx="642938"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0265"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1188" y="1011238"/>
            <a:ext cx="695325"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0266" name="ZoneTexte 5"/>
          <p:cNvSpPr txBox="1">
            <a:spLocks noChangeArrowheads="1"/>
          </p:cNvSpPr>
          <p:nvPr/>
        </p:nvSpPr>
        <p:spPr bwMode="auto">
          <a:xfrm>
            <a:off x="328613" y="6503988"/>
            <a:ext cx="2736850"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r>
              <a:rPr lang="fr-FR" sz="1200">
                <a:solidFill>
                  <a:srgbClr val="003399"/>
                </a:solidFill>
                <a:latin typeface="Calibri" pitchFamily="34" charset="0"/>
              </a:rPr>
              <a:t>PRADO Insuffisance cardiaque</a:t>
            </a:r>
          </a:p>
        </p:txBody>
      </p:sp>
      <p:sp>
        <p:nvSpPr>
          <p:cNvPr id="480267" name="ZoneTexte 11"/>
          <p:cNvSpPr txBox="1">
            <a:spLocks noChangeArrowheads="1"/>
          </p:cNvSpPr>
          <p:nvPr/>
        </p:nvSpPr>
        <p:spPr bwMode="auto">
          <a:xfrm>
            <a:off x="8820150" y="6654800"/>
            <a:ext cx="347663"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r>
              <a:rPr lang="fr-FR" sz="900" dirty="0" smtClean="0">
                <a:solidFill>
                  <a:srgbClr val="0C419A"/>
                </a:solidFill>
              </a:rPr>
              <a:t>15</a:t>
            </a:r>
            <a:endParaRPr lang="fr-FR" sz="900" dirty="0">
              <a:solidFill>
                <a:srgbClr val="0C419A"/>
              </a:solidFill>
            </a:endParaRPr>
          </a:p>
        </p:txBody>
      </p:sp>
    </p:spTree>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10657" name="Object 33"/>
          <p:cNvGraphicFramePr>
            <a:graphicFrameLocks/>
          </p:cNvGraphicFramePr>
          <p:nvPr>
            <p:custDataLst>
              <p:tags r:id="rId3"/>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410706" name="think-cell Slide" r:id="rId45" imgW="360" imgH="360" progId="">
                  <p:embed/>
                </p:oleObj>
              </mc:Choice>
              <mc:Fallback>
                <p:oleObj name="think-cell Slide" r:id="rId45" imgW="360" imgH="360" progId="">
                  <p:embed/>
                  <p:pic>
                    <p:nvPicPr>
                      <p:cNvPr id="0" name="Object 33"/>
                      <p:cNvPicPr>
                        <a:picLocks noChangeArrowheads="1"/>
                      </p:cNvPicPr>
                      <p:nvPr/>
                    </p:nvPicPr>
                    <p:blipFill>
                      <a:blip r:embed="rId46">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10658" name="Text Box 4"/>
          <p:cNvSpPr txBox="1">
            <a:spLocks noChangeArrowheads="1"/>
          </p:cNvSpPr>
          <p:nvPr>
            <p:custDataLst>
              <p:tags r:id="rId4"/>
            </p:custDataLst>
          </p:nvPr>
        </p:nvSpPr>
        <p:spPr bwMode="auto">
          <a:xfrm>
            <a:off x="468313" y="44450"/>
            <a:ext cx="8269287"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spcBef>
                <a:spcPct val="20000"/>
              </a:spcBef>
            </a:pPr>
            <a:r>
              <a:rPr lang="fr-FR" b="1">
                <a:solidFill>
                  <a:srgbClr val="0C419A"/>
                </a:solidFill>
                <a:latin typeface="Century Gothic" pitchFamily="34" charset="0"/>
              </a:rPr>
              <a:t>Le détail du parcours proposé sur la base du guide HAS</a:t>
            </a:r>
          </a:p>
        </p:txBody>
      </p:sp>
      <p:sp>
        <p:nvSpPr>
          <p:cNvPr id="410659" name="Flèche droite 47"/>
          <p:cNvSpPr>
            <a:spLocks noChangeArrowheads="1"/>
          </p:cNvSpPr>
          <p:nvPr>
            <p:custDataLst>
              <p:tags r:id="rId5"/>
            </p:custDataLst>
          </p:nvPr>
        </p:nvSpPr>
        <p:spPr bwMode="auto">
          <a:xfrm>
            <a:off x="2138363" y="1060450"/>
            <a:ext cx="6535737" cy="396875"/>
          </a:xfrm>
          <a:prstGeom prst="rightArrow">
            <a:avLst>
              <a:gd name="adj1" fmla="val 100000"/>
              <a:gd name="adj2" fmla="val 48032"/>
            </a:avLst>
          </a:prstGeom>
          <a:solidFill>
            <a:schemeClr val="accent1">
              <a:alpha val="9215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endParaRPr lang="fr-FR" sz="1100" b="1">
              <a:solidFill>
                <a:schemeClr val="bg1"/>
              </a:solidFill>
              <a:latin typeface="Century Gothic" pitchFamily="34" charset="0"/>
            </a:endParaRPr>
          </a:p>
        </p:txBody>
      </p:sp>
      <p:sp>
        <p:nvSpPr>
          <p:cNvPr id="410660" name="Rectangle 16"/>
          <p:cNvSpPr>
            <a:spLocks noChangeArrowheads="1"/>
          </p:cNvSpPr>
          <p:nvPr>
            <p:custDataLst>
              <p:tags r:id="rId6"/>
            </p:custDataLst>
          </p:nvPr>
        </p:nvSpPr>
        <p:spPr bwMode="auto">
          <a:xfrm>
            <a:off x="2459038" y="1046163"/>
            <a:ext cx="12954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 tIns="10800" rIns="18000" bIns="10800" anchor="ctr"/>
          <a:lstStyle/>
          <a:p>
            <a:pPr algn="ctr">
              <a:spcBef>
                <a:spcPct val="20000"/>
              </a:spcBef>
              <a:buFont typeface="Wingdings" pitchFamily="2" charset="2"/>
              <a:buNone/>
            </a:pPr>
            <a:r>
              <a:rPr lang="fr-FR" sz="1400" b="1">
                <a:solidFill>
                  <a:srgbClr val="FFFFFF"/>
                </a:solidFill>
                <a:latin typeface="Century Gothic" pitchFamily="34" charset="0"/>
              </a:rPr>
              <a:t>Avant la sortie</a:t>
            </a:r>
          </a:p>
        </p:txBody>
      </p:sp>
      <p:sp>
        <p:nvSpPr>
          <p:cNvPr id="410661" name="Rectangle 16"/>
          <p:cNvSpPr>
            <a:spLocks noChangeArrowheads="1"/>
          </p:cNvSpPr>
          <p:nvPr>
            <p:custDataLst>
              <p:tags r:id="rId7"/>
            </p:custDataLst>
          </p:nvPr>
        </p:nvSpPr>
        <p:spPr bwMode="auto">
          <a:xfrm>
            <a:off x="6300788" y="1046163"/>
            <a:ext cx="215900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 tIns="10800" rIns="18000" bIns="10800" anchor="ctr"/>
          <a:lstStyle/>
          <a:p>
            <a:pPr algn="ctr">
              <a:spcBef>
                <a:spcPct val="20000"/>
              </a:spcBef>
              <a:buFont typeface="Wingdings" pitchFamily="2" charset="2"/>
              <a:buNone/>
            </a:pPr>
            <a:r>
              <a:rPr lang="fr-FR" sz="1400" b="1">
                <a:solidFill>
                  <a:srgbClr val="FFFFFF"/>
                </a:solidFill>
                <a:latin typeface="Century Gothic" pitchFamily="34" charset="0"/>
              </a:rPr>
              <a:t>3</a:t>
            </a:r>
            <a:r>
              <a:rPr lang="fr-FR" sz="1400" b="1" baseline="30000">
                <a:solidFill>
                  <a:srgbClr val="FFFFFF"/>
                </a:solidFill>
                <a:latin typeface="Century Gothic" pitchFamily="34" charset="0"/>
              </a:rPr>
              <a:t>e</a:t>
            </a:r>
            <a:r>
              <a:rPr lang="fr-FR" sz="1400" b="1">
                <a:solidFill>
                  <a:srgbClr val="FFFFFF"/>
                </a:solidFill>
                <a:latin typeface="Century Gothic" pitchFamily="34" charset="0"/>
              </a:rPr>
              <a:t> au 6</a:t>
            </a:r>
            <a:r>
              <a:rPr lang="fr-FR" sz="1400" b="1" baseline="30000">
                <a:solidFill>
                  <a:srgbClr val="FFFFFF"/>
                </a:solidFill>
                <a:latin typeface="Century Gothic" pitchFamily="34" charset="0"/>
              </a:rPr>
              <a:t>e</a:t>
            </a:r>
            <a:r>
              <a:rPr lang="fr-FR" sz="1400" b="1">
                <a:solidFill>
                  <a:srgbClr val="FFFFFF"/>
                </a:solidFill>
                <a:latin typeface="Century Gothic" pitchFamily="34" charset="0"/>
              </a:rPr>
              <a:t> mois </a:t>
            </a:r>
            <a:br>
              <a:rPr lang="fr-FR" sz="1400" b="1">
                <a:solidFill>
                  <a:srgbClr val="FFFFFF"/>
                </a:solidFill>
                <a:latin typeface="Century Gothic" pitchFamily="34" charset="0"/>
              </a:rPr>
            </a:br>
            <a:r>
              <a:rPr lang="fr-FR" sz="1400" b="1">
                <a:solidFill>
                  <a:srgbClr val="FFFFFF"/>
                </a:solidFill>
                <a:latin typeface="Century Gothic" pitchFamily="34" charset="0"/>
              </a:rPr>
              <a:t>du programme</a:t>
            </a:r>
          </a:p>
        </p:txBody>
      </p:sp>
      <p:sp>
        <p:nvSpPr>
          <p:cNvPr id="410662" name="Rectangle 16"/>
          <p:cNvSpPr>
            <a:spLocks noChangeArrowheads="1"/>
          </p:cNvSpPr>
          <p:nvPr>
            <p:custDataLst>
              <p:tags r:id="rId8"/>
            </p:custDataLst>
          </p:nvPr>
        </p:nvSpPr>
        <p:spPr bwMode="auto">
          <a:xfrm>
            <a:off x="4427538" y="1046163"/>
            <a:ext cx="1439862"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000" tIns="10800" rIns="18000" bIns="10800" anchor="ctr"/>
          <a:lstStyle/>
          <a:p>
            <a:pPr algn="ctr">
              <a:spcBef>
                <a:spcPct val="20000"/>
              </a:spcBef>
              <a:buFont typeface="Wingdings" pitchFamily="2" charset="2"/>
              <a:buNone/>
            </a:pPr>
            <a:r>
              <a:rPr lang="fr-FR" sz="1400" b="1">
                <a:solidFill>
                  <a:srgbClr val="FFFFFF"/>
                </a:solidFill>
                <a:latin typeface="Century Gothic" pitchFamily="34" charset="0"/>
              </a:rPr>
              <a:t>1</a:t>
            </a:r>
            <a:r>
              <a:rPr lang="fr-FR" sz="1400" b="1" baseline="30000">
                <a:solidFill>
                  <a:srgbClr val="FFFFFF"/>
                </a:solidFill>
                <a:latin typeface="Century Gothic" pitchFamily="34" charset="0"/>
              </a:rPr>
              <a:t>er</a:t>
            </a:r>
            <a:r>
              <a:rPr lang="fr-FR" sz="1400" b="1">
                <a:solidFill>
                  <a:srgbClr val="FFFFFF"/>
                </a:solidFill>
                <a:latin typeface="Century Gothic" pitchFamily="34" charset="0"/>
              </a:rPr>
              <a:t> et 2</a:t>
            </a:r>
            <a:r>
              <a:rPr lang="fr-FR" sz="1400" b="1" baseline="30000">
                <a:solidFill>
                  <a:srgbClr val="FFFFFF"/>
                </a:solidFill>
                <a:latin typeface="Century Gothic" pitchFamily="34" charset="0"/>
              </a:rPr>
              <a:t>e</a:t>
            </a:r>
            <a:r>
              <a:rPr lang="fr-FR" sz="1400" b="1">
                <a:solidFill>
                  <a:srgbClr val="FFFFFF"/>
                </a:solidFill>
                <a:latin typeface="Century Gothic" pitchFamily="34" charset="0"/>
              </a:rPr>
              <a:t> mois du </a:t>
            </a:r>
            <a:br>
              <a:rPr lang="fr-FR" sz="1400" b="1">
                <a:solidFill>
                  <a:srgbClr val="FFFFFF"/>
                </a:solidFill>
                <a:latin typeface="Century Gothic" pitchFamily="34" charset="0"/>
              </a:rPr>
            </a:br>
            <a:r>
              <a:rPr lang="fr-FR" sz="1400" b="1">
                <a:solidFill>
                  <a:srgbClr val="FFFFFF"/>
                </a:solidFill>
                <a:latin typeface="Century Gothic" pitchFamily="34" charset="0"/>
              </a:rPr>
              <a:t>programme</a:t>
            </a:r>
          </a:p>
        </p:txBody>
      </p:sp>
      <p:sp>
        <p:nvSpPr>
          <p:cNvPr id="410663" name="Rectangle 16"/>
          <p:cNvSpPr>
            <a:spLocks noChangeArrowheads="1"/>
          </p:cNvSpPr>
          <p:nvPr>
            <p:custDataLst>
              <p:tags r:id="rId9"/>
            </p:custDataLst>
          </p:nvPr>
        </p:nvSpPr>
        <p:spPr bwMode="auto">
          <a:xfrm>
            <a:off x="215900" y="1541463"/>
            <a:ext cx="1835150" cy="871537"/>
          </a:xfrm>
          <a:prstGeom prst="rect">
            <a:avLst/>
          </a:prstGeom>
          <a:solidFill>
            <a:schemeClr val="accent1">
              <a:alpha val="9215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r>
              <a:rPr lang="fr-FR" sz="1200" b="1">
                <a:solidFill>
                  <a:schemeClr val="bg1"/>
                </a:solidFill>
                <a:latin typeface="Century Gothic" pitchFamily="34" charset="0"/>
              </a:rPr>
              <a:t>Organisation du retour à domicile</a:t>
            </a:r>
          </a:p>
        </p:txBody>
      </p:sp>
      <p:sp>
        <p:nvSpPr>
          <p:cNvPr id="410664" name="Rectangle 16"/>
          <p:cNvSpPr>
            <a:spLocks noChangeArrowheads="1"/>
          </p:cNvSpPr>
          <p:nvPr>
            <p:custDataLst>
              <p:tags r:id="rId10"/>
            </p:custDataLst>
          </p:nvPr>
        </p:nvSpPr>
        <p:spPr bwMode="auto">
          <a:xfrm>
            <a:off x="212725" y="2486025"/>
            <a:ext cx="1046163" cy="1785938"/>
          </a:xfrm>
          <a:prstGeom prst="rect">
            <a:avLst/>
          </a:prstGeom>
          <a:solidFill>
            <a:schemeClr val="accent1">
              <a:alpha val="9215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r>
              <a:rPr lang="fr-FR" sz="1200" b="1">
                <a:solidFill>
                  <a:schemeClr val="bg1"/>
                </a:solidFill>
                <a:latin typeface="Century Gothic" pitchFamily="34" charset="0"/>
              </a:rPr>
              <a:t>Rappels d’éducation </a:t>
            </a:r>
          </a:p>
          <a:p>
            <a:pPr algn="ctr"/>
            <a:r>
              <a:rPr lang="fr-FR" sz="1200" b="1">
                <a:solidFill>
                  <a:schemeClr val="bg1"/>
                </a:solidFill>
                <a:latin typeface="Century Gothic" pitchFamily="34" charset="0"/>
              </a:rPr>
              <a:t>&amp; </a:t>
            </a:r>
          </a:p>
          <a:p>
            <a:pPr algn="ctr"/>
            <a:r>
              <a:rPr lang="fr-FR" sz="1200" b="1">
                <a:solidFill>
                  <a:schemeClr val="bg1"/>
                </a:solidFill>
                <a:latin typeface="Century Gothic" pitchFamily="34" charset="0"/>
              </a:rPr>
              <a:t>surveillance</a:t>
            </a:r>
          </a:p>
        </p:txBody>
      </p:sp>
      <p:sp>
        <p:nvSpPr>
          <p:cNvPr id="30730" name="Rectangle 16"/>
          <p:cNvSpPr>
            <a:spLocks noChangeArrowheads="1"/>
          </p:cNvSpPr>
          <p:nvPr>
            <p:custDataLst>
              <p:tags r:id="rId11"/>
            </p:custDataLst>
          </p:nvPr>
        </p:nvSpPr>
        <p:spPr bwMode="auto">
          <a:xfrm>
            <a:off x="2225675" y="1549400"/>
            <a:ext cx="1784350" cy="407988"/>
          </a:xfrm>
          <a:prstGeom prst="rect">
            <a:avLst/>
          </a:prstGeom>
          <a:solidFill>
            <a:schemeClr val="bg1"/>
          </a:solidFill>
          <a:ln w="9525">
            <a:solidFill>
              <a:srgbClr val="0C419A"/>
            </a:solidFill>
            <a:round/>
            <a:headEnd/>
            <a:tailEnd/>
          </a:ln>
          <a:extLst/>
        </p:spPr>
        <p:txBody>
          <a:bodyPr lIns="0" tIns="0" rIns="0" bIns="0" anchor="ctr"/>
          <a:lstStyle/>
          <a:p>
            <a:pPr marL="180975" indent="-180975" algn="ctr" fontAlgn="auto">
              <a:spcBef>
                <a:spcPct val="20000"/>
              </a:spcBef>
              <a:spcAft>
                <a:spcPts val="0"/>
              </a:spcAft>
              <a:defRPr/>
            </a:pPr>
            <a:r>
              <a:rPr lang="fr-FR" sz="1050" dirty="0">
                <a:solidFill>
                  <a:srgbClr val="003399"/>
                </a:solidFill>
                <a:latin typeface="Century Gothic" pitchFamily="34" charset="0"/>
                <a:cs typeface="+mn-cs"/>
              </a:rPr>
              <a:t>Rencontre avec le CAM à l’hôpital</a:t>
            </a:r>
          </a:p>
        </p:txBody>
      </p:sp>
      <p:sp>
        <p:nvSpPr>
          <p:cNvPr id="30731" name="Rectangle 16"/>
          <p:cNvSpPr>
            <a:spLocks noChangeArrowheads="1"/>
          </p:cNvSpPr>
          <p:nvPr>
            <p:custDataLst>
              <p:tags r:id="rId12"/>
            </p:custDataLst>
          </p:nvPr>
        </p:nvSpPr>
        <p:spPr bwMode="auto">
          <a:xfrm>
            <a:off x="2225675" y="2486025"/>
            <a:ext cx="1784350" cy="1773238"/>
          </a:xfrm>
          <a:prstGeom prst="rect">
            <a:avLst/>
          </a:prstGeom>
          <a:solidFill>
            <a:srgbClr val="FFFFCC"/>
          </a:solidFill>
          <a:ln w="6350" algn="ctr">
            <a:solidFill>
              <a:srgbClr val="FF9933"/>
            </a:solidFill>
            <a:prstDash val="dash"/>
            <a:miter lim="800000"/>
            <a:headEnd/>
            <a:tailEnd/>
          </a:ln>
        </p:spPr>
        <p:txBody>
          <a:bodyPr lIns="0" tIns="10800" rIns="0" bIns="10800" anchor="ctr"/>
          <a:lstStyle/>
          <a:p>
            <a:pPr algn="ctr">
              <a:spcBef>
                <a:spcPct val="20000"/>
              </a:spcBef>
              <a:buFont typeface="Wingdings" pitchFamily="2" charset="2"/>
              <a:buNone/>
              <a:defRPr/>
            </a:pPr>
            <a:r>
              <a:rPr lang="fr-FR" sz="1050">
                <a:solidFill>
                  <a:srgbClr val="0C419A"/>
                </a:solidFill>
                <a:latin typeface="Century Gothic" pitchFamily="34" charset="0"/>
                <a:cs typeface="Arial" pitchFamily="34" charset="0"/>
              </a:rPr>
              <a:t>Éducation éventuellement réalisée par l’équipe hospitalière</a:t>
            </a:r>
          </a:p>
        </p:txBody>
      </p:sp>
      <p:sp>
        <p:nvSpPr>
          <p:cNvPr id="30732" name="Rectangle 17"/>
          <p:cNvSpPr>
            <a:spLocks noChangeArrowheads="1"/>
          </p:cNvSpPr>
          <p:nvPr>
            <p:custDataLst>
              <p:tags r:id="rId13"/>
            </p:custDataLst>
          </p:nvPr>
        </p:nvSpPr>
        <p:spPr bwMode="auto">
          <a:xfrm>
            <a:off x="2195513" y="730250"/>
            <a:ext cx="4032250" cy="215900"/>
          </a:xfrm>
          <a:prstGeom prst="leftRightArrow">
            <a:avLst>
              <a:gd name="adj1" fmla="val 100000"/>
              <a:gd name="adj2" fmla="val 58796"/>
            </a:avLst>
          </a:prstGeom>
          <a:solidFill>
            <a:schemeClr val="bg1"/>
          </a:solidFill>
          <a:ln w="9525">
            <a:solidFill>
              <a:srgbClr val="0C419A"/>
            </a:solidFill>
            <a:round/>
            <a:headEnd/>
            <a:tailEnd/>
          </a:ln>
          <a:extLst/>
        </p:spPr>
        <p:txBody>
          <a:bodyPr lIns="0" tIns="0" rIns="0" bIns="0" anchor="ctr"/>
          <a:lstStyle/>
          <a:p>
            <a:pPr marL="180975" indent="-180975" algn="ctr" fontAlgn="auto">
              <a:spcBef>
                <a:spcPct val="20000"/>
              </a:spcBef>
              <a:spcAft>
                <a:spcPts val="0"/>
              </a:spcAft>
              <a:defRPr/>
            </a:pPr>
            <a:r>
              <a:rPr lang="fr-FR" sz="1050" dirty="0">
                <a:solidFill>
                  <a:srgbClr val="003399"/>
                </a:solidFill>
                <a:latin typeface="Century Gothic" pitchFamily="34" charset="0"/>
                <a:cs typeface="+mn-cs"/>
              </a:rPr>
              <a:t>Tronc commun</a:t>
            </a:r>
          </a:p>
        </p:txBody>
      </p:sp>
      <p:sp>
        <p:nvSpPr>
          <p:cNvPr id="410668" name="Rectangle 16"/>
          <p:cNvSpPr>
            <a:spLocks noChangeArrowheads="1"/>
          </p:cNvSpPr>
          <p:nvPr>
            <p:custDataLst>
              <p:tags r:id="rId14"/>
            </p:custDataLst>
          </p:nvPr>
        </p:nvSpPr>
        <p:spPr bwMode="auto">
          <a:xfrm>
            <a:off x="1331913" y="2486025"/>
            <a:ext cx="719137" cy="788988"/>
          </a:xfrm>
          <a:prstGeom prst="rect">
            <a:avLst/>
          </a:prstGeom>
          <a:solidFill>
            <a:schemeClr val="bg1"/>
          </a:solidFill>
          <a:ln w="9525">
            <a:solidFill>
              <a:srgbClr val="0C419A"/>
            </a:solidFill>
            <a:round/>
            <a:headEnd/>
            <a:tailEnd/>
          </a:ln>
        </p:spPr>
        <p:txBody>
          <a:bodyPr lIns="0" tIns="0" rIns="0" bIns="0" anchor="ctr"/>
          <a:lstStyle/>
          <a:p>
            <a:pPr marL="180975" indent="-180975" algn="ctr">
              <a:spcBef>
                <a:spcPct val="20000"/>
              </a:spcBef>
            </a:pPr>
            <a:r>
              <a:rPr lang="fr-FR" sz="1200">
                <a:solidFill>
                  <a:srgbClr val="003399"/>
                </a:solidFill>
                <a:latin typeface="Century Gothic" pitchFamily="34" charset="0"/>
              </a:rPr>
              <a:t>NYHA IV</a:t>
            </a:r>
          </a:p>
          <a:p>
            <a:pPr marL="180975" indent="-180975" algn="ctr">
              <a:spcBef>
                <a:spcPct val="20000"/>
              </a:spcBef>
            </a:pPr>
            <a:r>
              <a:rPr lang="fr-FR" sz="1200">
                <a:solidFill>
                  <a:srgbClr val="003399"/>
                </a:solidFill>
                <a:latin typeface="Century Gothic" pitchFamily="34" charset="0"/>
              </a:rPr>
              <a:t>et</a:t>
            </a:r>
          </a:p>
          <a:p>
            <a:pPr marL="180975" indent="-180975" algn="ctr">
              <a:spcBef>
                <a:spcPct val="20000"/>
              </a:spcBef>
            </a:pPr>
            <a:r>
              <a:rPr lang="fr-FR" sz="1200">
                <a:solidFill>
                  <a:srgbClr val="003399"/>
                </a:solidFill>
                <a:latin typeface="Century Gothic" pitchFamily="34" charset="0"/>
              </a:rPr>
              <a:t>NYHA III</a:t>
            </a:r>
          </a:p>
        </p:txBody>
      </p:sp>
      <p:sp>
        <p:nvSpPr>
          <p:cNvPr id="410669" name="Rectangle 16"/>
          <p:cNvSpPr>
            <a:spLocks noChangeArrowheads="1"/>
          </p:cNvSpPr>
          <p:nvPr>
            <p:custDataLst>
              <p:tags r:id="rId15"/>
            </p:custDataLst>
          </p:nvPr>
        </p:nvSpPr>
        <p:spPr bwMode="auto">
          <a:xfrm>
            <a:off x="1331913" y="3503613"/>
            <a:ext cx="719137" cy="760412"/>
          </a:xfrm>
          <a:prstGeom prst="rect">
            <a:avLst/>
          </a:prstGeom>
          <a:solidFill>
            <a:schemeClr val="bg1"/>
          </a:solidFill>
          <a:ln w="9525">
            <a:solidFill>
              <a:srgbClr val="0C419A"/>
            </a:solidFill>
            <a:round/>
            <a:headEnd/>
            <a:tailEnd/>
          </a:ln>
        </p:spPr>
        <p:txBody>
          <a:bodyPr lIns="0" tIns="0" rIns="0" bIns="0" anchor="ctr"/>
          <a:lstStyle/>
          <a:p>
            <a:pPr marL="180975" indent="-180975" algn="ctr">
              <a:spcBef>
                <a:spcPct val="20000"/>
              </a:spcBef>
            </a:pPr>
            <a:r>
              <a:rPr lang="fr-FR" sz="1200">
                <a:solidFill>
                  <a:srgbClr val="003399"/>
                </a:solidFill>
                <a:latin typeface="Century Gothic" pitchFamily="34" charset="0"/>
              </a:rPr>
              <a:t>NYHA II</a:t>
            </a:r>
          </a:p>
          <a:p>
            <a:pPr marL="180975" indent="-180975" algn="ctr">
              <a:spcBef>
                <a:spcPct val="20000"/>
              </a:spcBef>
            </a:pPr>
            <a:r>
              <a:rPr lang="fr-FR" sz="1200">
                <a:solidFill>
                  <a:srgbClr val="003399"/>
                </a:solidFill>
                <a:latin typeface="Century Gothic" pitchFamily="34" charset="0"/>
              </a:rPr>
              <a:t>et</a:t>
            </a:r>
          </a:p>
          <a:p>
            <a:pPr marL="180975" indent="-180975" algn="ctr">
              <a:spcBef>
                <a:spcPct val="20000"/>
              </a:spcBef>
            </a:pPr>
            <a:r>
              <a:rPr lang="fr-FR" sz="1200">
                <a:solidFill>
                  <a:srgbClr val="003399"/>
                </a:solidFill>
                <a:latin typeface="Century Gothic" pitchFamily="34" charset="0"/>
              </a:rPr>
              <a:t>NYHA I</a:t>
            </a:r>
          </a:p>
        </p:txBody>
      </p:sp>
      <p:sp>
        <p:nvSpPr>
          <p:cNvPr id="30735" name="Rectangle 16"/>
          <p:cNvSpPr>
            <a:spLocks noChangeArrowheads="1"/>
          </p:cNvSpPr>
          <p:nvPr>
            <p:custDataLst>
              <p:tags r:id="rId16"/>
            </p:custDataLst>
          </p:nvPr>
        </p:nvSpPr>
        <p:spPr bwMode="auto">
          <a:xfrm>
            <a:off x="4210050" y="2525713"/>
            <a:ext cx="1874838" cy="1724025"/>
          </a:xfrm>
          <a:prstGeom prst="rect">
            <a:avLst/>
          </a:prstGeom>
          <a:solidFill>
            <a:schemeClr val="bg1"/>
          </a:solidFill>
          <a:ln w="9525">
            <a:solidFill>
              <a:srgbClr val="0C419A"/>
            </a:solidFill>
            <a:round/>
            <a:headEnd/>
            <a:tailEnd/>
          </a:ln>
          <a:extLst/>
        </p:spPr>
        <p:txBody>
          <a:bodyPr lIns="0" tIns="0" rIns="0" bIns="0" anchor="ctr"/>
          <a:lstStyle/>
          <a:p>
            <a:pPr algn="ctr" fontAlgn="auto">
              <a:spcBef>
                <a:spcPct val="20000"/>
              </a:spcBef>
              <a:spcAft>
                <a:spcPts val="0"/>
              </a:spcAft>
              <a:defRPr/>
            </a:pPr>
            <a:r>
              <a:rPr lang="fr-FR" sz="1050" dirty="0">
                <a:solidFill>
                  <a:srgbClr val="003399"/>
                </a:solidFill>
                <a:latin typeface="Century Gothic" pitchFamily="34" charset="0"/>
                <a:cs typeface="+mn-cs"/>
              </a:rPr>
              <a:t>1 visite hebdomadaire réalisée par une IDEL formée par e-learning</a:t>
            </a:r>
          </a:p>
          <a:p>
            <a:pPr marL="180975" indent="-180975" algn="ctr" fontAlgn="auto">
              <a:spcBef>
                <a:spcPct val="20000"/>
              </a:spcBef>
              <a:spcAft>
                <a:spcPts val="0"/>
              </a:spcAft>
              <a:defRPr/>
            </a:pPr>
            <a:endParaRPr lang="fr-FR" sz="1050" dirty="0">
              <a:solidFill>
                <a:srgbClr val="003399"/>
              </a:solidFill>
              <a:latin typeface="Century Gothic" pitchFamily="34" charset="0"/>
              <a:cs typeface="+mn-cs"/>
            </a:endParaRPr>
          </a:p>
          <a:p>
            <a:pPr marL="180975" indent="-180975" algn="ctr" fontAlgn="auto">
              <a:spcBef>
                <a:spcPct val="20000"/>
              </a:spcBef>
              <a:spcAft>
                <a:spcPts val="0"/>
              </a:spcAft>
              <a:defRPr/>
            </a:pPr>
            <a:r>
              <a:rPr lang="fr-FR" sz="1050" dirty="0">
                <a:solidFill>
                  <a:srgbClr val="003399"/>
                </a:solidFill>
                <a:latin typeface="Century Gothic" pitchFamily="34" charset="0"/>
                <a:cs typeface="+mn-cs"/>
                <a:sym typeface="Wingdings" pitchFamily="2" charset="2"/>
              </a:rPr>
              <a:t> 8 visites</a:t>
            </a:r>
            <a:endParaRPr lang="fr-FR" sz="1050" dirty="0">
              <a:solidFill>
                <a:srgbClr val="003399"/>
              </a:solidFill>
              <a:latin typeface="Century Gothic" pitchFamily="34" charset="0"/>
              <a:cs typeface="+mn-cs"/>
            </a:endParaRPr>
          </a:p>
        </p:txBody>
      </p:sp>
      <p:sp>
        <p:nvSpPr>
          <p:cNvPr id="30736" name="Rectangle 17"/>
          <p:cNvSpPr>
            <a:spLocks noChangeArrowheads="1"/>
          </p:cNvSpPr>
          <p:nvPr>
            <p:custDataLst>
              <p:tags r:id="rId17"/>
            </p:custDataLst>
          </p:nvPr>
        </p:nvSpPr>
        <p:spPr bwMode="auto">
          <a:xfrm>
            <a:off x="6300788" y="730250"/>
            <a:ext cx="2357437" cy="215900"/>
          </a:xfrm>
          <a:prstGeom prst="leftRightArrow">
            <a:avLst>
              <a:gd name="adj1" fmla="val 100000"/>
              <a:gd name="adj2" fmla="val 70368"/>
            </a:avLst>
          </a:prstGeom>
          <a:solidFill>
            <a:schemeClr val="bg1"/>
          </a:solidFill>
          <a:ln w="9525">
            <a:solidFill>
              <a:srgbClr val="0C419A"/>
            </a:solidFill>
            <a:round/>
            <a:headEnd/>
            <a:tailEnd/>
          </a:ln>
          <a:extLst/>
        </p:spPr>
        <p:txBody>
          <a:bodyPr lIns="0" tIns="0" rIns="0" bIns="0" anchor="ctr"/>
          <a:lstStyle/>
          <a:p>
            <a:pPr marL="180975" indent="-180975" algn="ctr" fontAlgn="auto">
              <a:spcBef>
                <a:spcPct val="20000"/>
              </a:spcBef>
              <a:spcAft>
                <a:spcPts val="0"/>
              </a:spcAft>
              <a:defRPr/>
            </a:pPr>
            <a:r>
              <a:rPr lang="fr-FR" sz="1050">
                <a:solidFill>
                  <a:srgbClr val="003399"/>
                </a:solidFill>
                <a:latin typeface="Century Gothic" pitchFamily="34" charset="0"/>
                <a:cs typeface="+mn-cs"/>
              </a:rPr>
              <a:t>Suivi spécifique</a:t>
            </a:r>
          </a:p>
        </p:txBody>
      </p:sp>
      <p:sp>
        <p:nvSpPr>
          <p:cNvPr id="30737" name="Rectangle 16"/>
          <p:cNvSpPr>
            <a:spLocks noChangeArrowheads="1"/>
          </p:cNvSpPr>
          <p:nvPr>
            <p:custDataLst>
              <p:tags r:id="rId18"/>
            </p:custDataLst>
          </p:nvPr>
        </p:nvSpPr>
        <p:spPr bwMode="auto">
          <a:xfrm>
            <a:off x="6381750" y="1549400"/>
            <a:ext cx="2190750" cy="863600"/>
          </a:xfrm>
          <a:prstGeom prst="rect">
            <a:avLst/>
          </a:prstGeom>
          <a:solidFill>
            <a:schemeClr val="bg1"/>
          </a:solidFill>
          <a:ln w="9525">
            <a:solidFill>
              <a:srgbClr val="0C419A"/>
            </a:solidFill>
            <a:round/>
            <a:headEnd/>
            <a:tailEnd/>
          </a:ln>
          <a:extLst/>
        </p:spPr>
        <p:txBody>
          <a:bodyPr lIns="0" tIns="0" rIns="0" bIns="0" anchor="ctr"/>
          <a:lstStyle/>
          <a:p>
            <a:pPr algn="ctr" fontAlgn="auto">
              <a:spcBef>
                <a:spcPct val="20000"/>
              </a:spcBef>
              <a:spcAft>
                <a:spcPts val="0"/>
              </a:spcAft>
              <a:defRPr/>
            </a:pPr>
            <a:r>
              <a:rPr lang="fr-FR" sz="1050" dirty="0">
                <a:solidFill>
                  <a:srgbClr val="003399"/>
                </a:solidFill>
                <a:latin typeface="Century Gothic" pitchFamily="34" charset="0"/>
                <a:cs typeface="+mn-cs"/>
              </a:rPr>
              <a:t>Bilan final</a:t>
            </a:r>
          </a:p>
        </p:txBody>
      </p:sp>
      <p:sp>
        <p:nvSpPr>
          <p:cNvPr id="30738" name="Rectangle 16"/>
          <p:cNvSpPr>
            <a:spLocks noChangeArrowheads="1"/>
          </p:cNvSpPr>
          <p:nvPr>
            <p:custDataLst>
              <p:tags r:id="rId19"/>
            </p:custDataLst>
          </p:nvPr>
        </p:nvSpPr>
        <p:spPr bwMode="auto">
          <a:xfrm>
            <a:off x="6381750" y="2587625"/>
            <a:ext cx="2200275" cy="814388"/>
          </a:xfrm>
          <a:prstGeom prst="rect">
            <a:avLst/>
          </a:prstGeom>
          <a:solidFill>
            <a:schemeClr val="bg1"/>
          </a:solidFill>
          <a:ln w="9525">
            <a:solidFill>
              <a:srgbClr val="0C419A"/>
            </a:solidFill>
            <a:round/>
            <a:headEnd/>
            <a:tailEnd/>
          </a:ln>
          <a:extLst/>
        </p:spPr>
        <p:txBody>
          <a:bodyPr lIns="0" tIns="0" rIns="0" bIns="0" anchor="ctr"/>
          <a:lstStyle/>
          <a:p>
            <a:pPr algn="ctr" fontAlgn="auto">
              <a:spcBef>
                <a:spcPct val="20000"/>
              </a:spcBef>
              <a:spcAft>
                <a:spcPts val="0"/>
              </a:spcAft>
              <a:defRPr/>
            </a:pPr>
            <a:r>
              <a:rPr lang="fr-FR" sz="1050" dirty="0">
                <a:solidFill>
                  <a:srgbClr val="003399"/>
                </a:solidFill>
                <a:latin typeface="Century Gothic" pitchFamily="34" charset="0"/>
                <a:cs typeface="+mn-cs"/>
              </a:rPr>
              <a:t>Poursuite avec une visite bimensuelle par une IDEL formée</a:t>
            </a:r>
          </a:p>
          <a:p>
            <a:pPr algn="ctr" fontAlgn="auto">
              <a:spcBef>
                <a:spcPct val="20000"/>
              </a:spcBef>
              <a:spcAft>
                <a:spcPts val="0"/>
              </a:spcAft>
              <a:defRPr/>
            </a:pPr>
            <a:r>
              <a:rPr lang="fr-FR" sz="1050" dirty="0">
                <a:solidFill>
                  <a:srgbClr val="003399"/>
                </a:solidFill>
                <a:latin typeface="Century Gothic" pitchFamily="34" charset="0"/>
                <a:cs typeface="+mn-cs"/>
                <a:sym typeface="Wingdings" pitchFamily="2" charset="2"/>
              </a:rPr>
              <a:t> 8 visites</a:t>
            </a:r>
            <a:endParaRPr lang="fr-FR" sz="1050" dirty="0">
              <a:solidFill>
                <a:srgbClr val="003399"/>
              </a:solidFill>
              <a:latin typeface="Century Gothic" pitchFamily="34" charset="0"/>
              <a:cs typeface="+mn-cs"/>
            </a:endParaRPr>
          </a:p>
        </p:txBody>
      </p:sp>
      <p:sp>
        <p:nvSpPr>
          <p:cNvPr id="30739" name="Rectangle 16"/>
          <p:cNvSpPr>
            <a:spLocks noChangeArrowheads="1"/>
          </p:cNvSpPr>
          <p:nvPr>
            <p:custDataLst>
              <p:tags r:id="rId20"/>
            </p:custDataLst>
          </p:nvPr>
        </p:nvSpPr>
        <p:spPr bwMode="auto">
          <a:xfrm>
            <a:off x="6381750" y="3544888"/>
            <a:ext cx="2190750" cy="687387"/>
          </a:xfrm>
          <a:prstGeom prst="rect">
            <a:avLst/>
          </a:prstGeom>
          <a:solidFill>
            <a:schemeClr val="bg1"/>
          </a:solidFill>
          <a:ln w="9525">
            <a:solidFill>
              <a:srgbClr val="0C419A"/>
            </a:solidFill>
            <a:round/>
            <a:headEnd/>
            <a:tailEnd/>
          </a:ln>
          <a:extLst/>
        </p:spPr>
        <p:txBody>
          <a:bodyPr lIns="0" tIns="0" rIns="0" bIns="0" anchor="ctr"/>
          <a:lstStyle/>
          <a:p>
            <a:pPr algn="ctr" fontAlgn="auto">
              <a:spcBef>
                <a:spcPct val="20000"/>
              </a:spcBef>
              <a:spcAft>
                <a:spcPts val="0"/>
              </a:spcAft>
              <a:buFont typeface="Wingdings" pitchFamily="2" charset="2"/>
              <a:buNone/>
              <a:defRPr/>
            </a:pPr>
            <a:r>
              <a:rPr lang="fr-FR" sz="1050" dirty="0">
                <a:solidFill>
                  <a:srgbClr val="0C419A"/>
                </a:solidFill>
                <a:latin typeface="Century Gothic" pitchFamily="34" charset="0"/>
              </a:rPr>
              <a:t>Poursuite accompagnement par courriers avec rappels des messages de prévention</a:t>
            </a:r>
          </a:p>
        </p:txBody>
      </p:sp>
      <p:sp>
        <p:nvSpPr>
          <p:cNvPr id="30740" name="Rectangle 16"/>
          <p:cNvSpPr>
            <a:spLocks noChangeArrowheads="1"/>
          </p:cNvSpPr>
          <p:nvPr>
            <p:custDataLst>
              <p:tags r:id="rId21"/>
            </p:custDataLst>
          </p:nvPr>
        </p:nvSpPr>
        <p:spPr bwMode="auto">
          <a:xfrm>
            <a:off x="2225675" y="2005013"/>
            <a:ext cx="1784350" cy="407987"/>
          </a:xfrm>
          <a:prstGeom prst="rect">
            <a:avLst/>
          </a:prstGeom>
          <a:solidFill>
            <a:schemeClr val="bg1"/>
          </a:solidFill>
          <a:ln w="9525">
            <a:solidFill>
              <a:srgbClr val="0C419A"/>
            </a:solidFill>
            <a:round/>
            <a:headEnd/>
            <a:tailEnd/>
          </a:ln>
          <a:extLst/>
        </p:spPr>
        <p:txBody>
          <a:bodyPr lIns="0" tIns="0" rIns="0" bIns="0" anchor="ctr"/>
          <a:lstStyle/>
          <a:p>
            <a:pPr marL="180975" indent="-180975" algn="ctr" fontAlgn="auto">
              <a:spcBef>
                <a:spcPct val="20000"/>
              </a:spcBef>
              <a:spcAft>
                <a:spcPts val="0"/>
              </a:spcAft>
              <a:defRPr/>
            </a:pPr>
            <a:r>
              <a:rPr lang="fr-FR" sz="1050" dirty="0">
                <a:solidFill>
                  <a:srgbClr val="003399"/>
                </a:solidFill>
                <a:latin typeface="Century Gothic" pitchFamily="34" charset="0"/>
                <a:cs typeface="+mn-cs"/>
              </a:rPr>
              <a:t>Organisation 1er RDV MT, cardiologue, IDEL</a:t>
            </a:r>
          </a:p>
        </p:txBody>
      </p:sp>
      <p:sp>
        <p:nvSpPr>
          <p:cNvPr id="30741" name="Rectangle 16"/>
          <p:cNvSpPr>
            <a:spLocks noChangeArrowheads="1"/>
          </p:cNvSpPr>
          <p:nvPr>
            <p:custDataLst>
              <p:tags r:id="rId22"/>
            </p:custDataLst>
          </p:nvPr>
        </p:nvSpPr>
        <p:spPr bwMode="auto">
          <a:xfrm>
            <a:off x="4210050" y="1549400"/>
            <a:ext cx="881063" cy="863600"/>
          </a:xfrm>
          <a:prstGeom prst="rect">
            <a:avLst/>
          </a:prstGeom>
          <a:solidFill>
            <a:schemeClr val="bg1"/>
          </a:solidFill>
          <a:ln w="9525">
            <a:solidFill>
              <a:srgbClr val="0C419A"/>
            </a:solidFill>
            <a:round/>
            <a:headEnd/>
            <a:tailEnd/>
          </a:ln>
          <a:extLst/>
        </p:spPr>
        <p:txBody>
          <a:bodyPr lIns="0" tIns="0" rIns="0" bIns="0" anchor="ctr"/>
          <a:lstStyle/>
          <a:p>
            <a:pPr algn="ctr" fontAlgn="auto">
              <a:spcBef>
                <a:spcPct val="20000"/>
              </a:spcBef>
              <a:spcAft>
                <a:spcPts val="0"/>
              </a:spcAft>
              <a:defRPr/>
            </a:pPr>
            <a:r>
              <a:rPr lang="fr-FR" sz="1050" dirty="0">
                <a:solidFill>
                  <a:srgbClr val="003399"/>
                </a:solidFill>
                <a:latin typeface="Century Gothic" pitchFamily="34" charset="0"/>
                <a:cs typeface="+mn-cs"/>
              </a:rPr>
              <a:t>Suivi de la réalisation </a:t>
            </a:r>
          </a:p>
          <a:p>
            <a:pPr algn="ctr" fontAlgn="auto">
              <a:spcBef>
                <a:spcPct val="20000"/>
              </a:spcBef>
              <a:spcAft>
                <a:spcPts val="0"/>
              </a:spcAft>
              <a:defRPr/>
            </a:pPr>
            <a:r>
              <a:rPr lang="fr-FR" sz="1050" dirty="0">
                <a:solidFill>
                  <a:srgbClr val="003399"/>
                </a:solidFill>
                <a:latin typeface="Century Gothic" pitchFamily="34" charset="0"/>
                <a:cs typeface="+mn-cs"/>
              </a:rPr>
              <a:t>des 1ers RDV (MT + IDEL)</a:t>
            </a:r>
          </a:p>
        </p:txBody>
      </p:sp>
      <p:sp>
        <p:nvSpPr>
          <p:cNvPr id="30742" name="Rectangle 16"/>
          <p:cNvSpPr>
            <a:spLocks noChangeArrowheads="1"/>
          </p:cNvSpPr>
          <p:nvPr>
            <p:custDataLst>
              <p:tags r:id="rId23"/>
            </p:custDataLst>
          </p:nvPr>
        </p:nvSpPr>
        <p:spPr bwMode="auto">
          <a:xfrm>
            <a:off x="5207000" y="1549400"/>
            <a:ext cx="881063" cy="863600"/>
          </a:xfrm>
          <a:prstGeom prst="rect">
            <a:avLst/>
          </a:prstGeom>
          <a:solidFill>
            <a:schemeClr val="bg1"/>
          </a:solidFill>
          <a:ln w="9525">
            <a:solidFill>
              <a:srgbClr val="0C419A"/>
            </a:solidFill>
            <a:round/>
            <a:headEnd/>
            <a:tailEnd/>
          </a:ln>
          <a:extLst/>
        </p:spPr>
        <p:txBody>
          <a:bodyPr lIns="0" tIns="0" rIns="0" bIns="0" anchor="ctr"/>
          <a:lstStyle/>
          <a:p>
            <a:pPr algn="ctr" fontAlgn="auto">
              <a:spcBef>
                <a:spcPct val="20000"/>
              </a:spcBef>
              <a:spcAft>
                <a:spcPts val="0"/>
              </a:spcAft>
              <a:defRPr/>
            </a:pPr>
            <a:r>
              <a:rPr lang="fr-FR" sz="1050" dirty="0">
                <a:solidFill>
                  <a:srgbClr val="003399"/>
                </a:solidFill>
                <a:latin typeface="Century Gothic" pitchFamily="34" charset="0"/>
                <a:cs typeface="+mn-cs"/>
              </a:rPr>
              <a:t>Bilan </a:t>
            </a:r>
          </a:p>
          <a:p>
            <a:pPr algn="ctr" fontAlgn="auto">
              <a:spcBef>
                <a:spcPct val="20000"/>
              </a:spcBef>
              <a:spcAft>
                <a:spcPts val="0"/>
              </a:spcAft>
              <a:defRPr/>
            </a:pPr>
            <a:r>
              <a:rPr lang="fr-FR" sz="1050" dirty="0">
                <a:solidFill>
                  <a:srgbClr val="003399"/>
                </a:solidFill>
                <a:latin typeface="Century Gothic" pitchFamily="34" charset="0"/>
                <a:cs typeface="+mn-cs"/>
              </a:rPr>
              <a:t>à 2 mois</a:t>
            </a:r>
          </a:p>
        </p:txBody>
      </p:sp>
      <p:sp>
        <p:nvSpPr>
          <p:cNvPr id="30743" name="Rectangle 16"/>
          <p:cNvSpPr>
            <a:spLocks noChangeArrowheads="1"/>
          </p:cNvSpPr>
          <p:nvPr>
            <p:custDataLst>
              <p:tags r:id="rId24"/>
            </p:custDataLst>
          </p:nvPr>
        </p:nvSpPr>
        <p:spPr bwMode="auto">
          <a:xfrm>
            <a:off x="4210050" y="4362450"/>
            <a:ext cx="877888" cy="771525"/>
          </a:xfrm>
          <a:prstGeom prst="rect">
            <a:avLst/>
          </a:prstGeom>
          <a:solidFill>
            <a:schemeClr val="bg1"/>
          </a:solidFill>
          <a:ln w="9525">
            <a:solidFill>
              <a:srgbClr val="0C419A"/>
            </a:solidFill>
            <a:round/>
            <a:headEnd/>
            <a:tailEnd/>
          </a:ln>
          <a:extLst/>
        </p:spPr>
        <p:txBody>
          <a:bodyPr lIns="0" tIns="0" rIns="0" bIns="0" anchor="ctr"/>
          <a:lstStyle/>
          <a:p>
            <a:pPr algn="ctr" fontAlgn="auto">
              <a:spcBef>
                <a:spcPct val="20000"/>
              </a:spcBef>
              <a:spcAft>
                <a:spcPts val="0"/>
              </a:spcAft>
              <a:defRPr/>
            </a:pPr>
            <a:r>
              <a:rPr lang="fr-FR" sz="1050" dirty="0">
                <a:solidFill>
                  <a:srgbClr val="003399"/>
                </a:solidFill>
                <a:latin typeface="Century Gothic" pitchFamily="34" charset="0"/>
                <a:cs typeface="+mn-cs"/>
              </a:rPr>
              <a:t>Consultation dans les 8 jours</a:t>
            </a:r>
          </a:p>
        </p:txBody>
      </p:sp>
      <p:sp>
        <p:nvSpPr>
          <p:cNvPr id="410679" name="Rectangle 16"/>
          <p:cNvSpPr>
            <a:spLocks noChangeArrowheads="1"/>
          </p:cNvSpPr>
          <p:nvPr>
            <p:custDataLst>
              <p:tags r:id="rId25"/>
            </p:custDataLst>
          </p:nvPr>
        </p:nvSpPr>
        <p:spPr bwMode="auto">
          <a:xfrm>
            <a:off x="5207000" y="4362450"/>
            <a:ext cx="877888" cy="771525"/>
          </a:xfrm>
          <a:prstGeom prst="rect">
            <a:avLst/>
          </a:prstGeom>
          <a:solidFill>
            <a:schemeClr val="bg1"/>
          </a:solidFill>
          <a:ln w="9525">
            <a:solidFill>
              <a:srgbClr val="0C419A"/>
            </a:solidFill>
            <a:round/>
            <a:headEnd/>
            <a:tailEnd/>
          </a:ln>
        </p:spPr>
        <p:txBody>
          <a:bodyPr lIns="0" tIns="0" rIns="0" bIns="0" anchor="ctr"/>
          <a:lstStyle/>
          <a:p>
            <a:pPr algn="ctr">
              <a:spcBef>
                <a:spcPct val="20000"/>
              </a:spcBef>
            </a:pPr>
            <a:r>
              <a:rPr lang="fr-FR" sz="900">
                <a:solidFill>
                  <a:srgbClr val="003399"/>
                </a:solidFill>
                <a:latin typeface="Century Gothic" pitchFamily="34" charset="0"/>
              </a:rPr>
              <a:t>Consultation longue à 2 mois + coordination avec le cardiologue</a:t>
            </a:r>
          </a:p>
        </p:txBody>
      </p:sp>
      <p:sp>
        <p:nvSpPr>
          <p:cNvPr id="410680" name="Rectangle 16"/>
          <p:cNvSpPr>
            <a:spLocks noChangeArrowheads="1"/>
          </p:cNvSpPr>
          <p:nvPr>
            <p:custDataLst>
              <p:tags r:id="rId26"/>
            </p:custDataLst>
          </p:nvPr>
        </p:nvSpPr>
        <p:spPr bwMode="auto">
          <a:xfrm>
            <a:off x="212725" y="4362450"/>
            <a:ext cx="1835150" cy="771525"/>
          </a:xfrm>
          <a:prstGeom prst="rect">
            <a:avLst/>
          </a:prstGeom>
          <a:solidFill>
            <a:schemeClr val="accent1">
              <a:alpha val="9215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r>
              <a:rPr lang="fr-FR" sz="1200" b="1">
                <a:solidFill>
                  <a:schemeClr val="bg1"/>
                </a:solidFill>
                <a:latin typeface="Century Gothic" pitchFamily="34" charset="0"/>
              </a:rPr>
              <a:t>Consultations </a:t>
            </a:r>
            <a:br>
              <a:rPr lang="fr-FR" sz="1200" b="1">
                <a:solidFill>
                  <a:schemeClr val="bg1"/>
                </a:solidFill>
                <a:latin typeface="Century Gothic" pitchFamily="34" charset="0"/>
              </a:rPr>
            </a:br>
            <a:r>
              <a:rPr lang="fr-FR" sz="1200" b="1">
                <a:solidFill>
                  <a:schemeClr val="bg1"/>
                </a:solidFill>
                <a:latin typeface="Century Gothic" pitchFamily="34" charset="0"/>
              </a:rPr>
              <a:t>médecin traitant</a:t>
            </a:r>
          </a:p>
        </p:txBody>
      </p:sp>
      <p:sp>
        <p:nvSpPr>
          <p:cNvPr id="410681" name="Rectangle 16"/>
          <p:cNvSpPr>
            <a:spLocks noChangeArrowheads="1"/>
          </p:cNvSpPr>
          <p:nvPr>
            <p:custDataLst>
              <p:tags r:id="rId27"/>
            </p:custDataLst>
          </p:nvPr>
        </p:nvSpPr>
        <p:spPr bwMode="auto">
          <a:xfrm>
            <a:off x="215900" y="5199063"/>
            <a:ext cx="1831975" cy="479425"/>
          </a:xfrm>
          <a:prstGeom prst="rect">
            <a:avLst/>
          </a:prstGeom>
          <a:solidFill>
            <a:schemeClr val="accent1">
              <a:alpha val="9215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r>
              <a:rPr lang="fr-FR" sz="1200" b="1">
                <a:solidFill>
                  <a:schemeClr val="bg1"/>
                </a:solidFill>
                <a:latin typeface="Century Gothic" pitchFamily="34" charset="0"/>
              </a:rPr>
              <a:t>Consultations </a:t>
            </a:r>
          </a:p>
          <a:p>
            <a:pPr algn="ctr"/>
            <a:r>
              <a:rPr lang="fr-FR" sz="1200" b="1">
                <a:solidFill>
                  <a:schemeClr val="bg1"/>
                </a:solidFill>
                <a:latin typeface="Century Gothic" pitchFamily="34" charset="0"/>
              </a:rPr>
              <a:t>cardiologue </a:t>
            </a:r>
          </a:p>
        </p:txBody>
      </p:sp>
      <p:cxnSp>
        <p:nvCxnSpPr>
          <p:cNvPr id="410682" name="Connecteur droit 51"/>
          <p:cNvCxnSpPr>
            <a:cxnSpLocks noChangeShapeType="1"/>
          </p:cNvCxnSpPr>
          <p:nvPr>
            <p:custDataLst>
              <p:tags r:id="rId28"/>
            </p:custDataLst>
          </p:nvPr>
        </p:nvCxnSpPr>
        <p:spPr bwMode="auto">
          <a:xfrm>
            <a:off x="2116138" y="1050925"/>
            <a:ext cx="0" cy="4627563"/>
          </a:xfrm>
          <a:prstGeom prst="line">
            <a:avLst/>
          </a:prstGeom>
          <a:noFill/>
          <a:ln w="19050" algn="ctr">
            <a:solidFill>
              <a:srgbClr val="0C419A"/>
            </a:solidFill>
            <a:prstDash val="sysDash"/>
            <a:miter lim="800000"/>
            <a:headEnd/>
            <a:tailEnd/>
          </a:ln>
          <a:extLst>
            <a:ext uri="{909E8E84-426E-40DD-AFC4-6F175D3DCCD1}">
              <a14:hiddenFill xmlns:a14="http://schemas.microsoft.com/office/drawing/2010/main">
                <a:noFill/>
              </a14:hiddenFill>
            </a:ext>
          </a:extLst>
        </p:spPr>
      </p:cxnSp>
      <p:cxnSp>
        <p:nvCxnSpPr>
          <p:cNvPr id="410683" name="Connecteur droit 52"/>
          <p:cNvCxnSpPr>
            <a:cxnSpLocks noChangeShapeType="1"/>
          </p:cNvCxnSpPr>
          <p:nvPr>
            <p:custDataLst>
              <p:tags r:id="rId29"/>
            </p:custDataLst>
          </p:nvPr>
        </p:nvCxnSpPr>
        <p:spPr bwMode="auto">
          <a:xfrm>
            <a:off x="4081463" y="1016000"/>
            <a:ext cx="19050" cy="4662488"/>
          </a:xfrm>
          <a:prstGeom prst="line">
            <a:avLst/>
          </a:prstGeom>
          <a:noFill/>
          <a:ln w="19050" algn="ctr">
            <a:solidFill>
              <a:srgbClr val="0C419A"/>
            </a:solidFill>
            <a:prstDash val="sysDash"/>
            <a:miter lim="800000"/>
            <a:headEnd/>
            <a:tailEnd/>
          </a:ln>
          <a:extLst>
            <a:ext uri="{909E8E84-426E-40DD-AFC4-6F175D3DCCD1}">
              <a14:hiddenFill xmlns:a14="http://schemas.microsoft.com/office/drawing/2010/main">
                <a:noFill/>
              </a14:hiddenFill>
            </a:ext>
          </a:extLst>
        </p:spPr>
      </p:cxnSp>
      <p:cxnSp>
        <p:nvCxnSpPr>
          <p:cNvPr id="410684" name="Connecteur droit 53"/>
          <p:cNvCxnSpPr>
            <a:cxnSpLocks noChangeShapeType="1"/>
          </p:cNvCxnSpPr>
          <p:nvPr>
            <p:custDataLst>
              <p:tags r:id="rId30"/>
            </p:custDataLst>
          </p:nvPr>
        </p:nvCxnSpPr>
        <p:spPr bwMode="auto">
          <a:xfrm>
            <a:off x="6203950" y="1016000"/>
            <a:ext cx="0" cy="4662488"/>
          </a:xfrm>
          <a:prstGeom prst="line">
            <a:avLst/>
          </a:prstGeom>
          <a:noFill/>
          <a:ln w="19050" algn="ctr">
            <a:solidFill>
              <a:srgbClr val="0C419A"/>
            </a:solidFill>
            <a:prstDash val="sysDash"/>
            <a:miter lim="800000"/>
            <a:headEnd/>
            <a:tailEnd/>
          </a:ln>
          <a:extLst>
            <a:ext uri="{909E8E84-426E-40DD-AFC4-6F175D3DCCD1}">
              <a14:hiddenFill xmlns:a14="http://schemas.microsoft.com/office/drawing/2010/main">
                <a:noFill/>
              </a14:hiddenFill>
            </a:ext>
          </a:extLst>
        </p:spPr>
      </p:cxnSp>
      <p:sp>
        <p:nvSpPr>
          <p:cNvPr id="30750" name="Rectangle 16"/>
          <p:cNvSpPr>
            <a:spLocks noChangeArrowheads="1"/>
          </p:cNvSpPr>
          <p:nvPr>
            <p:custDataLst>
              <p:tags r:id="rId31"/>
            </p:custDataLst>
          </p:nvPr>
        </p:nvSpPr>
        <p:spPr bwMode="auto">
          <a:xfrm>
            <a:off x="4770438" y="5192713"/>
            <a:ext cx="876300" cy="485775"/>
          </a:xfrm>
          <a:prstGeom prst="rect">
            <a:avLst/>
          </a:prstGeom>
          <a:solidFill>
            <a:schemeClr val="bg1"/>
          </a:solidFill>
          <a:ln w="9525">
            <a:solidFill>
              <a:srgbClr val="0C419A"/>
            </a:solidFill>
            <a:round/>
            <a:headEnd/>
            <a:tailEnd/>
          </a:ln>
          <a:extLst/>
        </p:spPr>
        <p:txBody>
          <a:bodyPr lIns="0" tIns="0" rIns="0" bIns="0" anchor="ctr"/>
          <a:lstStyle/>
          <a:p>
            <a:pPr algn="ctr" fontAlgn="auto">
              <a:spcBef>
                <a:spcPct val="20000"/>
              </a:spcBef>
              <a:spcAft>
                <a:spcPts val="0"/>
              </a:spcAft>
              <a:defRPr/>
            </a:pPr>
            <a:r>
              <a:rPr lang="fr-FR" sz="1050" dirty="0">
                <a:solidFill>
                  <a:srgbClr val="003399"/>
                </a:solidFill>
                <a:latin typeface="Century Gothic" pitchFamily="34" charset="0"/>
                <a:cs typeface="+mn-cs"/>
              </a:rPr>
              <a:t>Consultation après 1 mois</a:t>
            </a:r>
          </a:p>
        </p:txBody>
      </p:sp>
      <p:grpSp>
        <p:nvGrpSpPr>
          <p:cNvPr id="410686" name="Groupe 5"/>
          <p:cNvGrpSpPr>
            <a:grpSpLocks/>
          </p:cNvGrpSpPr>
          <p:nvPr>
            <p:custDataLst>
              <p:tags r:id="rId32"/>
            </p:custDataLst>
          </p:nvPr>
        </p:nvGrpSpPr>
        <p:grpSpPr bwMode="auto">
          <a:xfrm>
            <a:off x="2195513" y="2455863"/>
            <a:ext cx="328612" cy="341312"/>
            <a:chOff x="2740102" y="4492227"/>
            <a:chExt cx="328536" cy="341880"/>
          </a:xfrm>
        </p:grpSpPr>
        <p:sp>
          <p:nvSpPr>
            <p:cNvPr id="410702" name="Rectangle 16"/>
            <p:cNvSpPr>
              <a:spLocks noChangeArrowheads="1"/>
            </p:cNvSpPr>
            <p:nvPr>
              <p:custDataLst>
                <p:tags r:id="rId41"/>
              </p:custDataLst>
            </p:nvPr>
          </p:nvSpPr>
          <p:spPr bwMode="auto">
            <a:xfrm>
              <a:off x="2740102" y="4492227"/>
              <a:ext cx="324000" cy="341880"/>
            </a:xfrm>
            <a:prstGeom prst="rect">
              <a:avLst/>
            </a:prstGeom>
            <a:solidFill>
              <a:schemeClr val="bg1"/>
            </a:solidFill>
            <a:ln w="9525" algn="ctr">
              <a:solidFill>
                <a:srgbClr val="0C419A"/>
              </a:solidFill>
              <a:miter lim="800000"/>
              <a:headEnd/>
              <a:tailEnd/>
            </a:ln>
          </p:spPr>
          <p:txBody>
            <a:bodyPr anchor="ctr"/>
            <a:lstStyle/>
            <a:p>
              <a:pPr algn="ctr" defTabSz="912813">
                <a:spcBef>
                  <a:spcPct val="20000"/>
                </a:spcBef>
              </a:pPr>
              <a:endParaRPr lang="fr-FR" sz="1200" b="1">
                <a:solidFill>
                  <a:srgbClr val="0C419A"/>
                </a:solidFill>
                <a:latin typeface="Century Gothic" pitchFamily="34" charset="0"/>
              </a:endParaRPr>
            </a:p>
          </p:txBody>
        </p:sp>
        <p:pic>
          <p:nvPicPr>
            <p:cNvPr id="410703" name="Picture 28"/>
            <p:cNvPicPr>
              <a:picLocks noChangeAspect="1" noChangeArrowheads="1"/>
            </p:cNvPicPr>
            <p:nvPr>
              <p:custDataLst>
                <p:tags r:id="rId42"/>
              </p:custDataLst>
            </p:nvPr>
          </p:nvPicPr>
          <p:blipFill>
            <a:blip r:embed="rId47">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2750820" y="4515087"/>
              <a:ext cx="317818" cy="318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10687" name="Rectangle 16"/>
          <p:cNvSpPr>
            <a:spLocks noChangeArrowheads="1"/>
          </p:cNvSpPr>
          <p:nvPr>
            <p:custDataLst>
              <p:tags r:id="rId33"/>
            </p:custDataLst>
          </p:nvPr>
        </p:nvSpPr>
        <p:spPr bwMode="auto">
          <a:xfrm>
            <a:off x="306388" y="5876925"/>
            <a:ext cx="8275637" cy="196850"/>
          </a:xfrm>
          <a:prstGeom prst="rect">
            <a:avLst/>
          </a:prstGeom>
          <a:noFill/>
          <a:ln w="12700" algn="ctr">
            <a:solidFill>
              <a:srgbClr val="FF9933"/>
            </a:solidFill>
            <a:prstDash val="dash"/>
            <a:miter lim="800000"/>
            <a:headEnd/>
            <a:tailEnd/>
          </a:ln>
          <a:extLst>
            <a:ext uri="{909E8E84-426E-40DD-AFC4-6F175D3DCCD1}">
              <a14:hiddenFill xmlns:a14="http://schemas.microsoft.com/office/drawing/2010/main">
                <a:solidFill>
                  <a:srgbClr val="FFFFFF"/>
                </a:solidFill>
              </a14:hiddenFill>
            </a:ext>
          </a:extLst>
        </p:spPr>
        <p:txBody>
          <a:bodyPr lIns="0" tIns="10800" rIns="0" bIns="10800" anchor="ctr"/>
          <a:lstStyle/>
          <a:p>
            <a:pPr algn="ctr">
              <a:spcBef>
                <a:spcPct val="20000"/>
              </a:spcBef>
              <a:buFont typeface="Wingdings" pitchFamily="2" charset="2"/>
              <a:buNone/>
            </a:pPr>
            <a:r>
              <a:rPr lang="fr-FR" sz="1100" b="1">
                <a:solidFill>
                  <a:srgbClr val="0C419A"/>
                </a:solidFill>
                <a:latin typeface="Century Gothic" pitchFamily="34" charset="0"/>
              </a:rPr>
              <a:t>+ Consultations MT et cardiologue en fonction des besoins du patient</a:t>
            </a:r>
          </a:p>
        </p:txBody>
      </p:sp>
      <p:sp>
        <p:nvSpPr>
          <p:cNvPr id="410688" name="Rectangle 16"/>
          <p:cNvSpPr>
            <a:spLocks noChangeArrowheads="1"/>
          </p:cNvSpPr>
          <p:nvPr>
            <p:custDataLst>
              <p:tags r:id="rId34"/>
            </p:custDataLst>
          </p:nvPr>
        </p:nvSpPr>
        <p:spPr bwMode="auto">
          <a:xfrm>
            <a:off x="180975" y="1473200"/>
            <a:ext cx="323850" cy="342900"/>
          </a:xfrm>
          <a:prstGeom prst="rect">
            <a:avLst/>
          </a:prstGeom>
          <a:solidFill>
            <a:schemeClr val="bg1"/>
          </a:solidFill>
          <a:ln w="9525" algn="ctr">
            <a:solidFill>
              <a:srgbClr val="0C419A"/>
            </a:solidFill>
            <a:miter lim="800000"/>
            <a:headEnd/>
            <a:tailEnd/>
          </a:ln>
        </p:spPr>
        <p:txBody>
          <a:bodyPr anchor="ctr"/>
          <a:lstStyle/>
          <a:p>
            <a:pPr algn="ctr" defTabSz="912813">
              <a:spcBef>
                <a:spcPct val="20000"/>
              </a:spcBef>
            </a:pPr>
            <a:endParaRPr lang="fr-FR" sz="1200" b="1">
              <a:solidFill>
                <a:srgbClr val="0C419A"/>
              </a:solidFill>
              <a:latin typeface="Century Gothic" pitchFamily="34" charset="0"/>
            </a:endParaRPr>
          </a:p>
        </p:txBody>
      </p:sp>
      <p:grpSp>
        <p:nvGrpSpPr>
          <p:cNvPr id="410689" name="Groupe 2"/>
          <p:cNvGrpSpPr>
            <a:grpSpLocks/>
          </p:cNvGrpSpPr>
          <p:nvPr/>
        </p:nvGrpSpPr>
        <p:grpSpPr bwMode="auto">
          <a:xfrm>
            <a:off x="161925" y="2471738"/>
            <a:ext cx="376238" cy="346075"/>
            <a:chOff x="162464" y="2471379"/>
            <a:chExt cx="375699" cy="346075"/>
          </a:xfrm>
        </p:grpSpPr>
        <p:sp>
          <p:nvSpPr>
            <p:cNvPr id="410700" name="Rectangle 16"/>
            <p:cNvSpPr>
              <a:spLocks noChangeArrowheads="1"/>
            </p:cNvSpPr>
            <p:nvPr>
              <p:custDataLst>
                <p:tags r:id="rId39"/>
              </p:custDataLst>
            </p:nvPr>
          </p:nvSpPr>
          <p:spPr bwMode="auto">
            <a:xfrm>
              <a:off x="162464" y="2471379"/>
              <a:ext cx="324001" cy="342183"/>
            </a:xfrm>
            <a:prstGeom prst="rect">
              <a:avLst/>
            </a:prstGeom>
            <a:solidFill>
              <a:schemeClr val="bg1"/>
            </a:solidFill>
            <a:ln w="9525" algn="ctr">
              <a:solidFill>
                <a:srgbClr val="0C419A"/>
              </a:solidFill>
              <a:miter lim="800000"/>
              <a:headEnd/>
              <a:tailEnd/>
            </a:ln>
          </p:spPr>
          <p:txBody>
            <a:bodyPr anchor="ctr"/>
            <a:lstStyle/>
            <a:p>
              <a:pPr algn="ctr" defTabSz="912813">
                <a:spcBef>
                  <a:spcPct val="20000"/>
                </a:spcBef>
              </a:pPr>
              <a:endParaRPr lang="fr-FR" sz="1200" b="1">
                <a:solidFill>
                  <a:srgbClr val="0C419A"/>
                </a:solidFill>
                <a:latin typeface="Century Gothic" pitchFamily="34" charset="0"/>
              </a:endParaRPr>
            </a:p>
          </p:txBody>
        </p:sp>
        <p:pic>
          <p:nvPicPr>
            <p:cNvPr id="410701" name="Picture 50" descr="Medical-Nurse-Female-Dark-icon.png (128×128)"/>
            <p:cNvPicPr>
              <a:picLocks noChangeAspect="1" noChangeArrowheads="1"/>
            </p:cNvPicPr>
            <p:nvPr>
              <p:custDataLst>
                <p:tags r:id="rId40"/>
              </p:custDataLst>
            </p:nvPr>
          </p:nvPicPr>
          <p:blipFill>
            <a:blip r:embed="rId48">
              <a:extLst>
                <a:ext uri="{28A0092B-C50C-407E-A947-70E740481C1C}">
                  <a14:useLocalDpi xmlns:a14="http://schemas.microsoft.com/office/drawing/2010/main" val="0"/>
                </a:ext>
              </a:extLst>
            </a:blip>
            <a:srcRect/>
            <a:stretch>
              <a:fillRect/>
            </a:stretch>
          </p:blipFill>
          <p:spPr bwMode="auto">
            <a:xfrm>
              <a:off x="212725" y="2471379"/>
              <a:ext cx="325438"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10690" name="Groupe 3"/>
          <p:cNvGrpSpPr>
            <a:grpSpLocks/>
          </p:cNvGrpSpPr>
          <p:nvPr/>
        </p:nvGrpSpPr>
        <p:grpSpPr bwMode="auto">
          <a:xfrm>
            <a:off x="157163" y="4313238"/>
            <a:ext cx="336550" cy="342900"/>
            <a:chOff x="157163" y="4313238"/>
            <a:chExt cx="335756" cy="342107"/>
          </a:xfrm>
        </p:grpSpPr>
        <p:sp>
          <p:nvSpPr>
            <p:cNvPr id="410698" name="Rectangle 16"/>
            <p:cNvSpPr>
              <a:spLocks noChangeArrowheads="1"/>
            </p:cNvSpPr>
            <p:nvPr>
              <p:custDataLst>
                <p:tags r:id="rId37"/>
              </p:custDataLst>
            </p:nvPr>
          </p:nvSpPr>
          <p:spPr bwMode="auto">
            <a:xfrm>
              <a:off x="157163" y="4313238"/>
              <a:ext cx="323850" cy="341312"/>
            </a:xfrm>
            <a:prstGeom prst="rect">
              <a:avLst/>
            </a:prstGeom>
            <a:solidFill>
              <a:schemeClr val="bg1"/>
            </a:solidFill>
            <a:ln w="9525" algn="ctr">
              <a:solidFill>
                <a:srgbClr val="0C419A"/>
              </a:solidFill>
              <a:miter lim="800000"/>
              <a:headEnd/>
              <a:tailEnd/>
            </a:ln>
          </p:spPr>
          <p:txBody>
            <a:bodyPr anchor="ctr"/>
            <a:lstStyle/>
            <a:p>
              <a:pPr algn="ctr" defTabSz="912813">
                <a:spcBef>
                  <a:spcPct val="20000"/>
                </a:spcBef>
              </a:pPr>
              <a:endParaRPr lang="fr-FR" sz="1200" b="1">
                <a:solidFill>
                  <a:srgbClr val="0C419A"/>
                </a:solidFill>
                <a:latin typeface="Century Gothic" pitchFamily="34" charset="0"/>
              </a:endParaRPr>
            </a:p>
          </p:txBody>
        </p:sp>
        <p:pic>
          <p:nvPicPr>
            <p:cNvPr id="410699" name="Picture 74" descr="http://findicons.com/files/icons/883/medical_vista/256/head_physician.png"/>
            <p:cNvPicPr>
              <a:picLocks noChangeAspect="1" noChangeArrowheads="1"/>
            </p:cNvPicPr>
            <p:nvPr>
              <p:custDataLst>
                <p:tags r:id="rId38"/>
              </p:custDataLst>
            </p:nvPr>
          </p:nvPicPr>
          <p:blipFill>
            <a:blip r:embed="rId49">
              <a:extLst>
                <a:ext uri="{28A0092B-C50C-407E-A947-70E740481C1C}">
                  <a14:useLocalDpi xmlns:a14="http://schemas.microsoft.com/office/drawing/2010/main" val="0"/>
                </a:ext>
              </a:extLst>
            </a:blip>
            <a:srcRect/>
            <a:stretch>
              <a:fillRect/>
            </a:stretch>
          </p:blipFill>
          <p:spPr bwMode="auto">
            <a:xfrm>
              <a:off x="170656" y="4313238"/>
              <a:ext cx="322263" cy="342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10691" name="Groupe 4"/>
          <p:cNvGrpSpPr>
            <a:grpSpLocks/>
          </p:cNvGrpSpPr>
          <p:nvPr/>
        </p:nvGrpSpPr>
        <p:grpSpPr bwMode="auto">
          <a:xfrm>
            <a:off x="152400" y="5162550"/>
            <a:ext cx="334963" cy="354013"/>
            <a:chOff x="152614" y="5162550"/>
            <a:chExt cx="334749" cy="354682"/>
          </a:xfrm>
        </p:grpSpPr>
        <p:sp>
          <p:nvSpPr>
            <p:cNvPr id="410696" name="Rectangle 16"/>
            <p:cNvSpPr>
              <a:spLocks noChangeArrowheads="1"/>
            </p:cNvSpPr>
            <p:nvPr>
              <p:custDataLst>
                <p:tags r:id="rId35"/>
              </p:custDataLst>
            </p:nvPr>
          </p:nvSpPr>
          <p:spPr bwMode="auto">
            <a:xfrm>
              <a:off x="163513" y="5162550"/>
              <a:ext cx="323850" cy="341313"/>
            </a:xfrm>
            <a:prstGeom prst="rect">
              <a:avLst/>
            </a:prstGeom>
            <a:solidFill>
              <a:schemeClr val="bg1"/>
            </a:solidFill>
            <a:ln w="9525" algn="ctr">
              <a:solidFill>
                <a:srgbClr val="0C419A"/>
              </a:solidFill>
              <a:miter lim="800000"/>
              <a:headEnd/>
              <a:tailEnd/>
            </a:ln>
          </p:spPr>
          <p:txBody>
            <a:bodyPr anchor="ctr"/>
            <a:lstStyle/>
            <a:p>
              <a:pPr algn="ctr" defTabSz="912813">
                <a:spcBef>
                  <a:spcPct val="20000"/>
                </a:spcBef>
              </a:pPr>
              <a:endParaRPr lang="fr-FR" sz="1200" b="1">
                <a:solidFill>
                  <a:srgbClr val="0C419A"/>
                </a:solidFill>
                <a:latin typeface="Century Gothic" pitchFamily="34" charset="0"/>
              </a:endParaRPr>
            </a:p>
          </p:txBody>
        </p:sp>
        <p:pic>
          <p:nvPicPr>
            <p:cNvPr id="410697" name="Picture 27" descr="Cardiologist with Shadow ico"/>
            <p:cNvPicPr>
              <a:picLocks noChangeAspect="1" noChangeArrowheads="1"/>
            </p:cNvPicPr>
            <p:nvPr>
              <p:custDataLst>
                <p:tags r:id="rId36"/>
              </p:custDataLst>
            </p:nvPr>
          </p:nvPicPr>
          <p:blipFill>
            <a:blip r:embed="rId50"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614" y="5194969"/>
              <a:ext cx="308056" cy="32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410692" name="Picture 4"/>
          <p:cNvPicPr>
            <a:picLocks noChangeAspect="1" noChangeArrowheads="1"/>
          </p:cNvPicPr>
          <p:nvPr/>
        </p:nvPicPr>
        <p:blipFill>
          <a:blip r:embed="rId51" cstate="print">
            <a:extLst>
              <a:ext uri="{28A0092B-C50C-407E-A947-70E740481C1C}">
                <a14:useLocalDpi xmlns:a14="http://schemas.microsoft.com/office/drawing/2010/main" val="0"/>
              </a:ext>
            </a:extLst>
          </a:blip>
          <a:srcRect/>
          <a:stretch>
            <a:fillRect/>
          </a:stretch>
        </p:blipFill>
        <p:spPr bwMode="auto">
          <a:xfrm>
            <a:off x="215900" y="1503363"/>
            <a:ext cx="203200" cy="280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693" name="Picture 38"/>
          <p:cNvPicPr>
            <a:picLocks noChangeAspect="1" noChangeArrowheads="1"/>
          </p:cNvPicPr>
          <p:nvPr/>
        </p:nvPicPr>
        <p:blipFill>
          <a:blip r:embed="rId52">
            <a:extLst>
              <a:ext uri="{28A0092B-C50C-407E-A947-70E740481C1C}">
                <a14:useLocalDpi xmlns:a14="http://schemas.microsoft.com/office/drawing/2010/main" val="0"/>
              </a:ext>
            </a:extLst>
          </a:blip>
          <a:srcRect/>
          <a:stretch>
            <a:fillRect/>
          </a:stretch>
        </p:blipFill>
        <p:spPr bwMode="auto">
          <a:xfrm>
            <a:off x="7753350" y="0"/>
            <a:ext cx="865188"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694" name="ZoneTexte 5"/>
          <p:cNvSpPr txBox="1">
            <a:spLocks noChangeArrowheads="1"/>
          </p:cNvSpPr>
          <p:nvPr/>
        </p:nvSpPr>
        <p:spPr bwMode="auto">
          <a:xfrm>
            <a:off x="328613" y="6503988"/>
            <a:ext cx="2736850"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r>
              <a:rPr lang="fr-FR" sz="1200">
                <a:solidFill>
                  <a:srgbClr val="003399"/>
                </a:solidFill>
                <a:latin typeface="Calibri" pitchFamily="34" charset="0"/>
              </a:rPr>
              <a:t>PRADO Insuffisance cardiaque</a:t>
            </a:r>
          </a:p>
        </p:txBody>
      </p:sp>
      <p:sp>
        <p:nvSpPr>
          <p:cNvPr id="410695" name="ZoneTexte 47"/>
          <p:cNvSpPr txBox="1">
            <a:spLocks noChangeArrowheads="1"/>
          </p:cNvSpPr>
          <p:nvPr/>
        </p:nvSpPr>
        <p:spPr bwMode="auto">
          <a:xfrm>
            <a:off x="8820150" y="6654800"/>
            <a:ext cx="347663"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r>
              <a:rPr lang="fr-FR" sz="900" dirty="0" smtClean="0">
                <a:solidFill>
                  <a:srgbClr val="0C419A"/>
                </a:solidFill>
              </a:rPr>
              <a:t>16</a:t>
            </a:r>
            <a:endParaRPr lang="fr-FR" sz="900" dirty="0">
              <a:solidFill>
                <a:srgbClr val="0C419A"/>
              </a:solidFill>
            </a:endParaRPr>
          </a:p>
        </p:txBody>
      </p:sp>
    </p:spTree>
    <p:custDataLst>
      <p:tags r:id="rId2"/>
    </p:custData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4353" name="Flèche droite à entaille 7"/>
          <p:cNvSpPr>
            <a:spLocks noChangeArrowheads="1"/>
          </p:cNvSpPr>
          <p:nvPr/>
        </p:nvSpPr>
        <p:spPr bwMode="auto">
          <a:xfrm rot="5400000">
            <a:off x="2895600" y="1752600"/>
            <a:ext cx="5394325" cy="3286125"/>
          </a:xfrm>
          <a:prstGeom prst="notchedRightArrow">
            <a:avLst>
              <a:gd name="adj1" fmla="val 50000"/>
              <a:gd name="adj2" fmla="val 20048"/>
            </a:avLst>
          </a:prstGeom>
          <a:solidFill>
            <a:schemeClr val="accent1">
              <a:alpha val="9215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p>
            <a:pPr algn="ctr">
              <a:spcBef>
                <a:spcPct val="50000"/>
              </a:spcBef>
            </a:pPr>
            <a:endParaRPr lang="fr-FR" sz="1200" b="1">
              <a:solidFill>
                <a:schemeClr val="bg1"/>
              </a:solidFill>
              <a:latin typeface="Century Gothic" pitchFamily="34" charset="0"/>
            </a:endParaRPr>
          </a:p>
        </p:txBody>
      </p:sp>
      <p:sp>
        <p:nvSpPr>
          <p:cNvPr id="484354" name="Rectangle 2"/>
          <p:cNvSpPr>
            <a:spLocks noGrp="1" noChangeArrowheads="1"/>
          </p:cNvSpPr>
          <p:nvPr>
            <p:ph type="title" idx="4294967295"/>
          </p:nvPr>
        </p:nvSpPr>
        <p:spPr bwMode="auto">
          <a:xfrm>
            <a:off x="468313" y="44450"/>
            <a:ext cx="8280400" cy="3667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r>
              <a:rPr lang="fr-FR" sz="1800" b="1" smtClean="0">
                <a:solidFill>
                  <a:srgbClr val="0C419A"/>
                </a:solidFill>
                <a:latin typeface="Century Gothic" pitchFamily="34" charset="0"/>
              </a:rPr>
              <a:t>Les 6 étapes de l’offre PRADO insuffisance cardiaque</a:t>
            </a:r>
            <a:r>
              <a:rPr lang="fr-FR" sz="1600" b="1" smtClean="0">
                <a:solidFill>
                  <a:srgbClr val="0C419A"/>
                </a:solidFill>
                <a:latin typeface="Century Gothic" pitchFamily="34" charset="0"/>
              </a:rPr>
              <a:t> </a:t>
            </a:r>
          </a:p>
        </p:txBody>
      </p:sp>
      <p:sp>
        <p:nvSpPr>
          <p:cNvPr id="484355" name="Rectangle 3"/>
          <p:cNvSpPr>
            <a:spLocks noGrp="1" noChangeArrowheads="1"/>
          </p:cNvSpPr>
          <p:nvPr>
            <p:ph type="body" idx="4294967295"/>
          </p:nvPr>
        </p:nvSpPr>
        <p:spPr bwMode="auto">
          <a:xfrm>
            <a:off x="2700338" y="1114425"/>
            <a:ext cx="6107112" cy="373063"/>
          </a:xfrm>
          <a:prstGeom prst="rect">
            <a:avLst/>
          </a:prstGeom>
          <a:solidFill>
            <a:schemeClr val="bg1"/>
          </a:solidFill>
          <a:ln>
            <a:solidFill>
              <a:srgbClr val="0C419A"/>
            </a:solidFill>
            <a:round/>
            <a:headEnd/>
            <a:tailEnd/>
          </a:ln>
        </p:spPr>
        <p:txBody>
          <a:bodyPr lIns="0" tIns="0" rIns="0" bIns="0" anchor="ctr"/>
          <a:lstStyle/>
          <a:p>
            <a:pPr marL="0" indent="0" algn="ctr">
              <a:buFontTx/>
              <a:buNone/>
            </a:pPr>
            <a:r>
              <a:rPr lang="fr-FR" sz="1000" smtClean="0">
                <a:solidFill>
                  <a:srgbClr val="003399"/>
                </a:solidFill>
                <a:latin typeface="Century Gothic" pitchFamily="34" charset="0"/>
                <a:sym typeface="Wingdings 3" pitchFamily="18" charset="2"/>
              </a:rPr>
              <a:t>Éligibilité du patient au programme par l’équipe médicale et date de sortie</a:t>
            </a:r>
          </a:p>
          <a:p>
            <a:pPr marL="0" indent="0" algn="ctr">
              <a:buFontTx/>
              <a:buNone/>
            </a:pPr>
            <a:r>
              <a:rPr lang="fr-FR" sz="1000" smtClean="0">
                <a:solidFill>
                  <a:srgbClr val="003399"/>
                </a:solidFill>
                <a:latin typeface="Century Gothic" pitchFamily="34" charset="0"/>
                <a:sym typeface="Wingdings 3" pitchFamily="18" charset="2"/>
              </a:rPr>
              <a:t>Objectif pour l’équipe médicale : Identifier au plus tôt les patients éligibles</a:t>
            </a:r>
          </a:p>
        </p:txBody>
      </p:sp>
      <p:sp>
        <p:nvSpPr>
          <p:cNvPr id="484356" name="Rectangle 3"/>
          <p:cNvSpPr txBox="1">
            <a:spLocks noChangeArrowheads="1"/>
          </p:cNvSpPr>
          <p:nvPr/>
        </p:nvSpPr>
        <p:spPr bwMode="auto">
          <a:xfrm>
            <a:off x="2709863" y="1763713"/>
            <a:ext cx="6097587" cy="441325"/>
          </a:xfrm>
          <a:prstGeom prst="rect">
            <a:avLst/>
          </a:prstGeom>
          <a:solidFill>
            <a:schemeClr val="bg1"/>
          </a:solidFill>
          <a:ln w="9525">
            <a:solidFill>
              <a:srgbClr val="0C419A"/>
            </a:solidFill>
            <a:round/>
            <a:headEnd/>
            <a:tailEnd/>
          </a:ln>
        </p:spPr>
        <p:txBody>
          <a:bodyPr lIns="0" tIns="0" rIns="0" bIns="0" anchor="ctr"/>
          <a:lstStyle>
            <a:lvl1pPr marL="180975" indent="-180975">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ctr">
              <a:spcBef>
                <a:spcPct val="20000"/>
              </a:spcBef>
            </a:pPr>
            <a:r>
              <a:rPr lang="fr-FR" sz="1000">
                <a:solidFill>
                  <a:srgbClr val="003399"/>
                </a:solidFill>
                <a:latin typeface="Century Gothic" pitchFamily="34" charset="0"/>
                <a:sym typeface="Wingdings 3" pitchFamily="18" charset="2"/>
              </a:rPr>
              <a:t>Information et adhésion du patient par le CAM</a:t>
            </a:r>
          </a:p>
          <a:p>
            <a:pPr algn="ctr">
              <a:spcBef>
                <a:spcPct val="20000"/>
              </a:spcBef>
            </a:pPr>
            <a:r>
              <a:rPr lang="fr-FR" sz="1000">
                <a:solidFill>
                  <a:srgbClr val="003399"/>
                </a:solidFill>
                <a:latin typeface="Century Gothic" pitchFamily="34" charset="0"/>
                <a:sym typeface="Wingdings 3" pitchFamily="18" charset="2"/>
              </a:rPr>
              <a:t>Objectif du conseiller de l’assurance maladie : Informer les patients ou leurs proches à l’offre de l’assurance maladie, recueillir l’adhésions du patient et le choix des professionnelles de santé </a:t>
            </a:r>
          </a:p>
        </p:txBody>
      </p:sp>
      <p:sp>
        <p:nvSpPr>
          <p:cNvPr id="484357" name="Rectangle 3"/>
          <p:cNvSpPr txBox="1">
            <a:spLocks noChangeArrowheads="1"/>
          </p:cNvSpPr>
          <p:nvPr/>
        </p:nvSpPr>
        <p:spPr bwMode="auto">
          <a:xfrm>
            <a:off x="2687638" y="2405063"/>
            <a:ext cx="6105525" cy="411162"/>
          </a:xfrm>
          <a:prstGeom prst="rect">
            <a:avLst/>
          </a:prstGeom>
          <a:solidFill>
            <a:schemeClr val="bg1"/>
          </a:solidFill>
          <a:ln w="9525">
            <a:solidFill>
              <a:srgbClr val="0C419A"/>
            </a:solidFill>
            <a:round/>
            <a:headEnd/>
            <a:tailEnd/>
          </a:ln>
        </p:spPr>
        <p:txBody>
          <a:bodyPr lIns="0" tIns="0" rIns="0" bIns="0" anchor="ctr"/>
          <a:lstStyle>
            <a:lvl1pPr marL="180975" indent="-180975">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ctr">
              <a:spcBef>
                <a:spcPct val="20000"/>
              </a:spcBef>
            </a:pPr>
            <a:r>
              <a:rPr lang="fr-FR" sz="1000">
                <a:solidFill>
                  <a:srgbClr val="003399"/>
                </a:solidFill>
                <a:latin typeface="Century Gothic" pitchFamily="34" charset="0"/>
                <a:sym typeface="Wingdings 3" pitchFamily="18" charset="2"/>
              </a:rPr>
              <a:t>Prises de rendez-vous par le CAM avec les PS libéraux</a:t>
            </a:r>
          </a:p>
          <a:p>
            <a:pPr algn="ctr">
              <a:spcBef>
                <a:spcPct val="20000"/>
              </a:spcBef>
            </a:pPr>
            <a:r>
              <a:rPr lang="fr-FR" sz="1000">
                <a:solidFill>
                  <a:srgbClr val="003399"/>
                </a:solidFill>
                <a:latin typeface="Century Gothic" pitchFamily="34" charset="0"/>
                <a:sym typeface="Wingdings 3" pitchFamily="18" charset="2"/>
              </a:rPr>
              <a:t>Objectif du conseiller de l’assurance maladie : Organiser le premier rendez vous du patient avec les professionnels de santé libéraux à sa sortie d’hôpital</a:t>
            </a:r>
          </a:p>
        </p:txBody>
      </p:sp>
      <p:sp>
        <p:nvSpPr>
          <p:cNvPr id="484358" name="Rectangle 3"/>
          <p:cNvSpPr txBox="1">
            <a:spLocks noChangeArrowheads="1"/>
          </p:cNvSpPr>
          <p:nvPr/>
        </p:nvSpPr>
        <p:spPr bwMode="auto">
          <a:xfrm>
            <a:off x="2709863" y="4560888"/>
            <a:ext cx="6107112" cy="714375"/>
          </a:xfrm>
          <a:prstGeom prst="rect">
            <a:avLst/>
          </a:prstGeom>
          <a:solidFill>
            <a:schemeClr val="bg1"/>
          </a:solidFill>
          <a:ln w="9525">
            <a:solidFill>
              <a:srgbClr val="0C419A"/>
            </a:solidFill>
            <a:round/>
            <a:headEnd/>
            <a:tailEnd/>
          </a:ln>
        </p:spPr>
        <p:txBody>
          <a:bodyPr lIns="0" tIns="0" rIns="0" bIns="0" anchor="ctr"/>
          <a:lstStyle>
            <a:lvl1pPr marL="180975" indent="-180975">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ctr">
              <a:spcBef>
                <a:spcPct val="20000"/>
              </a:spcBef>
            </a:pPr>
            <a:r>
              <a:rPr lang="fr-FR" sz="1000">
                <a:solidFill>
                  <a:srgbClr val="003399"/>
                </a:solidFill>
                <a:latin typeface="Century Gothic" pitchFamily="34" charset="0"/>
                <a:sym typeface="Wingdings 3" pitchFamily="18" charset="2"/>
              </a:rPr>
              <a:t>Prise en charge par les professionnels de santé(IDEL, MT, cardiologue)</a:t>
            </a:r>
          </a:p>
          <a:p>
            <a:pPr algn="ctr">
              <a:spcBef>
                <a:spcPct val="20000"/>
              </a:spcBef>
            </a:pPr>
            <a:r>
              <a:rPr lang="fr-FR" sz="1000">
                <a:solidFill>
                  <a:srgbClr val="003399"/>
                </a:solidFill>
                <a:latin typeface="Century Gothic" pitchFamily="34" charset="0"/>
                <a:sym typeface="Wingdings 3" pitchFamily="18" charset="2"/>
              </a:rPr>
              <a:t> et les prestataires d’aide à la vie </a:t>
            </a:r>
          </a:p>
        </p:txBody>
      </p:sp>
      <p:sp>
        <p:nvSpPr>
          <p:cNvPr id="484359" name="Rectangle 9"/>
          <p:cNvSpPr>
            <a:spLocks noChangeArrowheads="1"/>
          </p:cNvSpPr>
          <p:nvPr/>
        </p:nvSpPr>
        <p:spPr bwMode="auto">
          <a:xfrm>
            <a:off x="323850" y="1096963"/>
            <a:ext cx="2252663" cy="2343150"/>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200" b="1">
                <a:solidFill>
                  <a:srgbClr val="FFFFFF"/>
                </a:solidFill>
                <a:latin typeface="Century Gothic" pitchFamily="34" charset="0"/>
              </a:rPr>
              <a:t>Pendant l’hospitalisation</a:t>
            </a:r>
          </a:p>
        </p:txBody>
      </p:sp>
      <p:sp>
        <p:nvSpPr>
          <p:cNvPr id="484360" name="Rectangle 9"/>
          <p:cNvSpPr>
            <a:spLocks noChangeArrowheads="1"/>
          </p:cNvSpPr>
          <p:nvPr/>
        </p:nvSpPr>
        <p:spPr bwMode="auto">
          <a:xfrm>
            <a:off x="323850" y="4560888"/>
            <a:ext cx="2252663" cy="708025"/>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200" b="1">
                <a:solidFill>
                  <a:srgbClr val="FFFFFF"/>
                </a:solidFill>
                <a:latin typeface="Century Gothic" pitchFamily="34" charset="0"/>
              </a:rPr>
              <a:t>De retour à domicile</a:t>
            </a:r>
          </a:p>
        </p:txBody>
      </p:sp>
      <p:sp>
        <p:nvSpPr>
          <p:cNvPr id="484361" name="Rectangle 9"/>
          <p:cNvSpPr>
            <a:spLocks noChangeArrowheads="1"/>
          </p:cNvSpPr>
          <p:nvPr/>
        </p:nvSpPr>
        <p:spPr bwMode="auto">
          <a:xfrm>
            <a:off x="5418138" y="873125"/>
            <a:ext cx="323850" cy="252413"/>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100" b="1">
                <a:solidFill>
                  <a:srgbClr val="FFFFFF"/>
                </a:solidFill>
                <a:latin typeface="Century Gothic" pitchFamily="34" charset="0"/>
              </a:rPr>
              <a:t>1</a:t>
            </a:r>
          </a:p>
        </p:txBody>
      </p:sp>
      <p:sp>
        <p:nvSpPr>
          <p:cNvPr id="484362" name="Rectangle 9"/>
          <p:cNvSpPr>
            <a:spLocks noChangeArrowheads="1"/>
          </p:cNvSpPr>
          <p:nvPr/>
        </p:nvSpPr>
        <p:spPr bwMode="auto">
          <a:xfrm>
            <a:off x="5418138" y="1520825"/>
            <a:ext cx="323850" cy="252413"/>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100" b="1">
                <a:solidFill>
                  <a:srgbClr val="FFFFFF"/>
                </a:solidFill>
                <a:latin typeface="Century Gothic" pitchFamily="34" charset="0"/>
              </a:rPr>
              <a:t>2</a:t>
            </a:r>
          </a:p>
        </p:txBody>
      </p:sp>
      <p:sp>
        <p:nvSpPr>
          <p:cNvPr id="484363" name="Rectangle 9"/>
          <p:cNvSpPr>
            <a:spLocks noChangeArrowheads="1"/>
          </p:cNvSpPr>
          <p:nvPr/>
        </p:nvSpPr>
        <p:spPr bwMode="auto">
          <a:xfrm>
            <a:off x="5440363" y="2190750"/>
            <a:ext cx="323850" cy="252413"/>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100" b="1">
                <a:solidFill>
                  <a:srgbClr val="FFFFFF"/>
                </a:solidFill>
                <a:latin typeface="Century Gothic" pitchFamily="34" charset="0"/>
              </a:rPr>
              <a:t>3</a:t>
            </a:r>
          </a:p>
        </p:txBody>
      </p:sp>
      <p:sp>
        <p:nvSpPr>
          <p:cNvPr id="484364" name="Rectangle 9"/>
          <p:cNvSpPr>
            <a:spLocks noChangeArrowheads="1"/>
          </p:cNvSpPr>
          <p:nvPr/>
        </p:nvSpPr>
        <p:spPr bwMode="auto">
          <a:xfrm>
            <a:off x="5427663" y="4329113"/>
            <a:ext cx="323850" cy="252412"/>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100" b="1">
                <a:solidFill>
                  <a:srgbClr val="FFFFFF"/>
                </a:solidFill>
                <a:latin typeface="Century Gothic" pitchFamily="34" charset="0"/>
              </a:rPr>
              <a:t>6</a:t>
            </a:r>
          </a:p>
        </p:txBody>
      </p:sp>
      <p:sp>
        <p:nvSpPr>
          <p:cNvPr id="484365" name="Rectangle 3"/>
          <p:cNvSpPr txBox="1">
            <a:spLocks noChangeArrowheads="1"/>
          </p:cNvSpPr>
          <p:nvPr/>
        </p:nvSpPr>
        <p:spPr bwMode="auto">
          <a:xfrm>
            <a:off x="2716213" y="3776663"/>
            <a:ext cx="6100762" cy="476250"/>
          </a:xfrm>
          <a:prstGeom prst="rect">
            <a:avLst/>
          </a:prstGeom>
          <a:solidFill>
            <a:schemeClr val="bg1"/>
          </a:solidFill>
          <a:ln w="9525">
            <a:solidFill>
              <a:srgbClr val="0C419A"/>
            </a:solidFill>
            <a:round/>
            <a:headEnd/>
            <a:tailEnd/>
          </a:ln>
        </p:spPr>
        <p:txBody>
          <a:bodyPr lIns="0" tIns="0" rIns="0" bIns="0" anchor="ctr"/>
          <a:lstStyle>
            <a:lvl1pPr marL="180975" indent="-180975">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ctr">
              <a:spcBef>
                <a:spcPct val="20000"/>
              </a:spcBef>
            </a:pPr>
            <a:r>
              <a:rPr lang="fr-FR" sz="800">
                <a:solidFill>
                  <a:srgbClr val="003399"/>
                </a:solidFill>
                <a:latin typeface="Century Gothic" pitchFamily="34" charset="0"/>
                <a:sym typeface="Wingdings 3" pitchFamily="18" charset="2"/>
              </a:rPr>
              <a:t>Remise au patient par l’équipe médicale du carnet de suivi complété avec : </a:t>
            </a:r>
          </a:p>
          <a:p>
            <a:pPr algn="ctr">
              <a:spcBef>
                <a:spcPct val="20000"/>
              </a:spcBef>
            </a:pPr>
            <a:r>
              <a:rPr lang="fr-FR" sz="800">
                <a:solidFill>
                  <a:srgbClr val="003399"/>
                </a:solidFill>
                <a:latin typeface="Century Gothic" pitchFamily="34" charset="0"/>
                <a:sym typeface="Wingdings 3" pitchFamily="18" charset="2"/>
              </a:rPr>
              <a:t>- Ordonnance de sortie prévu à cette effet - Données cliniques (poids de sortie, quantité de sel autorisée etc.. Nécessaires à la surveillance – Ordonnance des 8 séances de surveillance et d’éducation à domicile par l’IDEL</a:t>
            </a:r>
          </a:p>
        </p:txBody>
      </p:sp>
      <p:sp>
        <p:nvSpPr>
          <p:cNvPr id="484366" name="Rectangle 9"/>
          <p:cNvSpPr>
            <a:spLocks noChangeArrowheads="1"/>
          </p:cNvSpPr>
          <p:nvPr/>
        </p:nvSpPr>
        <p:spPr bwMode="auto">
          <a:xfrm>
            <a:off x="323850" y="3776663"/>
            <a:ext cx="2259013" cy="484187"/>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200" b="1">
                <a:solidFill>
                  <a:srgbClr val="FFFFFF"/>
                </a:solidFill>
                <a:latin typeface="Century Gothic" pitchFamily="34" charset="0"/>
              </a:rPr>
              <a:t>Sortie d’hospitalisation</a:t>
            </a:r>
          </a:p>
        </p:txBody>
      </p:sp>
      <p:sp>
        <p:nvSpPr>
          <p:cNvPr id="484367" name="Rectangle 9"/>
          <p:cNvSpPr>
            <a:spLocks noChangeArrowheads="1"/>
          </p:cNvSpPr>
          <p:nvPr/>
        </p:nvSpPr>
        <p:spPr bwMode="auto">
          <a:xfrm>
            <a:off x="5434013" y="3536950"/>
            <a:ext cx="323850" cy="252413"/>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100" b="1">
                <a:solidFill>
                  <a:srgbClr val="FFFFFF"/>
                </a:solidFill>
                <a:latin typeface="Century Gothic" pitchFamily="34" charset="0"/>
              </a:rPr>
              <a:t>5</a:t>
            </a:r>
          </a:p>
        </p:txBody>
      </p:sp>
      <p:sp>
        <p:nvSpPr>
          <p:cNvPr id="484368" name="Rectangle 3"/>
          <p:cNvSpPr txBox="1">
            <a:spLocks noChangeArrowheads="1"/>
          </p:cNvSpPr>
          <p:nvPr/>
        </p:nvSpPr>
        <p:spPr bwMode="auto">
          <a:xfrm>
            <a:off x="2700338" y="3060700"/>
            <a:ext cx="6107112" cy="371475"/>
          </a:xfrm>
          <a:prstGeom prst="rect">
            <a:avLst/>
          </a:prstGeom>
          <a:solidFill>
            <a:schemeClr val="bg1"/>
          </a:solidFill>
          <a:ln w="9525">
            <a:solidFill>
              <a:srgbClr val="0C419A"/>
            </a:solidFill>
            <a:prstDash val="dash"/>
            <a:round/>
            <a:headEnd/>
            <a:tailEnd/>
          </a:ln>
        </p:spPr>
        <p:txBody>
          <a:bodyPr lIns="0" tIns="0" rIns="0" bIns="0" anchor="ctr"/>
          <a:lstStyle>
            <a:lvl1pPr marL="180975" indent="-180975">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ctr">
              <a:spcBef>
                <a:spcPct val="20000"/>
              </a:spcBef>
            </a:pPr>
            <a:r>
              <a:rPr lang="fr-FR" sz="1000">
                <a:solidFill>
                  <a:srgbClr val="003399"/>
                </a:solidFill>
                <a:latin typeface="Century Gothic" pitchFamily="34" charset="0"/>
                <a:sym typeface="Wingdings 3" pitchFamily="18" charset="2"/>
              </a:rPr>
              <a:t>Initiation de la démarche d’aide à la vie si nécessaire</a:t>
            </a:r>
          </a:p>
        </p:txBody>
      </p:sp>
      <p:sp>
        <p:nvSpPr>
          <p:cNvPr id="484369" name="Rectangle 9"/>
          <p:cNvSpPr>
            <a:spLocks noChangeArrowheads="1"/>
          </p:cNvSpPr>
          <p:nvPr/>
        </p:nvSpPr>
        <p:spPr bwMode="auto">
          <a:xfrm>
            <a:off x="5416550" y="2816225"/>
            <a:ext cx="323850" cy="252413"/>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100" b="1">
                <a:solidFill>
                  <a:srgbClr val="FFFFFF"/>
                </a:solidFill>
                <a:latin typeface="Century Gothic" pitchFamily="34" charset="0"/>
              </a:rPr>
              <a:t>4</a:t>
            </a:r>
          </a:p>
        </p:txBody>
      </p:sp>
      <p:sp>
        <p:nvSpPr>
          <p:cNvPr id="484370" name="ZoneTexte 5"/>
          <p:cNvSpPr txBox="1">
            <a:spLocks noChangeArrowheads="1"/>
          </p:cNvSpPr>
          <p:nvPr/>
        </p:nvSpPr>
        <p:spPr bwMode="auto">
          <a:xfrm>
            <a:off x="328613" y="6503988"/>
            <a:ext cx="2736850"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r>
              <a:rPr lang="fr-FR" sz="1200">
                <a:solidFill>
                  <a:srgbClr val="003399"/>
                </a:solidFill>
                <a:latin typeface="Calibri" pitchFamily="34" charset="0"/>
              </a:rPr>
              <a:t>PRADO Insuffisance cardiaque</a:t>
            </a:r>
          </a:p>
        </p:txBody>
      </p:sp>
      <p:sp>
        <p:nvSpPr>
          <p:cNvPr id="484371" name="ZoneTexte 19"/>
          <p:cNvSpPr txBox="1">
            <a:spLocks noChangeArrowheads="1"/>
          </p:cNvSpPr>
          <p:nvPr/>
        </p:nvSpPr>
        <p:spPr bwMode="auto">
          <a:xfrm>
            <a:off x="8820150" y="6654800"/>
            <a:ext cx="347663"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r>
              <a:rPr lang="fr-FR" sz="900" dirty="0" smtClean="0">
                <a:solidFill>
                  <a:srgbClr val="0C419A"/>
                </a:solidFill>
              </a:rPr>
              <a:t>17</a:t>
            </a:r>
            <a:endParaRPr lang="fr-FR" sz="900" dirty="0">
              <a:solidFill>
                <a:srgbClr val="0C419A"/>
              </a:solidFill>
            </a:endParaRPr>
          </a:p>
        </p:txBody>
      </p:sp>
    </p:spTree>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6641" name="Rectangle 139"/>
          <p:cNvSpPr>
            <a:spLocks noChangeArrowheads="1"/>
          </p:cNvSpPr>
          <p:nvPr>
            <p:custDataLst>
              <p:tags r:id="rId1"/>
            </p:custDataLst>
          </p:nvPr>
        </p:nvSpPr>
        <p:spPr bwMode="auto">
          <a:xfrm>
            <a:off x="323850" y="3519488"/>
            <a:ext cx="1654175" cy="414337"/>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100" b="1">
                <a:solidFill>
                  <a:srgbClr val="FFFFFF"/>
                </a:solidFill>
                <a:latin typeface="Century Gothic" pitchFamily="34" charset="0"/>
                <a:sym typeface="Times New Roman" pitchFamily="18" charset="0"/>
              </a:rPr>
              <a:t>A domicile</a:t>
            </a:r>
          </a:p>
        </p:txBody>
      </p:sp>
      <p:sp>
        <p:nvSpPr>
          <p:cNvPr id="9219" name="Rectangle 17"/>
          <p:cNvSpPr>
            <a:spLocks noChangeArrowheads="1"/>
          </p:cNvSpPr>
          <p:nvPr>
            <p:custDataLst>
              <p:tags r:id="rId2"/>
            </p:custDataLst>
          </p:nvPr>
        </p:nvSpPr>
        <p:spPr bwMode="auto">
          <a:xfrm>
            <a:off x="2136775" y="4221163"/>
            <a:ext cx="6683375" cy="431800"/>
          </a:xfrm>
          <a:prstGeom prst="rect">
            <a:avLst/>
          </a:prstGeom>
          <a:solidFill>
            <a:schemeClr val="bg1"/>
          </a:solidFill>
          <a:ln w="9525">
            <a:solidFill>
              <a:srgbClr val="0C419A"/>
            </a:solidFill>
            <a:round/>
            <a:headEnd/>
            <a:tailEnd/>
          </a:ln>
        </p:spPr>
        <p:txBody>
          <a:bodyPr lIns="0" tIns="0" rIns="0" bIns="0" anchor="ctr"/>
          <a:lstStyle/>
          <a:p>
            <a:pPr marL="257175" indent="-171450" fontAlgn="auto">
              <a:spcBef>
                <a:spcPct val="20000"/>
              </a:spcBef>
              <a:spcAft>
                <a:spcPts val="0"/>
              </a:spcAft>
              <a:buFont typeface="Wingdings" panose="05000000000000000000" pitchFamily="2" charset="2"/>
              <a:buChar char="§"/>
              <a:defRPr/>
            </a:pPr>
            <a:r>
              <a:rPr lang="fr-FR" sz="1050">
                <a:solidFill>
                  <a:srgbClr val="003399"/>
                </a:solidFill>
                <a:latin typeface="Century Gothic" pitchFamily="34" charset="0"/>
                <a:cs typeface="+mn-cs"/>
                <a:sym typeface="Times New Roman" pitchFamily="18" charset="0"/>
              </a:rPr>
              <a:t>Le CAM est un interlocuteur administratif du patient ainsi qu’un relais vers d’autres acteurs si besoin </a:t>
            </a:r>
          </a:p>
        </p:txBody>
      </p:sp>
      <p:sp>
        <p:nvSpPr>
          <p:cNvPr id="496643" name="Rectangle 139"/>
          <p:cNvSpPr>
            <a:spLocks noChangeArrowheads="1"/>
          </p:cNvSpPr>
          <p:nvPr>
            <p:custDataLst>
              <p:tags r:id="rId3"/>
            </p:custDataLst>
          </p:nvPr>
        </p:nvSpPr>
        <p:spPr bwMode="auto">
          <a:xfrm>
            <a:off x="323850" y="800100"/>
            <a:ext cx="1654175" cy="2470150"/>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100" b="1">
                <a:solidFill>
                  <a:srgbClr val="FFFFFF"/>
                </a:solidFill>
                <a:latin typeface="Century Gothic" pitchFamily="34" charset="0"/>
                <a:sym typeface="Times New Roman" pitchFamily="18" charset="0"/>
              </a:rPr>
              <a:t>Durant l’hospitalisation</a:t>
            </a:r>
          </a:p>
        </p:txBody>
      </p:sp>
      <p:sp>
        <p:nvSpPr>
          <p:cNvPr id="9221" name="Rectangle 17"/>
          <p:cNvSpPr>
            <a:spLocks noChangeArrowheads="1"/>
          </p:cNvSpPr>
          <p:nvPr>
            <p:custDataLst>
              <p:tags r:id="rId4"/>
            </p:custDataLst>
          </p:nvPr>
        </p:nvSpPr>
        <p:spPr bwMode="auto">
          <a:xfrm>
            <a:off x="2136775" y="817563"/>
            <a:ext cx="6683375" cy="444500"/>
          </a:xfrm>
          <a:prstGeom prst="rect">
            <a:avLst/>
          </a:prstGeom>
          <a:solidFill>
            <a:schemeClr val="bg1"/>
          </a:solidFill>
          <a:ln w="9525">
            <a:solidFill>
              <a:srgbClr val="0C419A"/>
            </a:solidFill>
            <a:round/>
            <a:headEnd/>
            <a:tailEnd/>
          </a:ln>
        </p:spPr>
        <p:txBody>
          <a:bodyPr lIns="0" tIns="0" rIns="0" bIns="0" anchor="ctr"/>
          <a:lstStyle/>
          <a:p>
            <a:pPr marL="257175" indent="-171450" fontAlgn="auto">
              <a:spcBef>
                <a:spcPct val="20000"/>
              </a:spcBef>
              <a:spcAft>
                <a:spcPts val="0"/>
              </a:spcAft>
              <a:buFont typeface="Wingdings" panose="05000000000000000000" pitchFamily="2" charset="2"/>
              <a:buChar char="§"/>
              <a:defRPr/>
            </a:pPr>
            <a:r>
              <a:rPr lang="fr-FR" sz="1050" dirty="0">
                <a:solidFill>
                  <a:srgbClr val="003399"/>
                </a:solidFill>
                <a:latin typeface="Century Gothic" pitchFamily="34" charset="0"/>
                <a:cs typeface="+mn-cs"/>
                <a:sym typeface="Times New Roman" pitchFamily="18" charset="0"/>
              </a:rPr>
              <a:t>Le programme s’adresse aux patients éligibles qui le souhaitent dès que l'hospitalisation n'est plus jugée nécessaire par l’équipe médicale</a:t>
            </a:r>
          </a:p>
        </p:txBody>
      </p:sp>
      <p:sp>
        <p:nvSpPr>
          <p:cNvPr id="9222" name="Rectangle 17"/>
          <p:cNvSpPr>
            <a:spLocks noChangeArrowheads="1"/>
          </p:cNvSpPr>
          <p:nvPr>
            <p:custDataLst>
              <p:tags r:id="rId5"/>
            </p:custDataLst>
          </p:nvPr>
        </p:nvSpPr>
        <p:spPr bwMode="auto">
          <a:xfrm>
            <a:off x="2136775" y="1333500"/>
            <a:ext cx="6683375" cy="431800"/>
          </a:xfrm>
          <a:prstGeom prst="rect">
            <a:avLst/>
          </a:prstGeom>
          <a:solidFill>
            <a:schemeClr val="bg1"/>
          </a:solidFill>
          <a:ln w="9525">
            <a:solidFill>
              <a:srgbClr val="0C419A"/>
            </a:solidFill>
            <a:round/>
            <a:headEnd/>
            <a:tailEnd/>
          </a:ln>
        </p:spPr>
        <p:txBody>
          <a:bodyPr lIns="0" tIns="0" rIns="0" bIns="0" anchor="ctr"/>
          <a:lstStyle/>
          <a:p>
            <a:pPr marL="257175" indent="-171450" fontAlgn="auto">
              <a:spcBef>
                <a:spcPct val="20000"/>
              </a:spcBef>
              <a:spcAft>
                <a:spcPts val="0"/>
              </a:spcAft>
              <a:buFont typeface="Wingdings" panose="05000000000000000000" pitchFamily="2" charset="2"/>
              <a:buChar char="§"/>
              <a:defRPr/>
            </a:pPr>
            <a:r>
              <a:rPr lang="fr-FR" sz="1050" dirty="0">
                <a:solidFill>
                  <a:srgbClr val="003399"/>
                </a:solidFill>
                <a:latin typeface="Century Gothic" pitchFamily="34" charset="0"/>
                <a:cs typeface="+mn-cs"/>
                <a:sym typeface="Times New Roman" pitchFamily="18" charset="0"/>
              </a:rPr>
              <a:t>L’équipe médicale décide de l’éligibilité au programme et de la date de sortie du patient</a:t>
            </a:r>
          </a:p>
        </p:txBody>
      </p:sp>
      <p:sp>
        <p:nvSpPr>
          <p:cNvPr id="9223" name="Rectangle 17"/>
          <p:cNvSpPr>
            <a:spLocks noChangeArrowheads="1"/>
          </p:cNvSpPr>
          <p:nvPr>
            <p:custDataLst>
              <p:tags r:id="rId6"/>
            </p:custDataLst>
          </p:nvPr>
        </p:nvSpPr>
        <p:spPr bwMode="auto">
          <a:xfrm>
            <a:off x="2136775" y="2341563"/>
            <a:ext cx="6683375" cy="431800"/>
          </a:xfrm>
          <a:prstGeom prst="rect">
            <a:avLst/>
          </a:prstGeom>
          <a:solidFill>
            <a:schemeClr val="bg1"/>
          </a:solidFill>
          <a:ln w="9525">
            <a:solidFill>
              <a:srgbClr val="0C419A"/>
            </a:solidFill>
            <a:round/>
            <a:headEnd/>
            <a:tailEnd/>
          </a:ln>
        </p:spPr>
        <p:txBody>
          <a:bodyPr lIns="0" tIns="0" rIns="0" bIns="0" anchor="ctr"/>
          <a:lstStyle/>
          <a:p>
            <a:pPr marL="257175" indent="-171450" fontAlgn="auto">
              <a:spcBef>
                <a:spcPct val="20000"/>
              </a:spcBef>
              <a:spcAft>
                <a:spcPts val="0"/>
              </a:spcAft>
              <a:buFont typeface="Wingdings" panose="05000000000000000000" pitchFamily="2" charset="2"/>
              <a:buChar char="§"/>
              <a:defRPr/>
            </a:pPr>
            <a:r>
              <a:rPr lang="fr-FR" sz="1050" dirty="0">
                <a:solidFill>
                  <a:srgbClr val="003399"/>
                </a:solidFill>
                <a:latin typeface="Century Gothic" pitchFamily="34" charset="0"/>
                <a:cs typeface="+mn-cs"/>
                <a:sym typeface="Times New Roman" pitchFamily="18" charset="0"/>
              </a:rPr>
              <a:t>S’il n’en connaît pas, le patient choisit un ou des PS libéraux à l’aide de la liste de l’ensemble des PS de la circonscription et des circonscriptions limitrophes (issue d’</a:t>
            </a:r>
            <a:r>
              <a:rPr lang="fr-FR" sz="1050" dirty="0" err="1">
                <a:solidFill>
                  <a:srgbClr val="003399"/>
                </a:solidFill>
                <a:latin typeface="Century Gothic" pitchFamily="34" charset="0"/>
                <a:cs typeface="+mn-cs"/>
                <a:sym typeface="Times New Roman" pitchFamily="18" charset="0"/>
              </a:rPr>
              <a:t>Ameli</a:t>
            </a:r>
            <a:r>
              <a:rPr lang="fr-FR" sz="1050" dirty="0">
                <a:solidFill>
                  <a:srgbClr val="003399"/>
                </a:solidFill>
                <a:latin typeface="Century Gothic" pitchFamily="34" charset="0"/>
                <a:cs typeface="+mn-cs"/>
                <a:sym typeface="Times New Roman" pitchFamily="18" charset="0"/>
              </a:rPr>
              <a:t> direct) présentée par le CAM</a:t>
            </a:r>
          </a:p>
        </p:txBody>
      </p:sp>
      <p:sp>
        <p:nvSpPr>
          <p:cNvPr id="9224" name="Rectangle 17"/>
          <p:cNvSpPr>
            <a:spLocks noChangeArrowheads="1"/>
          </p:cNvSpPr>
          <p:nvPr>
            <p:custDataLst>
              <p:tags r:id="rId7"/>
            </p:custDataLst>
          </p:nvPr>
        </p:nvSpPr>
        <p:spPr bwMode="auto">
          <a:xfrm>
            <a:off x="2136775" y="1838325"/>
            <a:ext cx="6683375" cy="431800"/>
          </a:xfrm>
          <a:prstGeom prst="rect">
            <a:avLst/>
          </a:prstGeom>
          <a:solidFill>
            <a:schemeClr val="bg1"/>
          </a:solidFill>
          <a:ln w="9525">
            <a:solidFill>
              <a:srgbClr val="0C419A"/>
            </a:solidFill>
            <a:round/>
            <a:headEnd/>
            <a:tailEnd/>
          </a:ln>
        </p:spPr>
        <p:txBody>
          <a:bodyPr lIns="0" tIns="0" rIns="0" bIns="0" anchor="ctr"/>
          <a:lstStyle/>
          <a:p>
            <a:pPr marL="257175" indent="-171450" fontAlgn="auto">
              <a:spcBef>
                <a:spcPct val="20000"/>
              </a:spcBef>
              <a:spcAft>
                <a:spcPts val="0"/>
              </a:spcAft>
              <a:buFont typeface="Wingdings" panose="05000000000000000000" pitchFamily="2" charset="2"/>
              <a:buChar char="§"/>
              <a:defRPr/>
            </a:pPr>
            <a:r>
              <a:rPr lang="fr-FR" sz="1050" dirty="0">
                <a:solidFill>
                  <a:srgbClr val="003399"/>
                </a:solidFill>
                <a:latin typeface="Century Gothic" pitchFamily="34" charset="0"/>
                <a:cs typeface="+mn-cs"/>
                <a:sym typeface="Times New Roman" pitchFamily="18" charset="0"/>
              </a:rPr>
              <a:t>Le CAM présente l’offre au patient éligible dans sa chambre</a:t>
            </a:r>
          </a:p>
          <a:p>
            <a:pPr marL="257175" indent="-171450" fontAlgn="auto">
              <a:spcBef>
                <a:spcPct val="20000"/>
              </a:spcBef>
              <a:spcAft>
                <a:spcPts val="0"/>
              </a:spcAft>
              <a:buFont typeface="Wingdings" panose="05000000000000000000" pitchFamily="2" charset="2"/>
              <a:buChar char="§"/>
              <a:defRPr/>
            </a:pPr>
            <a:r>
              <a:rPr lang="fr-FR" sz="1050" dirty="0">
                <a:solidFill>
                  <a:srgbClr val="003399"/>
                </a:solidFill>
                <a:latin typeface="Century Gothic" pitchFamily="34" charset="0"/>
                <a:cs typeface="+mn-cs"/>
                <a:sym typeface="Times New Roman" pitchFamily="18" charset="0"/>
              </a:rPr>
              <a:t>Le patient est libre d’accepter ou de refuser l’offre (sans incidence sur ses remboursements)</a:t>
            </a:r>
          </a:p>
        </p:txBody>
      </p:sp>
      <p:sp>
        <p:nvSpPr>
          <p:cNvPr id="9225" name="Rectangle 17"/>
          <p:cNvSpPr>
            <a:spLocks noChangeArrowheads="1"/>
          </p:cNvSpPr>
          <p:nvPr>
            <p:custDataLst>
              <p:tags r:id="rId8"/>
            </p:custDataLst>
          </p:nvPr>
        </p:nvSpPr>
        <p:spPr bwMode="auto">
          <a:xfrm>
            <a:off x="2136775" y="3519488"/>
            <a:ext cx="6683375" cy="414337"/>
          </a:xfrm>
          <a:prstGeom prst="rect">
            <a:avLst/>
          </a:prstGeom>
          <a:solidFill>
            <a:schemeClr val="bg1"/>
          </a:solidFill>
          <a:ln w="9525">
            <a:solidFill>
              <a:srgbClr val="0C419A"/>
            </a:solidFill>
            <a:round/>
            <a:headEnd/>
            <a:tailEnd/>
          </a:ln>
        </p:spPr>
        <p:txBody>
          <a:bodyPr lIns="0" tIns="0" rIns="0" bIns="0" anchor="ctr"/>
          <a:lstStyle/>
          <a:p>
            <a:pPr marL="257175" indent="-171450" fontAlgn="auto">
              <a:spcBef>
                <a:spcPct val="20000"/>
              </a:spcBef>
              <a:spcAft>
                <a:spcPts val="0"/>
              </a:spcAft>
              <a:buFont typeface="Wingdings" panose="05000000000000000000" pitchFamily="2" charset="2"/>
              <a:buChar char="§"/>
              <a:defRPr/>
            </a:pPr>
            <a:r>
              <a:rPr lang="fr-FR" sz="1050" dirty="0">
                <a:solidFill>
                  <a:srgbClr val="003399"/>
                </a:solidFill>
                <a:latin typeface="Century Gothic" pitchFamily="34" charset="0"/>
                <a:cs typeface="+mn-cs"/>
                <a:sym typeface="Times New Roman" pitchFamily="18" charset="0"/>
              </a:rPr>
              <a:t>Le CAM vérifie que la 1ère visite de PS a bien eu lieu en appelant le patient le lendemain de la visite</a:t>
            </a:r>
          </a:p>
        </p:txBody>
      </p:sp>
      <p:sp>
        <p:nvSpPr>
          <p:cNvPr id="9226" name="Rectangle 17"/>
          <p:cNvSpPr>
            <a:spLocks noChangeArrowheads="1"/>
          </p:cNvSpPr>
          <p:nvPr>
            <p:custDataLst>
              <p:tags r:id="rId9"/>
            </p:custDataLst>
          </p:nvPr>
        </p:nvSpPr>
        <p:spPr bwMode="auto">
          <a:xfrm>
            <a:off x="2136775" y="2846388"/>
            <a:ext cx="6683375" cy="431800"/>
          </a:xfrm>
          <a:prstGeom prst="rect">
            <a:avLst/>
          </a:prstGeom>
          <a:solidFill>
            <a:schemeClr val="bg1"/>
          </a:solidFill>
          <a:ln w="9525">
            <a:solidFill>
              <a:srgbClr val="0C419A"/>
            </a:solidFill>
            <a:round/>
            <a:headEnd/>
            <a:tailEnd/>
          </a:ln>
        </p:spPr>
        <p:txBody>
          <a:bodyPr lIns="0" tIns="0" rIns="0" bIns="0" anchor="ctr"/>
          <a:lstStyle/>
          <a:p>
            <a:pPr marL="257175" indent="-171450" fontAlgn="auto">
              <a:spcBef>
                <a:spcPct val="20000"/>
              </a:spcBef>
              <a:spcAft>
                <a:spcPts val="0"/>
              </a:spcAft>
              <a:buFont typeface="Wingdings" panose="05000000000000000000" pitchFamily="2" charset="2"/>
              <a:buChar char="§"/>
              <a:defRPr/>
            </a:pPr>
            <a:r>
              <a:rPr lang="fr-FR" sz="1050" dirty="0">
                <a:solidFill>
                  <a:srgbClr val="003399"/>
                </a:solidFill>
                <a:latin typeface="Century Gothic" pitchFamily="34" charset="0"/>
                <a:cs typeface="+mn-cs"/>
                <a:sym typeface="Times New Roman" pitchFamily="18" charset="0"/>
              </a:rPr>
              <a:t>Le patient signe le bulletin d’adhésion pour valider son inscription</a:t>
            </a:r>
          </a:p>
        </p:txBody>
      </p:sp>
      <p:sp>
        <p:nvSpPr>
          <p:cNvPr id="496650" name="Rectangle 139"/>
          <p:cNvSpPr>
            <a:spLocks noChangeArrowheads="1"/>
          </p:cNvSpPr>
          <p:nvPr>
            <p:custDataLst>
              <p:tags r:id="rId10"/>
            </p:custDataLst>
          </p:nvPr>
        </p:nvSpPr>
        <p:spPr bwMode="auto">
          <a:xfrm>
            <a:off x="323850" y="4221163"/>
            <a:ext cx="1654175" cy="1087437"/>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100" b="1">
                <a:solidFill>
                  <a:srgbClr val="FFFFFF"/>
                </a:solidFill>
                <a:latin typeface="Century Gothic" pitchFamily="34" charset="0"/>
                <a:sym typeface="Times New Roman" pitchFamily="18" charset="0"/>
              </a:rPr>
              <a:t>Tout au long du programme</a:t>
            </a:r>
          </a:p>
        </p:txBody>
      </p:sp>
      <p:sp>
        <p:nvSpPr>
          <p:cNvPr id="9228" name="Rectangle 17"/>
          <p:cNvSpPr>
            <a:spLocks noChangeArrowheads="1"/>
          </p:cNvSpPr>
          <p:nvPr>
            <p:custDataLst>
              <p:tags r:id="rId11"/>
            </p:custDataLst>
          </p:nvPr>
        </p:nvSpPr>
        <p:spPr bwMode="auto">
          <a:xfrm>
            <a:off x="2136775" y="4813300"/>
            <a:ext cx="6683375" cy="495300"/>
          </a:xfrm>
          <a:prstGeom prst="rect">
            <a:avLst/>
          </a:prstGeom>
          <a:solidFill>
            <a:schemeClr val="bg1"/>
          </a:solidFill>
          <a:ln w="9525">
            <a:solidFill>
              <a:srgbClr val="0C419A"/>
            </a:solidFill>
            <a:round/>
            <a:headEnd/>
            <a:tailEnd/>
          </a:ln>
        </p:spPr>
        <p:txBody>
          <a:bodyPr lIns="0" tIns="0" rIns="0" bIns="0" anchor="ctr"/>
          <a:lstStyle/>
          <a:p>
            <a:pPr marL="257175" indent="-171450" fontAlgn="auto">
              <a:spcBef>
                <a:spcPct val="20000"/>
              </a:spcBef>
              <a:spcAft>
                <a:spcPts val="0"/>
              </a:spcAft>
              <a:buFont typeface="Wingdings" panose="05000000000000000000" pitchFamily="2" charset="2"/>
              <a:buChar char="§"/>
              <a:defRPr/>
            </a:pPr>
            <a:r>
              <a:rPr lang="fr-FR" sz="1050" dirty="0">
                <a:solidFill>
                  <a:srgbClr val="003399"/>
                </a:solidFill>
                <a:latin typeface="Century Gothic" pitchFamily="34" charset="0"/>
                <a:cs typeface="+mn-cs"/>
                <a:sym typeface="Times New Roman" pitchFamily="18" charset="0"/>
              </a:rPr>
              <a:t>Pour toute question d’ordre médical, le patient est orienté vers son médecin traitant et/ou les PS qui le suivent</a:t>
            </a:r>
          </a:p>
        </p:txBody>
      </p:sp>
      <p:sp>
        <p:nvSpPr>
          <p:cNvPr id="496652" name="Rectangle 17"/>
          <p:cNvSpPr>
            <a:spLocks noChangeArrowheads="1"/>
          </p:cNvSpPr>
          <p:nvPr>
            <p:custDataLst>
              <p:tags r:id="rId12"/>
            </p:custDataLst>
          </p:nvPr>
        </p:nvSpPr>
        <p:spPr bwMode="auto">
          <a:xfrm>
            <a:off x="323850" y="5589588"/>
            <a:ext cx="8496300" cy="287337"/>
          </a:xfrm>
          <a:prstGeom prst="rect">
            <a:avLst/>
          </a:prstGeom>
          <a:solidFill>
            <a:schemeClr val="accent1">
              <a:alpha val="9215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200" b="1">
                <a:solidFill>
                  <a:srgbClr val="FFFFFF"/>
                </a:solidFill>
                <a:latin typeface="Century Gothic" pitchFamily="34" charset="0"/>
                <a:sym typeface="Times New Roman" pitchFamily="18" charset="0"/>
              </a:rPr>
              <a:t>Le PRADO intervient en complémentarité des dispositifs existants </a:t>
            </a:r>
          </a:p>
        </p:txBody>
      </p:sp>
      <p:sp>
        <p:nvSpPr>
          <p:cNvPr id="9230" name="Rectangle 2"/>
          <p:cNvSpPr>
            <a:spLocks noChangeArrowheads="1"/>
          </p:cNvSpPr>
          <p:nvPr/>
        </p:nvSpPr>
        <p:spPr bwMode="auto">
          <a:xfrm>
            <a:off x="468313" y="52388"/>
            <a:ext cx="8351837" cy="423862"/>
          </a:xfrm>
          <a:prstGeom prst="rect">
            <a:avLst/>
          </a:prstGeom>
          <a:extLst/>
        </p:spPr>
        <p:txBody>
          <a:bodyPr/>
          <a:lstStyle/>
          <a:p>
            <a:pPr defTabSz="457200">
              <a:defRPr/>
            </a:pPr>
            <a:r>
              <a:rPr lang="fr-FR" b="1" dirty="0">
                <a:solidFill>
                  <a:srgbClr val="0C419A"/>
                </a:solidFill>
                <a:latin typeface="Century Gothic" pitchFamily="34" charset="0"/>
                <a:ea typeface="+mj-ea"/>
              </a:rPr>
              <a:t>Liste des éléments fondamentaux du programme PRADO </a:t>
            </a:r>
          </a:p>
        </p:txBody>
      </p:sp>
      <p:sp>
        <p:nvSpPr>
          <p:cNvPr id="496654" name="ZoneTexte 5"/>
          <p:cNvSpPr txBox="1">
            <a:spLocks noChangeArrowheads="1"/>
          </p:cNvSpPr>
          <p:nvPr/>
        </p:nvSpPr>
        <p:spPr bwMode="auto">
          <a:xfrm>
            <a:off x="328613" y="6503988"/>
            <a:ext cx="2736850"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r>
              <a:rPr lang="fr-FR" sz="1200">
                <a:solidFill>
                  <a:srgbClr val="003399"/>
                </a:solidFill>
                <a:latin typeface="Calibri" pitchFamily="34" charset="0"/>
              </a:rPr>
              <a:t>PRADO Insuffisance cardiaque</a:t>
            </a:r>
          </a:p>
        </p:txBody>
      </p:sp>
      <p:sp>
        <p:nvSpPr>
          <p:cNvPr id="496655" name="ZoneTexte 15"/>
          <p:cNvSpPr txBox="1">
            <a:spLocks noChangeArrowheads="1"/>
          </p:cNvSpPr>
          <p:nvPr/>
        </p:nvSpPr>
        <p:spPr bwMode="auto">
          <a:xfrm>
            <a:off x="8820150" y="6654800"/>
            <a:ext cx="347663"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r>
              <a:rPr lang="fr-FR" sz="900" dirty="0" smtClean="0">
                <a:solidFill>
                  <a:srgbClr val="0C419A"/>
                </a:solidFill>
              </a:rPr>
              <a:t>18</a:t>
            </a:r>
            <a:endParaRPr lang="fr-FR" sz="900" dirty="0">
              <a:solidFill>
                <a:srgbClr val="0C419A"/>
              </a:solidFill>
            </a:endParaRPr>
          </a:p>
        </p:txBody>
      </p:sp>
    </p:spTree>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8689" name="Rectangle 21"/>
          <p:cNvSpPr>
            <a:spLocks noChangeArrowheads="1"/>
          </p:cNvSpPr>
          <p:nvPr/>
        </p:nvSpPr>
        <p:spPr bwMode="auto">
          <a:xfrm>
            <a:off x="3554413" y="1052513"/>
            <a:ext cx="5268912" cy="215900"/>
          </a:xfrm>
          <a:prstGeom prst="rect">
            <a:avLst/>
          </a:prstGeom>
          <a:solidFill>
            <a:schemeClr val="accent1">
              <a:alpha val="9215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r>
              <a:rPr lang="fr-FR" sz="1200" b="1">
                <a:solidFill>
                  <a:schemeClr val="bg1"/>
                </a:solidFill>
                <a:latin typeface="Century Gothic" pitchFamily="34" charset="0"/>
              </a:rPr>
              <a:t>Objectif du support</a:t>
            </a:r>
          </a:p>
        </p:txBody>
      </p:sp>
      <p:sp>
        <p:nvSpPr>
          <p:cNvPr id="498690" name="Rectangle 21"/>
          <p:cNvSpPr>
            <a:spLocks noChangeArrowheads="1"/>
          </p:cNvSpPr>
          <p:nvPr>
            <p:custDataLst>
              <p:tags r:id="rId1"/>
            </p:custDataLst>
          </p:nvPr>
        </p:nvSpPr>
        <p:spPr bwMode="auto">
          <a:xfrm>
            <a:off x="3554413" y="1389063"/>
            <a:ext cx="5268912" cy="369887"/>
          </a:xfrm>
          <a:prstGeom prst="rect">
            <a:avLst/>
          </a:prstGeom>
          <a:solidFill>
            <a:schemeClr val="bg1"/>
          </a:solidFill>
          <a:ln w="9525">
            <a:solidFill>
              <a:srgbClr val="0C419A"/>
            </a:solidFill>
            <a:round/>
            <a:headEnd/>
            <a:tailEnd/>
          </a:ln>
        </p:spPr>
        <p:txBody>
          <a:bodyPr lIns="0" tIns="0" rIns="0" bIns="0" anchor="ctr"/>
          <a:lstStyle/>
          <a:p>
            <a:pPr marL="180975" indent="-180975" algn="ctr">
              <a:spcBef>
                <a:spcPct val="20000"/>
              </a:spcBef>
            </a:pPr>
            <a:r>
              <a:rPr lang="fr-FR" sz="1100">
                <a:solidFill>
                  <a:srgbClr val="003399"/>
                </a:solidFill>
                <a:latin typeface="Century Gothic" pitchFamily="34" charset="0"/>
              </a:rPr>
              <a:t>Présenter le programme de retour à domicile au patient</a:t>
            </a:r>
          </a:p>
        </p:txBody>
      </p:sp>
      <p:sp>
        <p:nvSpPr>
          <p:cNvPr id="498691" name="Rectangle 21"/>
          <p:cNvSpPr>
            <a:spLocks noChangeArrowheads="1"/>
          </p:cNvSpPr>
          <p:nvPr>
            <p:custDataLst>
              <p:tags r:id="rId2"/>
            </p:custDataLst>
          </p:nvPr>
        </p:nvSpPr>
        <p:spPr bwMode="auto">
          <a:xfrm>
            <a:off x="3554413" y="2276475"/>
            <a:ext cx="5268912" cy="552450"/>
          </a:xfrm>
          <a:prstGeom prst="rect">
            <a:avLst/>
          </a:prstGeom>
          <a:solidFill>
            <a:schemeClr val="bg1"/>
          </a:solidFill>
          <a:ln w="9525">
            <a:solidFill>
              <a:srgbClr val="0C419A"/>
            </a:solidFill>
            <a:round/>
            <a:headEnd/>
            <a:tailEnd/>
          </a:ln>
        </p:spPr>
        <p:txBody>
          <a:bodyPr lIns="0" tIns="0" rIns="0" bIns="0" anchor="ctr"/>
          <a:lstStyle/>
          <a:p>
            <a:pPr marL="180975">
              <a:spcBef>
                <a:spcPct val="20000"/>
              </a:spcBef>
              <a:buFont typeface="Wingdings" pitchFamily="2" charset="2"/>
              <a:buChar char="§"/>
            </a:pPr>
            <a:r>
              <a:rPr lang="fr-FR" sz="1100">
                <a:solidFill>
                  <a:srgbClr val="003399"/>
                </a:solidFill>
                <a:latin typeface="Century Gothic" pitchFamily="34" charset="0"/>
              </a:rPr>
              <a:t> Coordonner les actions des professionnels de santé ville/hôpital</a:t>
            </a:r>
          </a:p>
          <a:p>
            <a:pPr marL="180975">
              <a:spcBef>
                <a:spcPct val="20000"/>
              </a:spcBef>
              <a:buFont typeface="Wingdings" pitchFamily="2" charset="2"/>
              <a:buChar char="§"/>
            </a:pPr>
            <a:r>
              <a:rPr lang="fr-FR" sz="1100">
                <a:solidFill>
                  <a:srgbClr val="003399"/>
                </a:solidFill>
                <a:latin typeface="Century Gothic" pitchFamily="34" charset="0"/>
              </a:rPr>
              <a:t> Aider le patient à vivre au quotidien avec son insuffisance cardiaque</a:t>
            </a:r>
          </a:p>
        </p:txBody>
      </p:sp>
      <p:sp>
        <p:nvSpPr>
          <p:cNvPr id="498692" name="Rectangle 21"/>
          <p:cNvSpPr>
            <a:spLocks noChangeArrowheads="1"/>
          </p:cNvSpPr>
          <p:nvPr>
            <p:custDataLst>
              <p:tags r:id="rId3"/>
            </p:custDataLst>
          </p:nvPr>
        </p:nvSpPr>
        <p:spPr bwMode="auto">
          <a:xfrm>
            <a:off x="3554413" y="1895475"/>
            <a:ext cx="5268912" cy="296863"/>
          </a:xfrm>
          <a:prstGeom prst="rect">
            <a:avLst/>
          </a:prstGeom>
          <a:solidFill>
            <a:schemeClr val="bg1"/>
          </a:solidFill>
          <a:ln w="9525">
            <a:solidFill>
              <a:srgbClr val="0C419A"/>
            </a:solidFill>
            <a:round/>
            <a:headEnd/>
            <a:tailEnd/>
          </a:ln>
        </p:spPr>
        <p:txBody>
          <a:bodyPr lIns="0" tIns="0" rIns="0" bIns="0" anchor="ctr"/>
          <a:lstStyle/>
          <a:p>
            <a:pPr marL="180975" indent="-180975" algn="ctr">
              <a:spcBef>
                <a:spcPct val="20000"/>
              </a:spcBef>
            </a:pPr>
            <a:r>
              <a:rPr lang="fr-FR" sz="1100">
                <a:solidFill>
                  <a:srgbClr val="003399"/>
                </a:solidFill>
                <a:latin typeface="Century Gothic" pitchFamily="34" charset="0"/>
              </a:rPr>
              <a:t>Aider à la sélection des patients éligibles au programme par l ’équipe médicale</a:t>
            </a:r>
          </a:p>
        </p:txBody>
      </p:sp>
      <p:sp>
        <p:nvSpPr>
          <p:cNvPr id="498693" name="Rectangle 21"/>
          <p:cNvSpPr>
            <a:spLocks noChangeArrowheads="1"/>
          </p:cNvSpPr>
          <p:nvPr>
            <p:custDataLst>
              <p:tags r:id="rId4"/>
            </p:custDataLst>
          </p:nvPr>
        </p:nvSpPr>
        <p:spPr bwMode="auto">
          <a:xfrm>
            <a:off x="3554413" y="3429000"/>
            <a:ext cx="5268912" cy="619125"/>
          </a:xfrm>
          <a:prstGeom prst="rect">
            <a:avLst/>
          </a:prstGeom>
          <a:solidFill>
            <a:schemeClr val="bg1"/>
          </a:solidFill>
          <a:ln w="9525">
            <a:solidFill>
              <a:srgbClr val="0C419A"/>
            </a:solidFill>
            <a:round/>
            <a:headEnd/>
            <a:tailEnd/>
          </a:ln>
        </p:spPr>
        <p:txBody>
          <a:bodyPr lIns="0" tIns="0" rIns="0" bIns="0" anchor="ctr"/>
          <a:lstStyle/>
          <a:p>
            <a:pPr marL="180975">
              <a:spcBef>
                <a:spcPct val="20000"/>
              </a:spcBef>
              <a:buFont typeface="Wingdings" pitchFamily="2" charset="2"/>
              <a:buChar char="§"/>
            </a:pPr>
            <a:r>
              <a:rPr lang="fr-FR" sz="1100">
                <a:solidFill>
                  <a:srgbClr val="003399"/>
                </a:solidFill>
                <a:latin typeface="Century Gothic" pitchFamily="34" charset="0"/>
              </a:rPr>
              <a:t> Présenter le rôle de chaque professionnel de santé</a:t>
            </a:r>
          </a:p>
          <a:p>
            <a:pPr marL="180975">
              <a:spcBef>
                <a:spcPct val="20000"/>
              </a:spcBef>
              <a:buFont typeface="Wingdings" pitchFamily="2" charset="2"/>
              <a:buChar char="§"/>
            </a:pPr>
            <a:r>
              <a:rPr lang="fr-FR" sz="1100">
                <a:solidFill>
                  <a:srgbClr val="003399"/>
                </a:solidFill>
                <a:latin typeface="Century Gothic" pitchFamily="34" charset="0"/>
              </a:rPr>
              <a:t> Présenter le processus </a:t>
            </a:r>
          </a:p>
        </p:txBody>
      </p:sp>
      <p:sp>
        <p:nvSpPr>
          <p:cNvPr id="498694" name="Text Box 4"/>
          <p:cNvSpPr txBox="1">
            <a:spLocks noChangeArrowheads="1"/>
          </p:cNvSpPr>
          <p:nvPr>
            <p:custDataLst>
              <p:tags r:id="rId5"/>
            </p:custDataLst>
          </p:nvPr>
        </p:nvSpPr>
        <p:spPr bwMode="auto">
          <a:xfrm>
            <a:off x="323850" y="692150"/>
            <a:ext cx="8499475" cy="288925"/>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ctr">
              <a:spcBef>
                <a:spcPct val="50000"/>
              </a:spcBef>
            </a:pPr>
            <a:r>
              <a:rPr lang="fr-FR" sz="1200" b="1">
                <a:solidFill>
                  <a:schemeClr val="bg1"/>
                </a:solidFill>
                <a:latin typeface="Century Gothic" pitchFamily="34" charset="0"/>
                <a:sym typeface="Wingdings 3" pitchFamily="18" charset="2"/>
              </a:rPr>
              <a:t>Des supports à destination des PS validés scientifiquement par la SFC avec le soutien du SNSMCV </a:t>
            </a:r>
          </a:p>
        </p:txBody>
      </p:sp>
      <p:sp>
        <p:nvSpPr>
          <p:cNvPr id="498695" name="Rectangle 21"/>
          <p:cNvSpPr>
            <a:spLocks noChangeArrowheads="1"/>
          </p:cNvSpPr>
          <p:nvPr>
            <p:custDataLst>
              <p:tags r:id="rId6"/>
            </p:custDataLst>
          </p:nvPr>
        </p:nvSpPr>
        <p:spPr bwMode="auto">
          <a:xfrm>
            <a:off x="3554413" y="2955925"/>
            <a:ext cx="5268912" cy="300038"/>
          </a:xfrm>
          <a:prstGeom prst="rect">
            <a:avLst/>
          </a:prstGeom>
          <a:solidFill>
            <a:schemeClr val="bg1"/>
          </a:solidFill>
          <a:ln w="9525">
            <a:solidFill>
              <a:srgbClr val="0C419A"/>
            </a:solidFill>
            <a:round/>
            <a:headEnd/>
            <a:tailEnd/>
          </a:ln>
        </p:spPr>
        <p:txBody>
          <a:bodyPr lIns="0" tIns="0" rIns="0" bIns="0" anchor="ctr"/>
          <a:lstStyle/>
          <a:p>
            <a:pPr marL="180975" indent="-180975" algn="ctr">
              <a:spcBef>
                <a:spcPct val="20000"/>
              </a:spcBef>
            </a:pPr>
            <a:r>
              <a:rPr lang="fr-FR" sz="1100">
                <a:solidFill>
                  <a:srgbClr val="003399"/>
                </a:solidFill>
                <a:latin typeface="Century Gothic" pitchFamily="34" charset="0"/>
              </a:rPr>
              <a:t>Présenter la consultation longue et son contenu</a:t>
            </a:r>
          </a:p>
        </p:txBody>
      </p:sp>
      <p:sp>
        <p:nvSpPr>
          <p:cNvPr id="498696" name="Rectangle 21"/>
          <p:cNvSpPr>
            <a:spLocks noChangeArrowheads="1"/>
          </p:cNvSpPr>
          <p:nvPr>
            <p:custDataLst>
              <p:tags r:id="rId7"/>
            </p:custDataLst>
          </p:nvPr>
        </p:nvSpPr>
        <p:spPr bwMode="auto">
          <a:xfrm>
            <a:off x="409575" y="1387475"/>
            <a:ext cx="3009900" cy="376238"/>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p>
            <a:pPr algn="ctr">
              <a:spcBef>
                <a:spcPct val="50000"/>
              </a:spcBef>
            </a:pPr>
            <a:r>
              <a:rPr lang="fr-FR" sz="1200" b="1">
                <a:solidFill>
                  <a:schemeClr val="bg1"/>
                </a:solidFill>
                <a:latin typeface="Century Gothic" pitchFamily="34" charset="0"/>
              </a:rPr>
              <a:t>Dépliant de présentation</a:t>
            </a:r>
          </a:p>
        </p:txBody>
      </p:sp>
      <p:sp>
        <p:nvSpPr>
          <p:cNvPr id="498697" name="Rectangle 21"/>
          <p:cNvSpPr>
            <a:spLocks noChangeArrowheads="1"/>
          </p:cNvSpPr>
          <p:nvPr>
            <p:custDataLst>
              <p:tags r:id="rId8"/>
            </p:custDataLst>
          </p:nvPr>
        </p:nvSpPr>
        <p:spPr bwMode="auto">
          <a:xfrm>
            <a:off x="3551238" y="4149725"/>
            <a:ext cx="5268912" cy="1935163"/>
          </a:xfrm>
          <a:prstGeom prst="rect">
            <a:avLst/>
          </a:prstGeom>
          <a:solidFill>
            <a:schemeClr val="bg1"/>
          </a:solidFill>
          <a:ln w="9525">
            <a:solidFill>
              <a:srgbClr val="0C419A"/>
            </a:solidFill>
            <a:round/>
            <a:headEnd/>
            <a:tailEnd/>
          </a:ln>
        </p:spPr>
        <p:txBody>
          <a:bodyPr lIns="0" tIns="0" rIns="0" bIns="0" anchor="ctr"/>
          <a:lstStyle/>
          <a:p>
            <a:pPr marL="180975" indent="-180975" algn="ctr">
              <a:spcBef>
                <a:spcPct val="20000"/>
              </a:spcBef>
            </a:pPr>
            <a:r>
              <a:rPr lang="fr-FR" sz="1100">
                <a:solidFill>
                  <a:srgbClr val="003399"/>
                </a:solidFill>
                <a:latin typeface="Century Gothic" pitchFamily="34" charset="0"/>
              </a:rPr>
              <a:t>Aider le médecin généraliste et les IDE dans la prise en charge du patient après un épisode de décompensation cardiaque</a:t>
            </a:r>
          </a:p>
        </p:txBody>
      </p:sp>
      <p:sp>
        <p:nvSpPr>
          <p:cNvPr id="498698" name="Rectangle 21"/>
          <p:cNvSpPr>
            <a:spLocks noChangeArrowheads="1"/>
          </p:cNvSpPr>
          <p:nvPr>
            <p:custDataLst>
              <p:tags r:id="rId9"/>
            </p:custDataLst>
          </p:nvPr>
        </p:nvSpPr>
        <p:spPr bwMode="auto">
          <a:xfrm>
            <a:off x="395288" y="2279650"/>
            <a:ext cx="3024187" cy="554038"/>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p>
            <a:pPr algn="ctr">
              <a:spcBef>
                <a:spcPct val="50000"/>
              </a:spcBef>
            </a:pPr>
            <a:r>
              <a:rPr lang="fr-FR" sz="1200" b="1">
                <a:solidFill>
                  <a:schemeClr val="bg1"/>
                </a:solidFill>
                <a:latin typeface="Century Gothic" pitchFamily="34" charset="0"/>
              </a:rPr>
              <a:t>Carnet de suivi*</a:t>
            </a:r>
          </a:p>
        </p:txBody>
      </p:sp>
      <p:sp>
        <p:nvSpPr>
          <p:cNvPr id="498699" name="Rectangle 21"/>
          <p:cNvSpPr>
            <a:spLocks noChangeArrowheads="1"/>
          </p:cNvSpPr>
          <p:nvPr>
            <p:custDataLst>
              <p:tags r:id="rId10"/>
            </p:custDataLst>
          </p:nvPr>
        </p:nvSpPr>
        <p:spPr bwMode="auto">
          <a:xfrm>
            <a:off x="395288" y="1879600"/>
            <a:ext cx="3005137" cy="312738"/>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p>
            <a:pPr algn="ctr">
              <a:spcBef>
                <a:spcPct val="50000"/>
              </a:spcBef>
            </a:pPr>
            <a:r>
              <a:rPr lang="fr-FR" sz="1200" b="1">
                <a:solidFill>
                  <a:schemeClr val="bg1"/>
                </a:solidFill>
                <a:latin typeface="Century Gothic" pitchFamily="34" charset="0"/>
              </a:rPr>
              <a:t>Grille d’éligibilité</a:t>
            </a:r>
          </a:p>
        </p:txBody>
      </p:sp>
      <p:sp>
        <p:nvSpPr>
          <p:cNvPr id="498700" name="Rectangle 21"/>
          <p:cNvSpPr>
            <a:spLocks noChangeArrowheads="1"/>
          </p:cNvSpPr>
          <p:nvPr>
            <p:custDataLst>
              <p:tags r:id="rId11"/>
            </p:custDataLst>
          </p:nvPr>
        </p:nvSpPr>
        <p:spPr bwMode="auto">
          <a:xfrm>
            <a:off x="395288" y="3429000"/>
            <a:ext cx="3014662" cy="619125"/>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p>
            <a:pPr algn="ctr">
              <a:spcBef>
                <a:spcPct val="50000"/>
              </a:spcBef>
            </a:pPr>
            <a:r>
              <a:rPr lang="fr-FR" sz="1200" b="1">
                <a:solidFill>
                  <a:schemeClr val="bg1"/>
                </a:solidFill>
                <a:latin typeface="Century Gothic" pitchFamily="34" charset="0"/>
              </a:rPr>
              <a:t>Fiche pratique parcours PRADO*</a:t>
            </a:r>
          </a:p>
        </p:txBody>
      </p:sp>
      <p:sp>
        <p:nvSpPr>
          <p:cNvPr id="498701" name="Rectangle 21"/>
          <p:cNvSpPr>
            <a:spLocks noChangeArrowheads="1"/>
          </p:cNvSpPr>
          <p:nvPr>
            <p:custDataLst>
              <p:tags r:id="rId12"/>
            </p:custDataLst>
          </p:nvPr>
        </p:nvSpPr>
        <p:spPr bwMode="auto">
          <a:xfrm>
            <a:off x="395288" y="4984750"/>
            <a:ext cx="3009900" cy="293688"/>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p>
            <a:pPr algn="ctr">
              <a:spcBef>
                <a:spcPct val="50000"/>
              </a:spcBef>
            </a:pPr>
            <a:r>
              <a:rPr lang="fr-FR" sz="1200" b="1">
                <a:solidFill>
                  <a:schemeClr val="bg1"/>
                </a:solidFill>
                <a:latin typeface="Century Gothic" pitchFamily="34" charset="0"/>
              </a:rPr>
              <a:t>CAT insuffisance rénale, hyperkaliémie</a:t>
            </a:r>
          </a:p>
        </p:txBody>
      </p:sp>
      <p:sp>
        <p:nvSpPr>
          <p:cNvPr id="498702" name="Rectangle 21"/>
          <p:cNvSpPr>
            <a:spLocks noChangeArrowheads="1"/>
          </p:cNvSpPr>
          <p:nvPr>
            <p:custDataLst>
              <p:tags r:id="rId13"/>
            </p:custDataLst>
          </p:nvPr>
        </p:nvSpPr>
        <p:spPr bwMode="auto">
          <a:xfrm>
            <a:off x="395288" y="4573588"/>
            <a:ext cx="3009900" cy="293687"/>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p>
            <a:pPr algn="ctr">
              <a:spcBef>
                <a:spcPct val="50000"/>
              </a:spcBef>
            </a:pPr>
            <a:r>
              <a:rPr lang="fr-FR" sz="1200" b="1">
                <a:solidFill>
                  <a:schemeClr val="bg1"/>
                </a:solidFill>
                <a:latin typeface="Century Gothic" pitchFamily="34" charset="0"/>
              </a:rPr>
              <a:t>CAT hypotension artérielle</a:t>
            </a:r>
          </a:p>
        </p:txBody>
      </p:sp>
      <p:sp>
        <p:nvSpPr>
          <p:cNvPr id="498703" name="Rectangle 21"/>
          <p:cNvSpPr>
            <a:spLocks noChangeArrowheads="1"/>
          </p:cNvSpPr>
          <p:nvPr>
            <p:custDataLst>
              <p:tags r:id="rId14"/>
            </p:custDataLst>
          </p:nvPr>
        </p:nvSpPr>
        <p:spPr bwMode="auto">
          <a:xfrm>
            <a:off x="395288" y="4162425"/>
            <a:ext cx="3009900" cy="293688"/>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p>
            <a:pPr algn="ctr">
              <a:spcBef>
                <a:spcPct val="50000"/>
              </a:spcBef>
            </a:pPr>
            <a:r>
              <a:rPr lang="fr-FR" sz="1200" b="1">
                <a:solidFill>
                  <a:schemeClr val="bg1"/>
                </a:solidFill>
                <a:latin typeface="Century Gothic" pitchFamily="34" charset="0"/>
              </a:rPr>
              <a:t>Traitement par IEC*</a:t>
            </a:r>
          </a:p>
        </p:txBody>
      </p:sp>
      <p:sp>
        <p:nvSpPr>
          <p:cNvPr id="498704" name="Rectangle 21"/>
          <p:cNvSpPr>
            <a:spLocks noChangeArrowheads="1"/>
          </p:cNvSpPr>
          <p:nvPr>
            <p:custDataLst>
              <p:tags r:id="rId15"/>
            </p:custDataLst>
          </p:nvPr>
        </p:nvSpPr>
        <p:spPr bwMode="auto">
          <a:xfrm>
            <a:off x="395288" y="5395913"/>
            <a:ext cx="3014662" cy="293687"/>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p>
            <a:pPr algn="ctr">
              <a:spcBef>
                <a:spcPct val="50000"/>
              </a:spcBef>
            </a:pPr>
            <a:r>
              <a:rPr lang="fr-FR" sz="1200" b="1">
                <a:solidFill>
                  <a:schemeClr val="bg1"/>
                </a:solidFill>
                <a:latin typeface="Century Gothic" pitchFamily="34" charset="0"/>
              </a:rPr>
              <a:t>CAT en cas de signes d’aggravation*</a:t>
            </a:r>
          </a:p>
        </p:txBody>
      </p:sp>
      <p:sp>
        <p:nvSpPr>
          <p:cNvPr id="498705" name="Rectangle 21"/>
          <p:cNvSpPr>
            <a:spLocks noChangeArrowheads="1"/>
          </p:cNvSpPr>
          <p:nvPr>
            <p:custDataLst>
              <p:tags r:id="rId16"/>
            </p:custDataLst>
          </p:nvPr>
        </p:nvSpPr>
        <p:spPr bwMode="auto">
          <a:xfrm>
            <a:off x="395288" y="5807075"/>
            <a:ext cx="3014662" cy="293688"/>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p>
            <a:pPr algn="ctr">
              <a:spcBef>
                <a:spcPct val="50000"/>
              </a:spcBef>
            </a:pPr>
            <a:r>
              <a:rPr lang="fr-FR" sz="1200" b="1">
                <a:solidFill>
                  <a:schemeClr val="bg1"/>
                </a:solidFill>
                <a:latin typeface="Century Gothic" pitchFamily="34" charset="0"/>
              </a:rPr>
              <a:t>Traitement par bêtabloquants*</a:t>
            </a:r>
          </a:p>
        </p:txBody>
      </p:sp>
      <p:sp>
        <p:nvSpPr>
          <p:cNvPr id="498706" name="Rectangle 21"/>
          <p:cNvSpPr>
            <a:spLocks noChangeArrowheads="1"/>
          </p:cNvSpPr>
          <p:nvPr>
            <p:custDataLst>
              <p:tags r:id="rId17"/>
            </p:custDataLst>
          </p:nvPr>
        </p:nvSpPr>
        <p:spPr bwMode="auto">
          <a:xfrm>
            <a:off x="395288" y="2962275"/>
            <a:ext cx="3014662" cy="293688"/>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p>
            <a:pPr algn="ctr">
              <a:spcBef>
                <a:spcPct val="50000"/>
              </a:spcBef>
            </a:pPr>
            <a:r>
              <a:rPr lang="fr-FR" sz="1200" b="1">
                <a:solidFill>
                  <a:schemeClr val="bg1"/>
                </a:solidFill>
                <a:latin typeface="Century Gothic" pitchFamily="34" charset="0"/>
              </a:rPr>
              <a:t>Fiche consultation longue</a:t>
            </a:r>
          </a:p>
        </p:txBody>
      </p:sp>
      <p:sp>
        <p:nvSpPr>
          <p:cNvPr id="498707" name="Text Box 5"/>
          <p:cNvSpPr txBox="1">
            <a:spLocks noChangeArrowheads="1"/>
          </p:cNvSpPr>
          <p:nvPr>
            <p:custDataLst>
              <p:tags r:id="rId18"/>
            </p:custDataLst>
          </p:nvPr>
        </p:nvSpPr>
        <p:spPr bwMode="auto">
          <a:xfrm>
            <a:off x="530225" y="44450"/>
            <a:ext cx="85058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spcBef>
                <a:spcPct val="20000"/>
              </a:spcBef>
            </a:pPr>
            <a:r>
              <a:rPr lang="fr-FR" b="1">
                <a:solidFill>
                  <a:srgbClr val="0C419A"/>
                </a:solidFill>
                <a:latin typeface="Century Gothic" pitchFamily="34" charset="0"/>
              </a:rPr>
              <a:t>Les supports pour accompagner les patients et les PS</a:t>
            </a:r>
          </a:p>
        </p:txBody>
      </p:sp>
      <p:sp>
        <p:nvSpPr>
          <p:cNvPr id="498708" name="Rectangle 21"/>
          <p:cNvSpPr>
            <a:spLocks noChangeArrowheads="1"/>
          </p:cNvSpPr>
          <p:nvPr>
            <p:custDataLst>
              <p:tags r:id="rId19"/>
            </p:custDataLst>
          </p:nvPr>
        </p:nvSpPr>
        <p:spPr bwMode="auto">
          <a:xfrm rot="-5400000">
            <a:off x="-1766887" y="4140200"/>
            <a:ext cx="3881438" cy="153987"/>
          </a:xfrm>
          <a:prstGeom prst="rect">
            <a:avLst/>
          </a:prstGeom>
          <a:solidFill>
            <a:srgbClr val="FFFFCC"/>
          </a:solidFill>
          <a:ln w="9525" algn="ctr">
            <a:solidFill>
              <a:srgbClr val="FF9933"/>
            </a:solidFill>
            <a:miter lim="800000"/>
            <a:headEnd/>
            <a:tailEnd/>
          </a:ln>
        </p:spPr>
        <p:txBody>
          <a:bodyPr anchor="ctr"/>
          <a:lstStyle/>
          <a:p>
            <a:pPr algn="ctr" defTabSz="912813">
              <a:spcBef>
                <a:spcPct val="20000"/>
              </a:spcBef>
            </a:pPr>
            <a:r>
              <a:rPr lang="fr-FR" sz="1400">
                <a:solidFill>
                  <a:srgbClr val="0C419A"/>
                </a:solidFill>
                <a:latin typeface="Century Gothic" pitchFamily="34" charset="0"/>
              </a:rPr>
              <a:t>Kit médecin traitant</a:t>
            </a:r>
          </a:p>
        </p:txBody>
      </p:sp>
      <p:sp>
        <p:nvSpPr>
          <p:cNvPr id="498709" name="Rectangle 21"/>
          <p:cNvSpPr>
            <a:spLocks noChangeArrowheads="1"/>
          </p:cNvSpPr>
          <p:nvPr>
            <p:custDataLst>
              <p:tags r:id="rId20"/>
            </p:custDataLst>
          </p:nvPr>
        </p:nvSpPr>
        <p:spPr bwMode="auto">
          <a:xfrm>
            <a:off x="1258888" y="6122988"/>
            <a:ext cx="4749800" cy="307975"/>
          </a:xfrm>
          <a:prstGeom prst="rect">
            <a:avLst/>
          </a:prstGeom>
          <a:solidFill>
            <a:srgbClr val="FFFFCC"/>
          </a:solidFill>
          <a:ln w="9525" algn="ctr">
            <a:solidFill>
              <a:srgbClr val="FF9933"/>
            </a:solidFill>
            <a:miter lim="800000"/>
            <a:headEnd/>
            <a:tailEnd/>
          </a:ln>
        </p:spPr>
        <p:txBody>
          <a:bodyPr anchor="ctr"/>
          <a:lstStyle/>
          <a:p>
            <a:pPr algn="ctr" defTabSz="912813">
              <a:spcBef>
                <a:spcPct val="20000"/>
              </a:spcBef>
            </a:pPr>
            <a:r>
              <a:rPr lang="fr-FR" sz="1400">
                <a:solidFill>
                  <a:srgbClr val="0C419A"/>
                </a:solidFill>
                <a:latin typeface="Century Gothic" pitchFamily="34" charset="0"/>
              </a:rPr>
              <a:t>*Kit IDE + information facturation et formation</a:t>
            </a:r>
          </a:p>
        </p:txBody>
      </p:sp>
      <p:sp>
        <p:nvSpPr>
          <p:cNvPr id="498710" name="ZoneTexte 5"/>
          <p:cNvSpPr txBox="1">
            <a:spLocks noChangeArrowheads="1"/>
          </p:cNvSpPr>
          <p:nvPr/>
        </p:nvSpPr>
        <p:spPr bwMode="auto">
          <a:xfrm>
            <a:off x="328613" y="6503988"/>
            <a:ext cx="2736850" cy="2762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r>
              <a:rPr lang="fr-FR" sz="1200">
                <a:solidFill>
                  <a:srgbClr val="003399"/>
                </a:solidFill>
                <a:latin typeface="Calibri" pitchFamily="34" charset="0"/>
              </a:rPr>
              <a:t>PRADO Insuffisance cardiaque</a:t>
            </a:r>
          </a:p>
        </p:txBody>
      </p:sp>
      <p:sp>
        <p:nvSpPr>
          <p:cNvPr id="498711" name="ZoneTexte 23"/>
          <p:cNvSpPr txBox="1">
            <a:spLocks noChangeArrowheads="1"/>
          </p:cNvSpPr>
          <p:nvPr/>
        </p:nvSpPr>
        <p:spPr bwMode="auto">
          <a:xfrm>
            <a:off x="8820150" y="6654800"/>
            <a:ext cx="347663"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r>
              <a:rPr lang="fr-FR" sz="900" dirty="0" smtClean="0">
                <a:solidFill>
                  <a:srgbClr val="0C419A"/>
                </a:solidFill>
              </a:rPr>
              <a:t>19</a:t>
            </a:r>
            <a:endParaRPr lang="fr-FR" sz="900" dirty="0">
              <a:solidFill>
                <a:srgbClr val="0C419A"/>
              </a:solidFill>
            </a:endParaRPr>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8611" name="Object 35"/>
          <p:cNvGraphicFramePr>
            <a:graphicFrameLocks noChangeAspect="1"/>
          </p:cNvGraphicFramePr>
          <p:nvPr>
            <p:custDataLst>
              <p:tags r:id="rId2"/>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408641" name="think-cell Slide" r:id="rId26" imgW="360" imgH="360" progId="">
                  <p:embed/>
                </p:oleObj>
              </mc:Choice>
              <mc:Fallback>
                <p:oleObj name="think-cell Slide" r:id="rId26" imgW="360" imgH="360" progId="">
                  <p:embed/>
                  <p:pic>
                    <p:nvPicPr>
                      <p:cNvPr id="0" name="Object 35"/>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2" name="Rectangle 21"/>
          <p:cNvSpPr>
            <a:spLocks noChangeArrowheads="1"/>
          </p:cNvSpPr>
          <p:nvPr>
            <p:custDataLst>
              <p:tags r:id="rId3"/>
            </p:custDataLst>
          </p:nvPr>
        </p:nvSpPr>
        <p:spPr bwMode="auto">
          <a:xfrm rot="16200000">
            <a:off x="-1100931" y="2934494"/>
            <a:ext cx="4398962" cy="323850"/>
          </a:xfrm>
          <a:prstGeom prst="homePlate">
            <a:avLst>
              <a:gd name="adj" fmla="val 45003"/>
            </a:avLst>
          </a:prstGeom>
          <a:solidFill>
            <a:schemeClr val="accent1"/>
          </a:solidFill>
          <a:ln w="9525">
            <a:noFill/>
            <a:round/>
            <a:headEnd/>
            <a:tailEnd/>
          </a:ln>
          <a:extLst/>
        </p:spPr>
        <p:txBody>
          <a:bodyPr lIns="0" tIns="0" rIns="0" bIns="0" anchor="ctr"/>
          <a:lstStyle/>
          <a:p>
            <a:pPr algn="ctr" fontAlgn="auto">
              <a:spcBef>
                <a:spcPct val="50000"/>
              </a:spcBef>
              <a:spcAft>
                <a:spcPts val="0"/>
              </a:spcAft>
              <a:defRPr/>
            </a:pPr>
            <a:endParaRPr lang="fr-FR" sz="1050" b="1">
              <a:solidFill>
                <a:prstClr val="white"/>
              </a:solidFill>
              <a:latin typeface="Century Gothic" pitchFamily="34" charset="0"/>
              <a:cs typeface="+mn-cs"/>
            </a:endParaRPr>
          </a:p>
        </p:txBody>
      </p:sp>
      <p:sp>
        <p:nvSpPr>
          <p:cNvPr id="17" name="Rectangle 21"/>
          <p:cNvSpPr>
            <a:spLocks noChangeArrowheads="1"/>
          </p:cNvSpPr>
          <p:nvPr>
            <p:custDataLst>
              <p:tags r:id="rId4"/>
            </p:custDataLst>
          </p:nvPr>
        </p:nvSpPr>
        <p:spPr bwMode="auto">
          <a:xfrm rot="5400000">
            <a:off x="-1695449" y="2994025"/>
            <a:ext cx="4398962" cy="325437"/>
          </a:xfrm>
          <a:prstGeom prst="homePlate">
            <a:avLst>
              <a:gd name="adj" fmla="val 45003"/>
            </a:avLst>
          </a:prstGeom>
          <a:solidFill>
            <a:schemeClr val="accent1"/>
          </a:solidFill>
          <a:ln w="9525">
            <a:noFill/>
            <a:round/>
            <a:headEnd/>
            <a:tailEnd/>
          </a:ln>
          <a:extLst/>
        </p:spPr>
        <p:txBody>
          <a:bodyPr lIns="0" tIns="0" rIns="0" bIns="0" anchor="ctr"/>
          <a:lstStyle/>
          <a:p>
            <a:pPr algn="ctr" fontAlgn="auto">
              <a:spcBef>
                <a:spcPct val="50000"/>
              </a:spcBef>
              <a:spcAft>
                <a:spcPts val="0"/>
              </a:spcAft>
              <a:defRPr/>
            </a:pPr>
            <a:endParaRPr lang="fr-FR" sz="1050" b="1">
              <a:solidFill>
                <a:prstClr val="white"/>
              </a:solidFill>
              <a:latin typeface="Century Gothic" pitchFamily="34" charset="0"/>
              <a:cs typeface="+mn-cs"/>
            </a:endParaRPr>
          </a:p>
        </p:txBody>
      </p:sp>
      <p:sp>
        <p:nvSpPr>
          <p:cNvPr id="408614" name="Rectangle 2"/>
          <p:cNvSpPr txBox="1">
            <a:spLocks noChangeArrowheads="1"/>
          </p:cNvSpPr>
          <p:nvPr>
            <p:custDataLst>
              <p:tags r:id="rId5"/>
            </p:custDataLst>
          </p:nvPr>
        </p:nvSpPr>
        <p:spPr bwMode="auto">
          <a:xfrm>
            <a:off x="528638" y="73025"/>
            <a:ext cx="820896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defTabSz="457200">
              <a:defRPr>
                <a:solidFill>
                  <a:schemeClr val="tx1"/>
                </a:solidFill>
                <a:latin typeface="Arial" charset="0"/>
                <a:cs typeface="Arial" charset="0"/>
              </a:defRPr>
            </a:lvl1pPr>
            <a:lvl2pPr marL="742950" indent="-285750" defTabSz="457200">
              <a:defRPr>
                <a:solidFill>
                  <a:schemeClr val="tx1"/>
                </a:solidFill>
                <a:latin typeface="Arial" charset="0"/>
                <a:cs typeface="Arial" charset="0"/>
              </a:defRPr>
            </a:lvl2pPr>
            <a:lvl3pPr marL="1143000" indent="-228600" defTabSz="457200">
              <a:defRPr>
                <a:solidFill>
                  <a:schemeClr val="tx1"/>
                </a:solidFill>
                <a:latin typeface="Arial" charset="0"/>
                <a:cs typeface="Arial" charset="0"/>
              </a:defRPr>
            </a:lvl3pPr>
            <a:lvl4pPr marL="1600200" indent="-228600" defTabSz="457200">
              <a:defRPr>
                <a:solidFill>
                  <a:schemeClr val="tx1"/>
                </a:solidFill>
                <a:latin typeface="Arial" charset="0"/>
                <a:cs typeface="Arial" charset="0"/>
              </a:defRPr>
            </a:lvl4pPr>
            <a:lvl5pPr marL="2057400" indent="-228600" defTabSz="457200">
              <a:defRPr>
                <a:solidFill>
                  <a:schemeClr val="tx1"/>
                </a:solidFill>
                <a:latin typeface="Arial" charset="0"/>
                <a:cs typeface="Arial" charset="0"/>
              </a:defRPr>
            </a:lvl5pPr>
            <a:lvl6pPr marL="2514600" indent="-228600" defTabSz="457200" fontAlgn="base">
              <a:spcBef>
                <a:spcPct val="0"/>
              </a:spcBef>
              <a:spcAft>
                <a:spcPct val="0"/>
              </a:spcAft>
              <a:defRPr>
                <a:solidFill>
                  <a:schemeClr val="tx1"/>
                </a:solidFill>
                <a:latin typeface="Arial" charset="0"/>
                <a:cs typeface="Arial" charset="0"/>
              </a:defRPr>
            </a:lvl6pPr>
            <a:lvl7pPr marL="2971800" indent="-228600" defTabSz="457200" fontAlgn="base">
              <a:spcBef>
                <a:spcPct val="0"/>
              </a:spcBef>
              <a:spcAft>
                <a:spcPct val="0"/>
              </a:spcAft>
              <a:defRPr>
                <a:solidFill>
                  <a:schemeClr val="tx1"/>
                </a:solidFill>
                <a:latin typeface="Arial" charset="0"/>
                <a:cs typeface="Arial" charset="0"/>
              </a:defRPr>
            </a:lvl7pPr>
            <a:lvl8pPr marL="3429000" indent="-228600" defTabSz="457200" fontAlgn="base">
              <a:spcBef>
                <a:spcPct val="0"/>
              </a:spcBef>
              <a:spcAft>
                <a:spcPct val="0"/>
              </a:spcAft>
              <a:defRPr>
                <a:solidFill>
                  <a:schemeClr val="tx1"/>
                </a:solidFill>
                <a:latin typeface="Arial" charset="0"/>
                <a:cs typeface="Arial" charset="0"/>
              </a:defRPr>
            </a:lvl8pPr>
            <a:lvl9pPr marL="3886200" indent="-228600" defTabSz="457200" fontAlgn="base">
              <a:spcBef>
                <a:spcPct val="0"/>
              </a:spcBef>
              <a:spcAft>
                <a:spcPct val="0"/>
              </a:spcAft>
              <a:defRPr>
                <a:solidFill>
                  <a:schemeClr val="tx1"/>
                </a:solidFill>
                <a:latin typeface="Arial" charset="0"/>
                <a:cs typeface="Arial" charset="0"/>
              </a:defRPr>
            </a:lvl9pPr>
          </a:lstStyle>
          <a:p>
            <a:pPr algn="ctr"/>
            <a:r>
              <a:rPr lang="fr-FR" b="1">
                <a:solidFill>
                  <a:srgbClr val="0C419A"/>
                </a:solidFill>
                <a:latin typeface="Century Gothic" pitchFamily="34" charset="0"/>
              </a:rPr>
              <a:t>4 volet de PRADO en  Ile de France</a:t>
            </a:r>
          </a:p>
        </p:txBody>
      </p:sp>
      <p:sp>
        <p:nvSpPr>
          <p:cNvPr id="408615" name="Rectangle 139"/>
          <p:cNvSpPr>
            <a:spLocks noChangeArrowheads="1"/>
          </p:cNvSpPr>
          <p:nvPr>
            <p:custDataLst>
              <p:tags r:id="rId6"/>
            </p:custDataLst>
          </p:nvPr>
        </p:nvSpPr>
        <p:spPr bwMode="auto">
          <a:xfrm>
            <a:off x="127000" y="1209675"/>
            <a:ext cx="1308100" cy="825500"/>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100" b="1">
                <a:solidFill>
                  <a:srgbClr val="FFFFFF"/>
                </a:solidFill>
                <a:latin typeface="Century Gothic" pitchFamily="34" charset="0"/>
                <a:sym typeface="Times New Roman" pitchFamily="18" charset="0"/>
              </a:rPr>
              <a:t>PRADO Maternité</a:t>
            </a:r>
          </a:p>
        </p:txBody>
      </p:sp>
      <p:sp>
        <p:nvSpPr>
          <p:cNvPr id="408616" name="Rectangle 17"/>
          <p:cNvSpPr>
            <a:spLocks noChangeArrowheads="1"/>
          </p:cNvSpPr>
          <p:nvPr>
            <p:custDataLst>
              <p:tags r:id="rId7"/>
            </p:custDataLst>
          </p:nvPr>
        </p:nvSpPr>
        <p:spPr bwMode="auto">
          <a:xfrm>
            <a:off x="1620838" y="1209675"/>
            <a:ext cx="3600450" cy="892175"/>
          </a:xfrm>
          <a:prstGeom prst="rect">
            <a:avLst/>
          </a:prstGeom>
          <a:solidFill>
            <a:schemeClr val="bg1"/>
          </a:solidFill>
          <a:ln w="9525">
            <a:solidFill>
              <a:srgbClr val="0C419A"/>
            </a:solidFill>
            <a:round/>
            <a:headEnd/>
            <a:tailEnd/>
          </a:ln>
        </p:spPr>
        <p:txBody>
          <a:bodyPr lIns="0" tIns="0" rIns="0" bIns="0" anchor="ctr"/>
          <a:lstStyle/>
          <a:p>
            <a:pPr marL="85725" algn="ctr">
              <a:spcBef>
                <a:spcPct val="20000"/>
              </a:spcBef>
            </a:pPr>
            <a:r>
              <a:rPr lang="fr-FR" sz="1100">
                <a:solidFill>
                  <a:srgbClr val="003399"/>
                </a:solidFill>
                <a:latin typeface="Century Gothic" pitchFamily="34" charset="0"/>
              </a:rPr>
              <a:t>Mise en relation de la mère (ayant accouché par voie basse ou césarienne sans complications d’un enfant unique) avec la sage femme de son choix</a:t>
            </a:r>
          </a:p>
        </p:txBody>
      </p:sp>
      <p:sp>
        <p:nvSpPr>
          <p:cNvPr id="408617" name="Rectangle 17"/>
          <p:cNvSpPr>
            <a:spLocks noChangeArrowheads="1"/>
          </p:cNvSpPr>
          <p:nvPr>
            <p:custDataLst>
              <p:tags r:id="rId8"/>
            </p:custDataLst>
          </p:nvPr>
        </p:nvSpPr>
        <p:spPr bwMode="auto">
          <a:xfrm>
            <a:off x="5329238" y="1209675"/>
            <a:ext cx="3490912" cy="825500"/>
          </a:xfrm>
          <a:prstGeom prst="rect">
            <a:avLst/>
          </a:prstGeom>
          <a:solidFill>
            <a:schemeClr val="bg1"/>
          </a:solidFill>
          <a:ln w="9525">
            <a:solidFill>
              <a:srgbClr val="0C419A"/>
            </a:solidFill>
            <a:round/>
            <a:headEnd/>
            <a:tailEnd/>
          </a:ln>
        </p:spPr>
        <p:txBody>
          <a:bodyPr lIns="0" tIns="0" rIns="0" bIns="0" anchor="ctr"/>
          <a:lstStyle/>
          <a:p>
            <a:pPr marL="85725">
              <a:spcBef>
                <a:spcPct val="20000"/>
              </a:spcBef>
              <a:buFont typeface="Wingdings" pitchFamily="2" charset="2"/>
              <a:buChar char="§"/>
            </a:pPr>
            <a:r>
              <a:rPr lang="fr-FR" sz="1100">
                <a:solidFill>
                  <a:srgbClr val="003399"/>
                </a:solidFill>
                <a:latin typeface="Century Gothic" pitchFamily="34" charset="0"/>
              </a:rPr>
              <a:t> Généralisation depuis 2012</a:t>
            </a:r>
          </a:p>
          <a:p>
            <a:pPr marL="85725">
              <a:spcBef>
                <a:spcPct val="20000"/>
              </a:spcBef>
              <a:buFont typeface="Wingdings" pitchFamily="2" charset="2"/>
              <a:buChar char="§"/>
            </a:pPr>
            <a:r>
              <a:rPr lang="fr-FR" sz="1100">
                <a:solidFill>
                  <a:srgbClr val="003399"/>
                </a:solidFill>
                <a:latin typeface="Century Gothic" pitchFamily="34" charset="0"/>
              </a:rPr>
              <a:t> </a:t>
            </a:r>
            <a:r>
              <a:rPr lang="fr-FR" sz="1100" b="1">
                <a:solidFill>
                  <a:srgbClr val="003399"/>
                </a:solidFill>
                <a:latin typeface="Century Gothic" pitchFamily="34" charset="0"/>
              </a:rPr>
              <a:t>70 établissements conventionnés </a:t>
            </a:r>
          </a:p>
          <a:p>
            <a:pPr marL="85725">
              <a:spcBef>
                <a:spcPct val="20000"/>
              </a:spcBef>
              <a:buFont typeface="Wingdings" pitchFamily="2" charset="2"/>
              <a:buChar char="§"/>
            </a:pPr>
            <a:r>
              <a:rPr lang="fr-FR" sz="1100" b="1">
                <a:solidFill>
                  <a:srgbClr val="003399"/>
                </a:solidFill>
                <a:latin typeface="Century Gothic" pitchFamily="34" charset="0"/>
              </a:rPr>
              <a:t> Plus de 86 000 adhésions depuis le lancement</a:t>
            </a:r>
            <a:r>
              <a:rPr lang="fr-FR" sz="1100">
                <a:solidFill>
                  <a:srgbClr val="003399"/>
                </a:solidFill>
                <a:latin typeface="Century Gothic" pitchFamily="34" charset="0"/>
              </a:rPr>
              <a:t>    ( dont 47 600 en 2014)  </a:t>
            </a:r>
          </a:p>
        </p:txBody>
      </p:sp>
      <p:sp>
        <p:nvSpPr>
          <p:cNvPr id="408618" name="Rectangle 9"/>
          <p:cNvSpPr>
            <a:spLocks noChangeArrowheads="1"/>
          </p:cNvSpPr>
          <p:nvPr>
            <p:custDataLst>
              <p:tags r:id="rId9"/>
            </p:custDataLst>
          </p:nvPr>
        </p:nvSpPr>
        <p:spPr bwMode="auto">
          <a:xfrm>
            <a:off x="1620838" y="860425"/>
            <a:ext cx="3600450" cy="241300"/>
          </a:xfrm>
          <a:prstGeom prst="rect">
            <a:avLst/>
          </a:prstGeom>
          <a:solidFill>
            <a:schemeClr val="accent1">
              <a:alpha val="9215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400" b="1">
                <a:solidFill>
                  <a:srgbClr val="FFFFFF"/>
                </a:solidFill>
                <a:latin typeface="Century Gothic" pitchFamily="34" charset="0"/>
              </a:rPr>
              <a:t>Principe</a:t>
            </a:r>
          </a:p>
        </p:txBody>
      </p:sp>
      <p:sp>
        <p:nvSpPr>
          <p:cNvPr id="408619" name="Rectangle 9"/>
          <p:cNvSpPr>
            <a:spLocks noChangeArrowheads="1"/>
          </p:cNvSpPr>
          <p:nvPr>
            <p:custDataLst>
              <p:tags r:id="rId10"/>
            </p:custDataLst>
          </p:nvPr>
        </p:nvSpPr>
        <p:spPr bwMode="auto">
          <a:xfrm>
            <a:off x="5329238" y="869950"/>
            <a:ext cx="3441700" cy="230188"/>
          </a:xfrm>
          <a:prstGeom prst="rect">
            <a:avLst/>
          </a:prstGeom>
          <a:solidFill>
            <a:schemeClr val="accent1">
              <a:alpha val="9215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400" b="1">
                <a:solidFill>
                  <a:srgbClr val="FFFFFF"/>
                </a:solidFill>
                <a:latin typeface="Century Gothic" pitchFamily="34" charset="0"/>
              </a:rPr>
              <a:t>Déploiement en IDF</a:t>
            </a:r>
          </a:p>
        </p:txBody>
      </p:sp>
      <p:sp>
        <p:nvSpPr>
          <p:cNvPr id="408620" name="Rectangle 139"/>
          <p:cNvSpPr>
            <a:spLocks noChangeArrowheads="1"/>
          </p:cNvSpPr>
          <p:nvPr>
            <p:custDataLst>
              <p:tags r:id="rId11"/>
            </p:custDataLst>
          </p:nvPr>
        </p:nvSpPr>
        <p:spPr bwMode="auto">
          <a:xfrm>
            <a:off x="115888" y="2174875"/>
            <a:ext cx="1319212" cy="825500"/>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100" b="1">
                <a:solidFill>
                  <a:srgbClr val="FFFFFF"/>
                </a:solidFill>
                <a:latin typeface="Century Gothic" pitchFamily="34" charset="0"/>
                <a:sym typeface="Times New Roman" pitchFamily="18" charset="0"/>
              </a:rPr>
              <a:t>PRADO Orthopédie</a:t>
            </a:r>
          </a:p>
        </p:txBody>
      </p:sp>
      <p:sp>
        <p:nvSpPr>
          <p:cNvPr id="408621" name="Rectangle 17"/>
          <p:cNvSpPr>
            <a:spLocks noChangeArrowheads="1"/>
          </p:cNvSpPr>
          <p:nvPr>
            <p:custDataLst>
              <p:tags r:id="rId12"/>
            </p:custDataLst>
          </p:nvPr>
        </p:nvSpPr>
        <p:spPr bwMode="auto">
          <a:xfrm>
            <a:off x="1620838" y="2174875"/>
            <a:ext cx="3600450" cy="868363"/>
          </a:xfrm>
          <a:prstGeom prst="rect">
            <a:avLst/>
          </a:prstGeom>
          <a:solidFill>
            <a:schemeClr val="bg1"/>
          </a:solidFill>
          <a:ln w="9525">
            <a:solidFill>
              <a:srgbClr val="0C419A"/>
            </a:solidFill>
            <a:round/>
            <a:headEnd/>
            <a:tailEnd/>
          </a:ln>
        </p:spPr>
        <p:txBody>
          <a:bodyPr lIns="0" tIns="0" rIns="0" bIns="0" anchor="ctr"/>
          <a:lstStyle/>
          <a:p>
            <a:pPr marL="85725" algn="ctr">
              <a:spcBef>
                <a:spcPct val="20000"/>
              </a:spcBef>
            </a:pPr>
            <a:r>
              <a:rPr lang="fr-FR" sz="1100">
                <a:solidFill>
                  <a:srgbClr val="003399"/>
                </a:solidFill>
                <a:latin typeface="Century Gothic" pitchFamily="34" charset="0"/>
              </a:rPr>
              <a:t>Mise en relation du patient ayant subi une des 23 interventions de la liste HAS* avec l’infirmier et/ou le kiné de son choix</a:t>
            </a:r>
          </a:p>
          <a:p>
            <a:pPr marL="85725" algn="ctr">
              <a:spcBef>
                <a:spcPct val="20000"/>
              </a:spcBef>
            </a:pPr>
            <a:r>
              <a:rPr lang="fr-FR" sz="1100">
                <a:solidFill>
                  <a:srgbClr val="003399"/>
                </a:solidFill>
                <a:latin typeface="Century Gothic" pitchFamily="34" charset="0"/>
              </a:rPr>
              <a:t> + possibilité de bénéficier d’une aide à la vie (portage de repas et/ou aide ménagère)</a:t>
            </a:r>
          </a:p>
        </p:txBody>
      </p:sp>
      <p:sp>
        <p:nvSpPr>
          <p:cNvPr id="3085" name="Rectangle 17"/>
          <p:cNvSpPr>
            <a:spLocks noChangeArrowheads="1"/>
          </p:cNvSpPr>
          <p:nvPr>
            <p:custDataLst>
              <p:tags r:id="rId13"/>
            </p:custDataLst>
          </p:nvPr>
        </p:nvSpPr>
        <p:spPr bwMode="auto">
          <a:xfrm>
            <a:off x="5329238" y="2133600"/>
            <a:ext cx="3489325" cy="909638"/>
          </a:xfrm>
          <a:prstGeom prst="rect">
            <a:avLst/>
          </a:prstGeom>
          <a:solidFill>
            <a:schemeClr val="bg1"/>
          </a:solidFill>
          <a:ln w="9525">
            <a:solidFill>
              <a:srgbClr val="0C419A"/>
            </a:solidFill>
            <a:round/>
            <a:headEnd/>
            <a:tailEnd/>
          </a:ln>
        </p:spPr>
        <p:txBody>
          <a:bodyPr lIns="0" tIns="0" rIns="0" bIns="0" anchor="ctr"/>
          <a:lstStyle/>
          <a:p>
            <a:pPr marL="85725">
              <a:spcBef>
                <a:spcPct val="20000"/>
              </a:spcBef>
              <a:buFont typeface="Wingdings" pitchFamily="2" charset="2"/>
              <a:buChar char="§"/>
              <a:defRPr/>
            </a:pPr>
            <a:r>
              <a:rPr lang="fr-FR" sz="1100" dirty="0">
                <a:solidFill>
                  <a:srgbClr val="003399"/>
                </a:solidFill>
                <a:latin typeface="Century Gothic" pitchFamily="34" charset="0"/>
              </a:rPr>
              <a:t> Généralisation en 2014</a:t>
            </a:r>
          </a:p>
          <a:p>
            <a:pPr marL="85725">
              <a:spcBef>
                <a:spcPct val="20000"/>
              </a:spcBef>
              <a:buFont typeface="Wingdings" pitchFamily="2" charset="2"/>
              <a:buChar char="§"/>
              <a:defRPr/>
            </a:pPr>
            <a:r>
              <a:rPr lang="fr-FR" sz="1100" dirty="0">
                <a:solidFill>
                  <a:srgbClr val="003399"/>
                </a:solidFill>
                <a:latin typeface="Century Gothic" pitchFamily="34" charset="0"/>
              </a:rPr>
              <a:t> </a:t>
            </a:r>
            <a:r>
              <a:rPr lang="fr-FR" sz="1100" b="1" dirty="0">
                <a:solidFill>
                  <a:srgbClr val="003399"/>
                </a:solidFill>
                <a:latin typeface="Century Gothic" pitchFamily="34" charset="0"/>
              </a:rPr>
              <a:t>46 établissements conventionnés </a:t>
            </a:r>
          </a:p>
          <a:p>
            <a:pPr marL="257175" indent="-171450">
              <a:spcBef>
                <a:spcPct val="20000"/>
              </a:spcBef>
              <a:buFont typeface="Wingdings" panose="05000000000000000000" pitchFamily="2" charset="2"/>
              <a:buChar char="§"/>
              <a:defRPr/>
            </a:pPr>
            <a:r>
              <a:rPr lang="fr-FR" sz="1100" b="1" dirty="0">
                <a:solidFill>
                  <a:srgbClr val="003399"/>
                </a:solidFill>
                <a:latin typeface="Century Gothic" pitchFamily="34" charset="0"/>
              </a:rPr>
              <a:t>Plus de 1300 adhésions depuis le lancement </a:t>
            </a:r>
            <a:r>
              <a:rPr lang="fr-FR" sz="1100" dirty="0">
                <a:solidFill>
                  <a:srgbClr val="003399"/>
                </a:solidFill>
                <a:latin typeface="Century Gothic" pitchFamily="34" charset="0"/>
              </a:rPr>
              <a:t>(dont 980 en 2014)</a:t>
            </a:r>
          </a:p>
        </p:txBody>
      </p:sp>
      <p:sp>
        <p:nvSpPr>
          <p:cNvPr id="408623" name="Rectangle 6"/>
          <p:cNvSpPr>
            <a:spLocks noChangeArrowheads="1"/>
          </p:cNvSpPr>
          <p:nvPr>
            <p:custDataLst>
              <p:tags r:id="rId14"/>
            </p:custDataLst>
          </p:nvPr>
        </p:nvSpPr>
        <p:spPr bwMode="auto">
          <a:xfrm>
            <a:off x="323850" y="5805488"/>
            <a:ext cx="6192838"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177800">
              <a:spcBef>
                <a:spcPct val="20000"/>
              </a:spcBef>
            </a:pPr>
            <a:r>
              <a:rPr lang="fr-FR" sz="800" i="1" baseline="30000">
                <a:solidFill>
                  <a:srgbClr val="0C419A"/>
                </a:solidFill>
                <a:latin typeface="Century Gothic" pitchFamily="34" charset="0"/>
              </a:rPr>
              <a:t>*</a:t>
            </a:r>
            <a:r>
              <a:rPr lang="fr-FR" sz="800" i="1">
                <a:solidFill>
                  <a:srgbClr val="0C419A"/>
                </a:solidFill>
                <a:latin typeface="Century Gothic" pitchFamily="34" charset="0"/>
              </a:rPr>
              <a:t> Actes chirurgicaux et orthopédiques ne nécessitant pas, pour un patient justifiant des soins de masso-kinésithérapie, de recourir de manière générale à une hospitalisation en vue de la dispensation des soins de suite et de réadaptation. recommandations HAS, mars 2006 complétées en 2008</a:t>
            </a:r>
          </a:p>
        </p:txBody>
      </p:sp>
      <p:sp>
        <p:nvSpPr>
          <p:cNvPr id="408624" name="Rectangle 139"/>
          <p:cNvSpPr>
            <a:spLocks noChangeArrowheads="1"/>
          </p:cNvSpPr>
          <p:nvPr>
            <p:custDataLst>
              <p:tags r:id="rId15"/>
            </p:custDataLst>
          </p:nvPr>
        </p:nvSpPr>
        <p:spPr bwMode="auto">
          <a:xfrm>
            <a:off x="115888" y="3184525"/>
            <a:ext cx="1319212" cy="825500"/>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100" b="1">
                <a:solidFill>
                  <a:srgbClr val="FFFFFF"/>
                </a:solidFill>
                <a:latin typeface="Century Gothic" pitchFamily="34" charset="0"/>
                <a:sym typeface="Times New Roman" pitchFamily="18" charset="0"/>
              </a:rPr>
              <a:t>PRADO </a:t>
            </a:r>
          </a:p>
          <a:p>
            <a:pPr algn="ctr">
              <a:spcBef>
                <a:spcPct val="50000"/>
              </a:spcBef>
            </a:pPr>
            <a:r>
              <a:rPr lang="fr-FR" sz="1100" b="1">
                <a:solidFill>
                  <a:srgbClr val="FFFFFF"/>
                </a:solidFill>
                <a:latin typeface="Century Gothic" pitchFamily="34" charset="0"/>
                <a:sym typeface="Times New Roman" pitchFamily="18" charset="0"/>
              </a:rPr>
              <a:t>Insuffisance cardiaque</a:t>
            </a:r>
          </a:p>
        </p:txBody>
      </p:sp>
      <p:sp>
        <p:nvSpPr>
          <p:cNvPr id="408625" name="Rectangle 17"/>
          <p:cNvSpPr>
            <a:spLocks noChangeArrowheads="1"/>
          </p:cNvSpPr>
          <p:nvPr>
            <p:custDataLst>
              <p:tags r:id="rId16"/>
            </p:custDataLst>
          </p:nvPr>
        </p:nvSpPr>
        <p:spPr bwMode="auto">
          <a:xfrm>
            <a:off x="1620838" y="3225800"/>
            <a:ext cx="3600450" cy="825500"/>
          </a:xfrm>
          <a:prstGeom prst="rect">
            <a:avLst/>
          </a:prstGeom>
          <a:solidFill>
            <a:schemeClr val="bg1"/>
          </a:solidFill>
          <a:ln w="9525">
            <a:solidFill>
              <a:srgbClr val="0C419A"/>
            </a:solidFill>
            <a:round/>
            <a:headEnd/>
            <a:tailEnd/>
          </a:ln>
        </p:spPr>
        <p:txBody>
          <a:bodyPr lIns="0" tIns="0" rIns="0" bIns="0" anchor="ctr"/>
          <a:lstStyle/>
          <a:p>
            <a:pPr marL="85725" algn="ctr">
              <a:spcBef>
                <a:spcPct val="20000"/>
              </a:spcBef>
            </a:pPr>
            <a:r>
              <a:rPr lang="fr-FR" sz="1100">
                <a:solidFill>
                  <a:srgbClr val="003399"/>
                </a:solidFill>
                <a:latin typeface="Century Gothic" pitchFamily="34" charset="0"/>
              </a:rPr>
              <a:t>Mise en relation du patient ayant subi une décompensation cardiaque avec l’infirmier, le médecin traitant et le cardiologue de son choix</a:t>
            </a:r>
          </a:p>
          <a:p>
            <a:pPr marL="85725" algn="ctr">
              <a:spcBef>
                <a:spcPct val="20000"/>
              </a:spcBef>
            </a:pPr>
            <a:r>
              <a:rPr lang="fr-FR" sz="1100">
                <a:solidFill>
                  <a:srgbClr val="003399"/>
                </a:solidFill>
                <a:latin typeface="Century Gothic" pitchFamily="34" charset="0"/>
              </a:rPr>
              <a:t>Accompagnement jusqu’à 6 mois</a:t>
            </a:r>
          </a:p>
        </p:txBody>
      </p:sp>
      <p:sp>
        <p:nvSpPr>
          <p:cNvPr id="14" name="Rectangle 17"/>
          <p:cNvSpPr>
            <a:spLocks noChangeArrowheads="1"/>
          </p:cNvSpPr>
          <p:nvPr>
            <p:custDataLst>
              <p:tags r:id="rId17"/>
            </p:custDataLst>
          </p:nvPr>
        </p:nvSpPr>
        <p:spPr bwMode="auto">
          <a:xfrm>
            <a:off x="5329238" y="3225800"/>
            <a:ext cx="3490912" cy="825500"/>
          </a:xfrm>
          <a:prstGeom prst="rect">
            <a:avLst/>
          </a:prstGeom>
          <a:solidFill>
            <a:schemeClr val="bg1"/>
          </a:solidFill>
          <a:ln w="9525">
            <a:solidFill>
              <a:srgbClr val="0C419A"/>
            </a:solidFill>
            <a:round/>
            <a:headEnd/>
            <a:tailEnd/>
          </a:ln>
        </p:spPr>
        <p:txBody>
          <a:bodyPr lIns="0" tIns="0" rIns="0" bIns="0" anchor="ctr"/>
          <a:lstStyle/>
          <a:p>
            <a:pPr marL="85725" fontAlgn="auto">
              <a:spcBef>
                <a:spcPct val="20000"/>
              </a:spcBef>
              <a:spcAft>
                <a:spcPts val="0"/>
              </a:spcAft>
              <a:buFont typeface="Wingdings" panose="05000000000000000000" pitchFamily="2" charset="2"/>
              <a:buChar char="§"/>
              <a:defRPr/>
            </a:pPr>
            <a:r>
              <a:rPr lang="fr-FR" sz="1100" dirty="0">
                <a:solidFill>
                  <a:srgbClr val="003399"/>
                </a:solidFill>
                <a:latin typeface="Century Gothic" pitchFamily="34" charset="0"/>
                <a:cs typeface="+mn-cs"/>
              </a:rPr>
              <a:t>   </a:t>
            </a:r>
            <a:r>
              <a:rPr lang="fr-FR" sz="1100" b="1" dirty="0">
                <a:solidFill>
                  <a:srgbClr val="003399"/>
                </a:solidFill>
                <a:latin typeface="Century Gothic" pitchFamily="34" charset="0"/>
                <a:cs typeface="+mn-cs"/>
              </a:rPr>
              <a:t>Expérimentation</a:t>
            </a:r>
            <a:r>
              <a:rPr lang="fr-FR" sz="1100" dirty="0">
                <a:solidFill>
                  <a:srgbClr val="003399"/>
                </a:solidFill>
                <a:latin typeface="Century Gothic" pitchFamily="34" charset="0"/>
                <a:cs typeface="+mn-cs"/>
              </a:rPr>
              <a:t> </a:t>
            </a:r>
            <a:r>
              <a:rPr lang="fr-FR" sz="1100" b="1" dirty="0">
                <a:solidFill>
                  <a:srgbClr val="003399"/>
                </a:solidFill>
                <a:latin typeface="Century Gothic" pitchFamily="34" charset="0"/>
                <a:cs typeface="+mn-cs"/>
              </a:rPr>
              <a:t>débutée</a:t>
            </a:r>
            <a:r>
              <a:rPr lang="fr-FR" sz="1100" dirty="0">
                <a:solidFill>
                  <a:srgbClr val="003399"/>
                </a:solidFill>
                <a:latin typeface="Century Gothic" pitchFamily="34" charset="0"/>
                <a:cs typeface="+mn-cs"/>
              </a:rPr>
              <a:t>  </a:t>
            </a:r>
            <a:r>
              <a:rPr lang="fr-FR" sz="1100" b="1" dirty="0">
                <a:solidFill>
                  <a:srgbClr val="003399"/>
                </a:solidFill>
                <a:latin typeface="Century Gothic" pitchFamily="34" charset="0"/>
                <a:cs typeface="+mn-cs"/>
              </a:rPr>
              <a:t>fin 2014 </a:t>
            </a:r>
          </a:p>
          <a:p>
            <a:pPr marL="257175" indent="-171450" fontAlgn="auto">
              <a:spcBef>
                <a:spcPct val="20000"/>
              </a:spcBef>
              <a:spcAft>
                <a:spcPts val="0"/>
              </a:spcAft>
              <a:buFont typeface="Wingdings" panose="05000000000000000000" pitchFamily="2" charset="2"/>
              <a:buChar char="§"/>
              <a:defRPr/>
            </a:pPr>
            <a:r>
              <a:rPr lang="fr-FR" sz="1100" b="1" dirty="0">
                <a:solidFill>
                  <a:srgbClr val="003399"/>
                </a:solidFill>
                <a:latin typeface="Century Gothic" pitchFamily="34" charset="0"/>
                <a:cs typeface="+mn-cs"/>
              </a:rPr>
              <a:t>3 établissements </a:t>
            </a:r>
            <a:r>
              <a:rPr lang="fr-FR" sz="1100" dirty="0">
                <a:solidFill>
                  <a:srgbClr val="003399"/>
                </a:solidFill>
                <a:latin typeface="Century Gothic" pitchFamily="34" charset="0"/>
                <a:cs typeface="+mn-cs"/>
              </a:rPr>
              <a:t>à ce jour</a:t>
            </a:r>
          </a:p>
          <a:p>
            <a:pPr marL="257175" indent="-171450" fontAlgn="auto">
              <a:spcBef>
                <a:spcPct val="20000"/>
              </a:spcBef>
              <a:spcAft>
                <a:spcPts val="0"/>
              </a:spcAft>
              <a:buFont typeface="Wingdings" panose="05000000000000000000" pitchFamily="2" charset="2"/>
              <a:buChar char="§"/>
              <a:defRPr/>
            </a:pPr>
            <a:r>
              <a:rPr lang="fr-FR" sz="1100" dirty="0">
                <a:solidFill>
                  <a:srgbClr val="003399"/>
                </a:solidFill>
                <a:latin typeface="Century Gothic" pitchFamily="34" charset="0"/>
                <a:cs typeface="+mn-cs"/>
              </a:rPr>
              <a:t>14 adhésions depuis le lancement</a:t>
            </a:r>
          </a:p>
        </p:txBody>
      </p:sp>
      <p:sp>
        <p:nvSpPr>
          <p:cNvPr id="408627" name="Rectangle 9"/>
          <p:cNvSpPr>
            <a:spLocks noChangeArrowheads="1"/>
          </p:cNvSpPr>
          <p:nvPr>
            <p:custDataLst>
              <p:tags r:id="rId18"/>
            </p:custDataLst>
          </p:nvPr>
        </p:nvSpPr>
        <p:spPr bwMode="auto">
          <a:xfrm>
            <a:off x="323850" y="5589588"/>
            <a:ext cx="8496300" cy="287337"/>
          </a:xfrm>
          <a:prstGeom prst="rect">
            <a:avLst/>
          </a:prstGeom>
          <a:solidFill>
            <a:schemeClr val="accent1">
              <a:alpha val="9215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200" b="1">
                <a:solidFill>
                  <a:srgbClr val="FFFFFF"/>
                </a:solidFill>
                <a:latin typeface="Century Gothic" pitchFamily="34" charset="0"/>
              </a:rPr>
              <a:t>Des travaux sont en cours pour étendre le programme sur le thème des plaies chroniques</a:t>
            </a:r>
          </a:p>
        </p:txBody>
      </p:sp>
      <p:sp>
        <p:nvSpPr>
          <p:cNvPr id="20" name="Plus 19"/>
          <p:cNvSpPr/>
          <p:nvPr/>
        </p:nvSpPr>
        <p:spPr>
          <a:xfrm>
            <a:off x="601663" y="4027488"/>
            <a:ext cx="190500" cy="212725"/>
          </a:xfrm>
          <a:prstGeom prst="mathPlus">
            <a:avLst/>
          </a:prstGeom>
          <a:solidFill>
            <a:schemeClr val="bg1">
              <a:alpha val="92000"/>
            </a:schemeClr>
          </a:solidFill>
          <a:ln w="9525">
            <a:noFill/>
            <a:round/>
            <a:headEnd/>
            <a:tailEnd/>
          </a:ln>
        </p:spPr>
        <p:txBody>
          <a:bodyPr lIns="0" tIns="0" rIns="0" bIns="0" anchor="ctr"/>
          <a:lstStyle/>
          <a:p>
            <a:pPr algn="ctr" fontAlgn="auto">
              <a:spcBef>
                <a:spcPct val="50000"/>
              </a:spcBef>
              <a:spcAft>
                <a:spcPts val="0"/>
              </a:spcAft>
              <a:defRPr/>
            </a:pPr>
            <a:endParaRPr lang="fr-FR" sz="1050" b="1">
              <a:solidFill>
                <a:prstClr val="white"/>
              </a:solidFill>
              <a:latin typeface="Century Gothic" pitchFamily="34" charset="0"/>
              <a:cs typeface="+mn-cs"/>
            </a:endParaRPr>
          </a:p>
        </p:txBody>
      </p:sp>
      <p:sp>
        <p:nvSpPr>
          <p:cNvPr id="21" name="Moins 20"/>
          <p:cNvSpPr/>
          <p:nvPr/>
        </p:nvSpPr>
        <p:spPr>
          <a:xfrm>
            <a:off x="601663" y="981075"/>
            <a:ext cx="190500" cy="193675"/>
          </a:xfrm>
          <a:prstGeom prst="mathMinus">
            <a:avLst/>
          </a:prstGeom>
          <a:solidFill>
            <a:schemeClr val="bg1">
              <a:alpha val="92000"/>
            </a:schemeClr>
          </a:solidFill>
          <a:ln w="9525">
            <a:noFill/>
            <a:round/>
            <a:headEnd/>
            <a:tailEnd/>
          </a:ln>
        </p:spPr>
        <p:txBody>
          <a:bodyPr lIns="0" tIns="0" rIns="0" bIns="0" anchor="ctr"/>
          <a:lstStyle/>
          <a:p>
            <a:pPr algn="ctr" fontAlgn="auto">
              <a:spcBef>
                <a:spcPct val="50000"/>
              </a:spcBef>
              <a:spcAft>
                <a:spcPts val="0"/>
              </a:spcAft>
              <a:defRPr/>
            </a:pPr>
            <a:endParaRPr lang="fr-FR" sz="1050" b="1">
              <a:solidFill>
                <a:prstClr val="white"/>
              </a:solidFill>
              <a:latin typeface="Century Gothic" pitchFamily="34" charset="0"/>
              <a:cs typeface="+mn-cs"/>
            </a:endParaRPr>
          </a:p>
        </p:txBody>
      </p:sp>
      <p:sp>
        <p:nvSpPr>
          <p:cNvPr id="23" name="Plus 22"/>
          <p:cNvSpPr/>
          <p:nvPr>
            <p:custDataLst>
              <p:tags r:id="rId19"/>
            </p:custDataLst>
          </p:nvPr>
        </p:nvSpPr>
        <p:spPr>
          <a:xfrm>
            <a:off x="1373188" y="1017588"/>
            <a:ext cx="192087" cy="212725"/>
          </a:xfrm>
          <a:prstGeom prst="mathPlus">
            <a:avLst/>
          </a:prstGeom>
          <a:solidFill>
            <a:schemeClr val="bg1">
              <a:alpha val="92000"/>
            </a:schemeClr>
          </a:solidFill>
          <a:ln w="9525">
            <a:noFill/>
            <a:round/>
            <a:headEnd/>
            <a:tailEnd/>
          </a:ln>
        </p:spPr>
        <p:txBody>
          <a:bodyPr lIns="0" tIns="0" rIns="0" bIns="0" anchor="ctr"/>
          <a:lstStyle/>
          <a:p>
            <a:pPr algn="ctr" fontAlgn="auto">
              <a:spcBef>
                <a:spcPct val="50000"/>
              </a:spcBef>
              <a:spcAft>
                <a:spcPts val="0"/>
              </a:spcAft>
              <a:defRPr/>
            </a:pPr>
            <a:endParaRPr lang="fr-FR" sz="1050" b="1">
              <a:solidFill>
                <a:prstClr val="white"/>
              </a:solidFill>
              <a:latin typeface="Century Gothic" pitchFamily="34" charset="0"/>
              <a:cs typeface="+mn-cs"/>
            </a:endParaRPr>
          </a:p>
        </p:txBody>
      </p:sp>
      <p:sp>
        <p:nvSpPr>
          <p:cNvPr id="24" name="Moins 23"/>
          <p:cNvSpPr/>
          <p:nvPr>
            <p:custDataLst>
              <p:tags r:id="rId20"/>
            </p:custDataLst>
          </p:nvPr>
        </p:nvSpPr>
        <p:spPr>
          <a:xfrm>
            <a:off x="1368425" y="4051300"/>
            <a:ext cx="190500" cy="212725"/>
          </a:xfrm>
          <a:prstGeom prst="mathMinus">
            <a:avLst/>
          </a:prstGeom>
          <a:solidFill>
            <a:schemeClr val="bg1">
              <a:alpha val="92000"/>
            </a:schemeClr>
          </a:solidFill>
          <a:ln w="9525">
            <a:noFill/>
            <a:round/>
            <a:headEnd/>
            <a:tailEnd/>
          </a:ln>
        </p:spPr>
        <p:txBody>
          <a:bodyPr lIns="0" tIns="0" rIns="0" bIns="0" anchor="ctr"/>
          <a:lstStyle/>
          <a:p>
            <a:pPr algn="ctr" fontAlgn="auto">
              <a:spcBef>
                <a:spcPct val="50000"/>
              </a:spcBef>
              <a:spcAft>
                <a:spcPts val="0"/>
              </a:spcAft>
              <a:defRPr/>
            </a:pPr>
            <a:endParaRPr lang="fr-FR" sz="1050" b="1">
              <a:solidFill>
                <a:prstClr val="white"/>
              </a:solidFill>
              <a:latin typeface="Century Gothic" pitchFamily="34" charset="0"/>
              <a:cs typeface="+mn-cs"/>
            </a:endParaRPr>
          </a:p>
        </p:txBody>
      </p:sp>
      <p:sp>
        <p:nvSpPr>
          <p:cNvPr id="25" name="Rectangle 9"/>
          <p:cNvSpPr>
            <a:spLocks noChangeArrowheads="1"/>
          </p:cNvSpPr>
          <p:nvPr/>
        </p:nvSpPr>
        <p:spPr bwMode="auto">
          <a:xfrm>
            <a:off x="871538" y="595313"/>
            <a:ext cx="646112" cy="301625"/>
          </a:xfrm>
          <a:prstGeom prst="rect">
            <a:avLst/>
          </a:prstGeom>
          <a:solidFill>
            <a:schemeClr val="accent1">
              <a:alpha val="92000"/>
            </a:schemeClr>
          </a:solidFill>
          <a:ln w="9525">
            <a:noFill/>
            <a:round/>
            <a:headEnd/>
            <a:tailEnd/>
          </a:ln>
          <a:extLst/>
        </p:spPr>
        <p:txBody>
          <a:bodyPr lIns="0" tIns="0" rIns="0" bIns="0" anchor="ctr"/>
          <a:lstStyle/>
          <a:p>
            <a:pPr algn="ctr" fontAlgn="auto">
              <a:spcBef>
                <a:spcPts val="0"/>
              </a:spcBef>
              <a:spcAft>
                <a:spcPts val="0"/>
              </a:spcAft>
              <a:defRPr/>
            </a:pPr>
            <a:r>
              <a:rPr lang="fr-FR" sz="1050" b="1" dirty="0">
                <a:solidFill>
                  <a:prstClr val="white"/>
                </a:solidFill>
                <a:latin typeface="Century Gothic" pitchFamily="34" charset="0"/>
                <a:cs typeface="+mn-cs"/>
              </a:rPr>
              <a:t>Etat de santé</a:t>
            </a:r>
          </a:p>
        </p:txBody>
      </p:sp>
      <p:sp>
        <p:nvSpPr>
          <p:cNvPr id="26" name="Rectangle 9"/>
          <p:cNvSpPr>
            <a:spLocks noChangeArrowheads="1"/>
          </p:cNvSpPr>
          <p:nvPr>
            <p:custDataLst>
              <p:tags r:id="rId21"/>
            </p:custDataLst>
          </p:nvPr>
        </p:nvSpPr>
        <p:spPr bwMode="auto">
          <a:xfrm>
            <a:off x="134938" y="588963"/>
            <a:ext cx="646112" cy="301625"/>
          </a:xfrm>
          <a:prstGeom prst="rect">
            <a:avLst/>
          </a:prstGeom>
          <a:solidFill>
            <a:schemeClr val="accent1">
              <a:alpha val="92000"/>
            </a:schemeClr>
          </a:solidFill>
          <a:ln w="9525">
            <a:noFill/>
            <a:round/>
            <a:headEnd/>
            <a:tailEnd/>
          </a:ln>
          <a:extLst/>
        </p:spPr>
        <p:txBody>
          <a:bodyPr lIns="0" tIns="0" rIns="0" bIns="0" anchor="ctr"/>
          <a:lstStyle/>
          <a:p>
            <a:pPr algn="ctr" fontAlgn="auto">
              <a:spcBef>
                <a:spcPct val="50000"/>
              </a:spcBef>
              <a:spcAft>
                <a:spcPts val="0"/>
              </a:spcAft>
              <a:defRPr/>
            </a:pPr>
            <a:r>
              <a:rPr lang="fr-FR" sz="1050" b="1" dirty="0">
                <a:solidFill>
                  <a:prstClr val="white"/>
                </a:solidFill>
                <a:latin typeface="Century Gothic" pitchFamily="34" charset="0"/>
                <a:cs typeface="+mn-cs"/>
              </a:rPr>
              <a:t>Âge</a:t>
            </a:r>
          </a:p>
        </p:txBody>
      </p:sp>
      <p:sp>
        <p:nvSpPr>
          <p:cNvPr id="408634" name="Rectangle 139"/>
          <p:cNvSpPr>
            <a:spLocks noChangeArrowheads="1"/>
          </p:cNvSpPr>
          <p:nvPr>
            <p:custDataLst>
              <p:tags r:id="rId22"/>
            </p:custDataLst>
          </p:nvPr>
        </p:nvSpPr>
        <p:spPr bwMode="auto">
          <a:xfrm>
            <a:off x="114300" y="4157663"/>
            <a:ext cx="1320800" cy="825500"/>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100" b="1">
                <a:solidFill>
                  <a:srgbClr val="FFFFFF"/>
                </a:solidFill>
                <a:latin typeface="Century Gothic" pitchFamily="34" charset="0"/>
                <a:sym typeface="Times New Roman" pitchFamily="18" charset="0"/>
              </a:rPr>
              <a:t>PRADO </a:t>
            </a:r>
          </a:p>
          <a:p>
            <a:pPr algn="ctr">
              <a:spcBef>
                <a:spcPct val="50000"/>
              </a:spcBef>
            </a:pPr>
            <a:r>
              <a:rPr lang="fr-FR" sz="1100" b="1">
                <a:solidFill>
                  <a:srgbClr val="FFFFFF"/>
                </a:solidFill>
                <a:latin typeface="Century Gothic" pitchFamily="34" charset="0"/>
                <a:sym typeface="Times New Roman" pitchFamily="18" charset="0"/>
              </a:rPr>
              <a:t>BPCO</a:t>
            </a:r>
          </a:p>
        </p:txBody>
      </p:sp>
      <p:sp>
        <p:nvSpPr>
          <p:cNvPr id="408635" name="Rectangle 17"/>
          <p:cNvSpPr>
            <a:spLocks noChangeArrowheads="1"/>
          </p:cNvSpPr>
          <p:nvPr>
            <p:custDataLst>
              <p:tags r:id="rId23"/>
            </p:custDataLst>
          </p:nvPr>
        </p:nvSpPr>
        <p:spPr bwMode="auto">
          <a:xfrm>
            <a:off x="1620838" y="4248150"/>
            <a:ext cx="3630612" cy="825500"/>
          </a:xfrm>
          <a:prstGeom prst="rect">
            <a:avLst/>
          </a:prstGeom>
          <a:solidFill>
            <a:schemeClr val="bg1"/>
          </a:solidFill>
          <a:ln w="9525">
            <a:solidFill>
              <a:srgbClr val="0C419A"/>
            </a:solidFill>
            <a:round/>
            <a:headEnd/>
            <a:tailEnd/>
          </a:ln>
        </p:spPr>
        <p:txBody>
          <a:bodyPr lIns="0" tIns="0" rIns="0" bIns="0" anchor="ctr"/>
          <a:lstStyle/>
          <a:p>
            <a:pPr marL="85725" algn="ctr">
              <a:spcBef>
                <a:spcPct val="20000"/>
              </a:spcBef>
            </a:pPr>
            <a:r>
              <a:rPr lang="fr-FR" sz="1100">
                <a:solidFill>
                  <a:srgbClr val="003399"/>
                </a:solidFill>
                <a:latin typeface="Century Gothic" pitchFamily="34" charset="0"/>
              </a:rPr>
              <a:t>Mise en relation du patient ayant subi une exacerbation de BPCO avec l’infirmier, le médecin traitant , le kiné, et le pneumologue de son choix</a:t>
            </a:r>
          </a:p>
          <a:p>
            <a:pPr marL="85725" algn="ctr">
              <a:spcBef>
                <a:spcPct val="20000"/>
              </a:spcBef>
            </a:pPr>
            <a:r>
              <a:rPr lang="fr-FR" sz="1100">
                <a:solidFill>
                  <a:srgbClr val="003399"/>
                </a:solidFill>
                <a:latin typeface="Century Gothic" pitchFamily="34" charset="0"/>
              </a:rPr>
              <a:t>Accompagnement jusqu’à 6 mois</a:t>
            </a:r>
          </a:p>
        </p:txBody>
      </p:sp>
      <p:sp>
        <p:nvSpPr>
          <p:cNvPr id="408636" name="Rectangle 17"/>
          <p:cNvSpPr>
            <a:spLocks noChangeArrowheads="1"/>
          </p:cNvSpPr>
          <p:nvPr>
            <p:custDataLst>
              <p:tags r:id="rId24"/>
            </p:custDataLst>
          </p:nvPr>
        </p:nvSpPr>
        <p:spPr bwMode="auto">
          <a:xfrm>
            <a:off x="5329238" y="4248150"/>
            <a:ext cx="3490912" cy="825500"/>
          </a:xfrm>
          <a:prstGeom prst="rect">
            <a:avLst/>
          </a:prstGeom>
          <a:solidFill>
            <a:schemeClr val="bg1"/>
          </a:solidFill>
          <a:ln w="9525">
            <a:solidFill>
              <a:srgbClr val="0C419A"/>
            </a:solidFill>
            <a:round/>
            <a:headEnd/>
            <a:tailEnd/>
          </a:ln>
        </p:spPr>
        <p:txBody>
          <a:bodyPr lIns="0" tIns="0" rIns="0" bIns="0" anchor="ctr"/>
          <a:lstStyle/>
          <a:p>
            <a:pPr marL="85725">
              <a:spcBef>
                <a:spcPct val="20000"/>
              </a:spcBef>
            </a:pPr>
            <a:r>
              <a:rPr lang="fr-FR" sz="1100">
                <a:solidFill>
                  <a:srgbClr val="003399"/>
                </a:solidFill>
                <a:latin typeface="Century Gothic" pitchFamily="34" charset="0"/>
              </a:rPr>
              <a:t> Expérimentation prévue  à Paris, Hauts de Seine et Seine St Denis</a:t>
            </a:r>
          </a:p>
        </p:txBody>
      </p:sp>
      <p:pic>
        <p:nvPicPr>
          <p:cNvPr id="408637" name="Picture 10"/>
          <p:cNvPicPr>
            <a:picLocks noChangeAspect="1" noChangeArrowheads="1"/>
          </p:cNvPicPr>
          <p:nvPr/>
        </p:nvPicPr>
        <p:blipFill>
          <a:blip r:embed="rId28" cstate="print">
            <a:extLst>
              <a:ext uri="{28A0092B-C50C-407E-A947-70E740481C1C}">
                <a14:useLocalDpi xmlns:a14="http://schemas.microsoft.com/office/drawing/2010/main" val="0"/>
              </a:ext>
            </a:extLst>
          </a:blip>
          <a:srcRect/>
          <a:stretch>
            <a:fillRect/>
          </a:stretch>
        </p:blipFill>
        <p:spPr bwMode="auto">
          <a:xfrm>
            <a:off x="8386763" y="0"/>
            <a:ext cx="746125" cy="70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8638" name="ZoneTexte 1"/>
          <p:cNvSpPr txBox="1">
            <a:spLocks noChangeArrowheads="1"/>
          </p:cNvSpPr>
          <p:nvPr/>
        </p:nvSpPr>
        <p:spPr bwMode="auto">
          <a:xfrm>
            <a:off x="8807450" y="6488113"/>
            <a:ext cx="325438"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r>
              <a:rPr lang="fr-FR" sz="900" dirty="0" smtClean="0"/>
              <a:t>2</a:t>
            </a:r>
            <a:r>
              <a:rPr lang="fr-FR" sz="900" dirty="0" smtClean="0">
                <a:solidFill>
                  <a:srgbClr val="0C419A"/>
                </a:solidFill>
              </a:rPr>
              <a:t>2</a:t>
            </a:r>
            <a:endParaRPr lang="fr-FR" sz="900" dirty="0"/>
          </a:p>
        </p:txBody>
      </p:sp>
    </p:spTree>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6881" name="Text Box 4"/>
          <p:cNvSpPr txBox="1">
            <a:spLocks noChangeArrowheads="1"/>
          </p:cNvSpPr>
          <p:nvPr/>
        </p:nvSpPr>
        <p:spPr bwMode="auto">
          <a:xfrm>
            <a:off x="327025" y="1411288"/>
            <a:ext cx="8486775" cy="252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ctr">
              <a:spcBef>
                <a:spcPct val="50000"/>
              </a:spcBef>
            </a:pPr>
            <a:r>
              <a:rPr lang="fr-FR" sz="2400" b="1">
                <a:solidFill>
                  <a:srgbClr val="0C419A"/>
                </a:solidFill>
                <a:latin typeface="Century Gothic" pitchFamily="34" charset="0"/>
              </a:rPr>
              <a:t>PRADO, le programme de retour à domicile</a:t>
            </a:r>
          </a:p>
          <a:p>
            <a:pPr algn="ctr">
              <a:spcBef>
                <a:spcPct val="50000"/>
              </a:spcBef>
            </a:pPr>
            <a:r>
              <a:rPr lang="fr-FR" sz="2400" b="1">
                <a:solidFill>
                  <a:srgbClr val="0C419A"/>
                </a:solidFill>
                <a:latin typeface="Century Gothic" pitchFamily="34" charset="0"/>
              </a:rPr>
              <a:t/>
            </a:r>
            <a:br>
              <a:rPr lang="fr-FR" sz="2400" b="1">
                <a:solidFill>
                  <a:srgbClr val="0C419A"/>
                </a:solidFill>
                <a:latin typeface="Century Gothic" pitchFamily="34" charset="0"/>
              </a:rPr>
            </a:br>
            <a:endParaRPr lang="fr-FR" sz="2000">
              <a:solidFill>
                <a:srgbClr val="0C419A"/>
              </a:solidFill>
              <a:latin typeface="Century Gothic" pitchFamily="34" charset="0"/>
            </a:endParaRPr>
          </a:p>
          <a:p>
            <a:pPr algn="ctr">
              <a:spcBef>
                <a:spcPct val="50000"/>
              </a:spcBef>
            </a:pPr>
            <a:r>
              <a:rPr lang="fr-FR" sz="2000" b="1">
                <a:solidFill>
                  <a:srgbClr val="0C419A"/>
                </a:solidFill>
                <a:latin typeface="Century Gothic" pitchFamily="34" charset="0"/>
              </a:rPr>
              <a:t>BPCO</a:t>
            </a:r>
            <a:r>
              <a:rPr lang="fr-FR">
                <a:solidFill>
                  <a:srgbClr val="0C419A"/>
                </a:solidFill>
                <a:latin typeface="Century Gothic" pitchFamily="34" charset="0"/>
              </a:rPr>
              <a:t/>
            </a:r>
            <a:br>
              <a:rPr lang="fr-FR">
                <a:solidFill>
                  <a:srgbClr val="0C419A"/>
                </a:solidFill>
                <a:latin typeface="Century Gothic" pitchFamily="34" charset="0"/>
              </a:rPr>
            </a:br>
            <a:endParaRPr lang="fr-FR">
              <a:solidFill>
                <a:srgbClr val="0C419A"/>
              </a:solidFill>
              <a:latin typeface="Century Gothic" pitchFamily="34" charset="0"/>
            </a:endParaRPr>
          </a:p>
          <a:p>
            <a:pPr algn="ctr">
              <a:spcBef>
                <a:spcPct val="50000"/>
              </a:spcBef>
            </a:pPr>
            <a:endParaRPr lang="fr-FR" sz="2000" b="1">
              <a:solidFill>
                <a:srgbClr val="0C419A"/>
              </a:solidFill>
              <a:latin typeface="Century Gothic" pitchFamily="34" charset="0"/>
            </a:endParaRPr>
          </a:p>
        </p:txBody>
      </p:sp>
      <p:sp>
        <p:nvSpPr>
          <p:cNvPr id="506882" name="ZoneTexte 2"/>
          <p:cNvSpPr txBox="1">
            <a:spLocks noChangeArrowheads="1"/>
          </p:cNvSpPr>
          <p:nvPr/>
        </p:nvSpPr>
        <p:spPr bwMode="auto">
          <a:xfrm>
            <a:off x="8820150" y="6654800"/>
            <a:ext cx="347663"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r>
              <a:rPr lang="fr-FR" sz="900" dirty="0" smtClean="0">
                <a:solidFill>
                  <a:srgbClr val="0C419A"/>
                </a:solidFill>
              </a:rPr>
              <a:t>20</a:t>
            </a:r>
            <a:endParaRPr lang="fr-FR" sz="900" dirty="0">
              <a:solidFill>
                <a:srgbClr val="0C419A"/>
              </a:solidFill>
            </a:endParaRPr>
          </a:p>
        </p:txBody>
      </p:sp>
    </p:spTree>
    <p:custDataLst>
      <p:tags r:id="rId1"/>
    </p:custDataLst>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7298" name="Text Box 4"/>
          <p:cNvSpPr txBox="1">
            <a:spLocks noChangeArrowheads="1"/>
          </p:cNvSpPr>
          <p:nvPr/>
        </p:nvSpPr>
        <p:spPr bwMode="auto">
          <a:xfrm>
            <a:off x="520700" y="-100013"/>
            <a:ext cx="8820150" cy="647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r>
              <a:rPr lang="fr-FR" b="1">
                <a:solidFill>
                  <a:srgbClr val="0C419A"/>
                </a:solidFill>
                <a:latin typeface="Century Gothic" pitchFamily="34" charset="0"/>
              </a:rPr>
              <a:t>Le PRADO BPCO : une offre de service de l’Assurance Maladie pour les patients souffrant d‘exacerbation de BPCO</a:t>
            </a:r>
          </a:p>
        </p:txBody>
      </p:sp>
      <p:sp>
        <p:nvSpPr>
          <p:cNvPr id="567299" name="Espace réservé du numéro de diapositive 8"/>
          <p:cNvSpPr txBox="1">
            <a:spLocks/>
          </p:cNvSpPr>
          <p:nvPr/>
        </p:nvSpPr>
        <p:spPr bwMode="auto">
          <a:xfrm>
            <a:off x="3492500" y="6376988"/>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63" tIns="45681" rIns="91363" bIns="45681" anchor="ctr"/>
          <a:lstStyle>
            <a:lvl1pPr defTabSz="912813">
              <a:defRPr>
                <a:solidFill>
                  <a:schemeClr val="tx1"/>
                </a:solidFill>
                <a:latin typeface="Arial" charset="0"/>
                <a:cs typeface="Arial" charset="0"/>
              </a:defRPr>
            </a:lvl1pPr>
            <a:lvl2pPr marL="742950" indent="-285750" defTabSz="912813">
              <a:defRPr>
                <a:solidFill>
                  <a:schemeClr val="tx1"/>
                </a:solidFill>
                <a:latin typeface="Arial" charset="0"/>
                <a:cs typeface="Arial" charset="0"/>
              </a:defRPr>
            </a:lvl2pPr>
            <a:lvl3pPr marL="1143000" indent="-228600" defTabSz="912813">
              <a:defRPr>
                <a:solidFill>
                  <a:schemeClr val="tx1"/>
                </a:solidFill>
                <a:latin typeface="Arial" charset="0"/>
                <a:cs typeface="Arial" charset="0"/>
              </a:defRPr>
            </a:lvl3pPr>
            <a:lvl4pPr marL="1600200" indent="-228600" defTabSz="912813">
              <a:defRPr>
                <a:solidFill>
                  <a:schemeClr val="tx1"/>
                </a:solidFill>
                <a:latin typeface="Arial" charset="0"/>
                <a:cs typeface="Arial" charset="0"/>
              </a:defRPr>
            </a:lvl4pPr>
            <a:lvl5pPr marL="2057400" indent="-228600" defTabSz="912813">
              <a:defRPr>
                <a:solidFill>
                  <a:schemeClr val="tx1"/>
                </a:solidFill>
                <a:latin typeface="Arial" charset="0"/>
                <a:cs typeface="Arial" charset="0"/>
              </a:defRPr>
            </a:lvl5pPr>
            <a:lvl6pPr marL="2514600" indent="-228600" defTabSz="912813" fontAlgn="base">
              <a:spcBef>
                <a:spcPct val="0"/>
              </a:spcBef>
              <a:spcAft>
                <a:spcPct val="0"/>
              </a:spcAft>
              <a:defRPr>
                <a:solidFill>
                  <a:schemeClr val="tx1"/>
                </a:solidFill>
                <a:latin typeface="Arial" charset="0"/>
                <a:cs typeface="Arial" charset="0"/>
              </a:defRPr>
            </a:lvl6pPr>
            <a:lvl7pPr marL="2971800" indent="-228600" defTabSz="912813" fontAlgn="base">
              <a:spcBef>
                <a:spcPct val="0"/>
              </a:spcBef>
              <a:spcAft>
                <a:spcPct val="0"/>
              </a:spcAft>
              <a:defRPr>
                <a:solidFill>
                  <a:schemeClr val="tx1"/>
                </a:solidFill>
                <a:latin typeface="Arial" charset="0"/>
                <a:cs typeface="Arial" charset="0"/>
              </a:defRPr>
            </a:lvl7pPr>
            <a:lvl8pPr marL="3429000" indent="-228600" defTabSz="912813" fontAlgn="base">
              <a:spcBef>
                <a:spcPct val="0"/>
              </a:spcBef>
              <a:spcAft>
                <a:spcPct val="0"/>
              </a:spcAft>
              <a:defRPr>
                <a:solidFill>
                  <a:schemeClr val="tx1"/>
                </a:solidFill>
                <a:latin typeface="Arial" charset="0"/>
                <a:cs typeface="Arial" charset="0"/>
              </a:defRPr>
            </a:lvl8pPr>
            <a:lvl9pPr marL="3886200" indent="-228600" defTabSz="912813" fontAlgn="base">
              <a:spcBef>
                <a:spcPct val="0"/>
              </a:spcBef>
              <a:spcAft>
                <a:spcPct val="0"/>
              </a:spcAft>
              <a:defRPr>
                <a:solidFill>
                  <a:schemeClr val="tx1"/>
                </a:solidFill>
                <a:latin typeface="Arial" charset="0"/>
                <a:cs typeface="Arial" charset="0"/>
              </a:defRPr>
            </a:lvl9pPr>
          </a:lstStyle>
          <a:p>
            <a:pPr eaLnBrk="0" hangingPunct="0"/>
            <a:endParaRPr lang="fr-FR" sz="1000">
              <a:solidFill>
                <a:srgbClr val="0C419A"/>
              </a:solidFill>
              <a:latin typeface="Calibri" pitchFamily="34" charset="0"/>
            </a:endParaRPr>
          </a:p>
        </p:txBody>
      </p:sp>
      <p:sp>
        <p:nvSpPr>
          <p:cNvPr id="567300" name="Rectangle 139"/>
          <p:cNvSpPr>
            <a:spLocks noChangeArrowheads="1"/>
          </p:cNvSpPr>
          <p:nvPr/>
        </p:nvSpPr>
        <p:spPr bwMode="auto">
          <a:xfrm>
            <a:off x="317500" y="1412875"/>
            <a:ext cx="2738438" cy="1006475"/>
          </a:xfrm>
          <a:prstGeom prst="rect">
            <a:avLst/>
          </a:prstGeom>
          <a:solidFill>
            <a:schemeClr val="accent1">
              <a:alpha val="9215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200" b="1">
                <a:solidFill>
                  <a:schemeClr val="bg1"/>
                </a:solidFill>
                <a:latin typeface="Century Gothic" pitchFamily="34" charset="0"/>
              </a:rPr>
              <a:t>55 729 personnes hospitalisées sont retournées à domicile</a:t>
            </a:r>
          </a:p>
        </p:txBody>
      </p:sp>
      <p:sp>
        <p:nvSpPr>
          <p:cNvPr id="567301" name="Rectangle 139"/>
          <p:cNvSpPr>
            <a:spLocks noChangeArrowheads="1"/>
          </p:cNvSpPr>
          <p:nvPr/>
        </p:nvSpPr>
        <p:spPr bwMode="auto">
          <a:xfrm>
            <a:off x="323850" y="4941888"/>
            <a:ext cx="8496300" cy="561975"/>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p>
            <a:pPr algn="ctr">
              <a:spcBef>
                <a:spcPct val="50000"/>
              </a:spcBef>
            </a:pPr>
            <a:r>
              <a:rPr lang="fr-FR" sz="1100" b="1">
                <a:solidFill>
                  <a:srgbClr val="FFFFFF"/>
                </a:solidFill>
                <a:latin typeface="Century Gothic" pitchFamily="34" charset="0"/>
              </a:rPr>
              <a:t>Objectif : </a:t>
            </a:r>
            <a:r>
              <a:rPr lang="fr-FR" sz="1100">
                <a:solidFill>
                  <a:srgbClr val="FFFFFF"/>
                </a:solidFill>
                <a:latin typeface="Century Gothic" pitchFamily="34" charset="0"/>
              </a:rPr>
              <a:t>Proposer une offre de suivi à domicile suivant l’hospitalisation afin de diminuer les taux de ré-hospitalisation </a:t>
            </a:r>
          </a:p>
          <a:p>
            <a:pPr algn="ctr">
              <a:spcBef>
                <a:spcPct val="50000"/>
              </a:spcBef>
            </a:pPr>
            <a:r>
              <a:rPr lang="fr-FR" sz="1100">
                <a:solidFill>
                  <a:srgbClr val="FFFFFF"/>
                </a:solidFill>
                <a:latin typeface="Century Gothic" pitchFamily="34" charset="0"/>
              </a:rPr>
              <a:t>et de mortalité et améliorer la prise en charge</a:t>
            </a:r>
          </a:p>
        </p:txBody>
      </p:sp>
      <p:sp>
        <p:nvSpPr>
          <p:cNvPr id="22535" name="Triangle isocèle 31"/>
          <p:cNvSpPr>
            <a:spLocks noChangeArrowheads="1"/>
          </p:cNvSpPr>
          <p:nvPr/>
        </p:nvSpPr>
        <p:spPr bwMode="auto">
          <a:xfrm flipV="1">
            <a:off x="2998788" y="2838450"/>
            <a:ext cx="3119437" cy="252413"/>
          </a:xfrm>
          <a:prstGeom prst="triangle">
            <a:avLst>
              <a:gd name="adj" fmla="val 50000"/>
            </a:avLst>
          </a:prstGeom>
          <a:gradFill>
            <a:gsLst>
              <a:gs pos="0">
                <a:srgbClr val="17375E"/>
              </a:gs>
              <a:gs pos="100000">
                <a:srgbClr val="0C419A"/>
              </a:gs>
            </a:gsLst>
            <a:lin ang="16200000" scaled="0"/>
          </a:gradFill>
          <a:ln w="9525">
            <a:noFill/>
            <a:round/>
            <a:headEnd/>
            <a:tailEnd/>
          </a:ln>
          <a:extLst/>
        </p:spPr>
        <p:txBody>
          <a:bodyPr wrap="none" lIns="0" tIns="0" rIns="0" bIns="0" anchor="ctr"/>
          <a:lstStyle/>
          <a:p>
            <a:pPr algn="ctr" fontAlgn="auto">
              <a:spcBef>
                <a:spcPct val="50000"/>
              </a:spcBef>
              <a:spcAft>
                <a:spcPts val="0"/>
              </a:spcAft>
              <a:defRPr/>
            </a:pPr>
            <a:endParaRPr lang="fr-FR" sz="1050" b="1">
              <a:solidFill>
                <a:schemeClr val="bg1"/>
              </a:solidFill>
              <a:latin typeface="Century Gothic" pitchFamily="34" charset="0"/>
              <a:cs typeface="+mn-cs"/>
            </a:endParaRPr>
          </a:p>
        </p:txBody>
      </p:sp>
      <p:sp>
        <p:nvSpPr>
          <p:cNvPr id="22536" name="Rectangle 17"/>
          <p:cNvSpPr>
            <a:spLocks noChangeArrowheads="1"/>
          </p:cNvSpPr>
          <p:nvPr/>
        </p:nvSpPr>
        <p:spPr bwMode="auto">
          <a:xfrm>
            <a:off x="3635375" y="1412875"/>
            <a:ext cx="5181600" cy="1006475"/>
          </a:xfrm>
          <a:prstGeom prst="rect">
            <a:avLst/>
          </a:prstGeom>
          <a:solidFill>
            <a:schemeClr val="bg1"/>
          </a:solidFill>
          <a:ln w="9525">
            <a:solidFill>
              <a:srgbClr val="0C419A"/>
            </a:solidFill>
            <a:round/>
            <a:headEnd/>
            <a:tailEnd/>
          </a:ln>
        </p:spPr>
        <p:txBody>
          <a:bodyPr lIns="144000" tIns="0" rIns="144000" bIns="0" anchor="ctr"/>
          <a:lstStyle/>
          <a:p>
            <a:pPr fontAlgn="auto">
              <a:spcBef>
                <a:spcPts val="0"/>
              </a:spcBef>
              <a:spcAft>
                <a:spcPts val="0"/>
              </a:spcAft>
              <a:defRPr/>
            </a:pPr>
            <a:r>
              <a:rPr lang="fr-FR" sz="1100" dirty="0">
                <a:solidFill>
                  <a:srgbClr val="003399"/>
                </a:solidFill>
                <a:latin typeface="Century Gothic" pitchFamily="34" charset="0"/>
                <a:cs typeface="+mn-cs"/>
              </a:rPr>
              <a:t>43% des patients ré-hospitalisés pour toutes causes confondues dans les 6 mois : 		 </a:t>
            </a:r>
          </a:p>
          <a:p>
            <a:pPr marL="171450" indent="-171450" fontAlgn="auto">
              <a:spcBef>
                <a:spcPts val="0"/>
              </a:spcBef>
              <a:spcAft>
                <a:spcPts val="0"/>
              </a:spcAft>
              <a:buFont typeface="Wingdings" panose="05000000000000000000" pitchFamily="2" charset="2"/>
              <a:buChar char="§"/>
              <a:defRPr/>
            </a:pPr>
            <a:r>
              <a:rPr lang="fr-FR" sz="1100" dirty="0">
                <a:solidFill>
                  <a:srgbClr val="003399"/>
                </a:solidFill>
                <a:latin typeface="Century Gothic" pitchFamily="34" charset="0"/>
                <a:cs typeface="+mn-cs"/>
              </a:rPr>
              <a:t>18 % pour pathologies respiratoires 		 </a:t>
            </a:r>
          </a:p>
          <a:p>
            <a:pPr marL="171450" indent="-171450" fontAlgn="auto">
              <a:spcBef>
                <a:spcPts val="0"/>
              </a:spcBef>
              <a:spcAft>
                <a:spcPts val="0"/>
              </a:spcAft>
              <a:buFont typeface="Wingdings" panose="05000000000000000000" pitchFamily="2" charset="2"/>
              <a:buChar char="§"/>
              <a:defRPr/>
            </a:pPr>
            <a:r>
              <a:rPr lang="fr-FR" sz="1100" dirty="0">
                <a:solidFill>
                  <a:srgbClr val="003399"/>
                </a:solidFill>
                <a:latin typeface="Century Gothic" pitchFamily="34" charset="0"/>
                <a:cs typeface="+mn-cs"/>
              </a:rPr>
              <a:t>7 % pour pathologies cardiaques 		</a:t>
            </a:r>
          </a:p>
          <a:p>
            <a:pPr marL="171450" indent="-171450" fontAlgn="auto">
              <a:spcBef>
                <a:spcPts val="0"/>
              </a:spcBef>
              <a:spcAft>
                <a:spcPts val="0"/>
              </a:spcAft>
              <a:buFont typeface="Wingdings" panose="05000000000000000000" pitchFamily="2" charset="2"/>
              <a:buChar char="§"/>
              <a:defRPr/>
            </a:pPr>
            <a:r>
              <a:rPr lang="fr-FR" sz="1100" dirty="0">
                <a:solidFill>
                  <a:srgbClr val="003399"/>
                </a:solidFill>
                <a:latin typeface="Century Gothic" pitchFamily="34" charset="0"/>
                <a:cs typeface="+mn-cs"/>
              </a:rPr>
              <a:t>18 % pour toute autre cause</a:t>
            </a:r>
          </a:p>
        </p:txBody>
      </p:sp>
      <p:sp>
        <p:nvSpPr>
          <p:cNvPr id="22538" name="Triangle isocèle 31"/>
          <p:cNvSpPr>
            <a:spLocks noChangeArrowheads="1"/>
          </p:cNvSpPr>
          <p:nvPr/>
        </p:nvSpPr>
        <p:spPr bwMode="auto">
          <a:xfrm rot="16200000" flipV="1">
            <a:off x="3014663" y="2012950"/>
            <a:ext cx="655637" cy="157163"/>
          </a:xfrm>
          <a:prstGeom prst="triangle">
            <a:avLst>
              <a:gd name="adj" fmla="val 50000"/>
            </a:avLst>
          </a:prstGeom>
          <a:gradFill>
            <a:gsLst>
              <a:gs pos="0">
                <a:srgbClr val="17375E"/>
              </a:gs>
              <a:gs pos="100000">
                <a:srgbClr val="0C419A"/>
              </a:gs>
            </a:gsLst>
            <a:lin ang="16200000" scaled="0"/>
          </a:gradFill>
          <a:ln w="9525">
            <a:noFill/>
            <a:round/>
            <a:headEnd/>
            <a:tailEnd/>
          </a:ln>
          <a:extLst/>
        </p:spPr>
        <p:txBody>
          <a:bodyPr wrap="none" lIns="0" tIns="0" rIns="0" bIns="0" anchor="ctr"/>
          <a:lstStyle/>
          <a:p>
            <a:pPr algn="ctr" fontAlgn="auto">
              <a:spcBef>
                <a:spcPct val="50000"/>
              </a:spcBef>
              <a:spcAft>
                <a:spcPts val="0"/>
              </a:spcAft>
              <a:defRPr/>
            </a:pPr>
            <a:endParaRPr lang="fr-FR" sz="1050" b="1">
              <a:solidFill>
                <a:schemeClr val="bg1"/>
              </a:solidFill>
              <a:latin typeface="Century Gothic" pitchFamily="34" charset="0"/>
              <a:cs typeface="+mn-cs"/>
            </a:endParaRPr>
          </a:p>
        </p:txBody>
      </p:sp>
      <p:sp>
        <p:nvSpPr>
          <p:cNvPr id="567305" name="ZoneTexte 1"/>
          <p:cNvSpPr txBox="1">
            <a:spLocks noChangeArrowheads="1"/>
          </p:cNvSpPr>
          <p:nvPr/>
        </p:nvSpPr>
        <p:spPr bwMode="auto">
          <a:xfrm>
            <a:off x="317500" y="6037263"/>
            <a:ext cx="66516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96" tIns="46648" rIns="93296" bIns="46648">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r>
              <a:rPr lang="fr-FR" sz="800" i="1">
                <a:solidFill>
                  <a:srgbClr val="0C419A"/>
                </a:solidFill>
                <a:latin typeface="Century Gothic" pitchFamily="34" charset="0"/>
                <a:ea typeface="MS PGothic" pitchFamily="34" charset="-128"/>
              </a:rPr>
              <a:t>*Estimation à partir de l’algorithme de définition des exacerbation de l’Institut National de Veille Sanitaire :</a:t>
            </a:r>
            <a:r>
              <a:rPr lang="fr-FR" sz="800">
                <a:solidFill>
                  <a:srgbClr val="0C419A"/>
                </a:solidFill>
                <a:latin typeface="Century Gothic" pitchFamily="34" charset="0"/>
                <a:ea typeface="MS PGothic" pitchFamily="34" charset="-128"/>
              </a:rPr>
              <a:t>Institut de veille sanitaire </a:t>
            </a:r>
            <a:r>
              <a:rPr lang="fr-FR" sz="800" i="1">
                <a:solidFill>
                  <a:srgbClr val="0C419A"/>
                </a:solidFill>
                <a:latin typeface="Century Gothic" pitchFamily="34" charset="0"/>
                <a:ea typeface="MS PGothic" pitchFamily="34" charset="-128"/>
              </a:rPr>
              <a:t>Hospitalisations pour exacerbations de BPCO : comment les identifier à partir du PMSI ?</a:t>
            </a:r>
          </a:p>
        </p:txBody>
      </p:sp>
      <p:sp>
        <p:nvSpPr>
          <p:cNvPr id="567306" name="Rectangle 139"/>
          <p:cNvSpPr>
            <a:spLocks noChangeArrowheads="1"/>
          </p:cNvSpPr>
          <p:nvPr/>
        </p:nvSpPr>
        <p:spPr bwMode="auto">
          <a:xfrm>
            <a:off x="179388" y="692150"/>
            <a:ext cx="8626475" cy="504825"/>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p>
            <a:pPr algn="ctr">
              <a:spcBef>
                <a:spcPct val="50000"/>
              </a:spcBef>
            </a:pPr>
            <a:r>
              <a:rPr lang="fr-FR" sz="1100" b="1">
                <a:solidFill>
                  <a:srgbClr val="FFFFFF"/>
                </a:solidFill>
                <a:latin typeface="Century Gothic" pitchFamily="34" charset="0"/>
              </a:rPr>
              <a:t>Une population sous-consommante et très souvent ré-hospitalisée</a:t>
            </a:r>
          </a:p>
        </p:txBody>
      </p:sp>
      <p:sp>
        <p:nvSpPr>
          <p:cNvPr id="567307" name="Rectangle 60"/>
          <p:cNvSpPr>
            <a:spLocks noChangeArrowheads="1"/>
          </p:cNvSpPr>
          <p:nvPr>
            <p:custDataLst>
              <p:tags r:id="rId2"/>
            </p:custDataLst>
          </p:nvPr>
        </p:nvSpPr>
        <p:spPr bwMode="auto">
          <a:xfrm>
            <a:off x="6804025" y="-3175"/>
            <a:ext cx="2447925"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p>
            <a:pPr marL="180975" indent="-180975">
              <a:spcBef>
                <a:spcPct val="20000"/>
              </a:spcBef>
            </a:pPr>
            <a:endParaRPr lang="fr-FR" sz="800">
              <a:solidFill>
                <a:srgbClr val="003399"/>
              </a:solidFill>
              <a:latin typeface="Century Gothic" pitchFamily="34" charset="0"/>
            </a:endParaRPr>
          </a:p>
        </p:txBody>
      </p:sp>
      <p:sp>
        <p:nvSpPr>
          <p:cNvPr id="567308" name="ZoneTexte 11"/>
          <p:cNvSpPr txBox="1">
            <a:spLocks noChangeArrowheads="1"/>
          </p:cNvSpPr>
          <p:nvPr/>
        </p:nvSpPr>
        <p:spPr bwMode="auto">
          <a:xfrm>
            <a:off x="323850" y="3357563"/>
            <a:ext cx="2016125" cy="863600"/>
          </a:xfrm>
          <a:prstGeom prst="rect">
            <a:avLst/>
          </a:prstGeom>
          <a:solidFill>
            <a:schemeClr val="bg1"/>
          </a:solidFill>
          <a:ln w="9525">
            <a:solidFill>
              <a:srgbClr val="0C419A"/>
            </a:solidFill>
            <a:round/>
            <a:headEnd/>
            <a:tailEnd/>
          </a:ln>
        </p:spPr>
        <p:txBody>
          <a:bodyPr lIns="0" tIns="0" rIns="0" bIns="0" anchor="ctr"/>
          <a:lstStyle>
            <a:lvl1pPr marL="85725">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ctr">
              <a:spcBef>
                <a:spcPct val="20000"/>
              </a:spcBef>
            </a:pPr>
            <a:r>
              <a:rPr lang="fr-FR" sz="1100" b="1">
                <a:solidFill>
                  <a:srgbClr val="003399"/>
                </a:solidFill>
                <a:latin typeface="Century Gothic" pitchFamily="34" charset="0"/>
              </a:rPr>
              <a:t>33 % </a:t>
            </a:r>
            <a:r>
              <a:rPr lang="fr-FR" sz="1100">
                <a:solidFill>
                  <a:srgbClr val="003399"/>
                </a:solidFill>
                <a:latin typeface="Century Gothic" pitchFamily="34" charset="0"/>
              </a:rPr>
              <a:t>n’ont pas consulté de </a:t>
            </a:r>
            <a:r>
              <a:rPr lang="fr-FR" sz="1100" u="sng">
                <a:solidFill>
                  <a:srgbClr val="003399"/>
                </a:solidFill>
                <a:latin typeface="Century Gothic" pitchFamily="34" charset="0"/>
              </a:rPr>
              <a:t>médecin traitant</a:t>
            </a:r>
            <a:r>
              <a:rPr lang="fr-FR" sz="1100">
                <a:solidFill>
                  <a:srgbClr val="003399"/>
                </a:solidFill>
                <a:latin typeface="Century Gothic" pitchFamily="34" charset="0"/>
              </a:rPr>
              <a:t> dans les 7 jours (guide parcours HAS)</a:t>
            </a:r>
          </a:p>
        </p:txBody>
      </p:sp>
      <p:sp>
        <p:nvSpPr>
          <p:cNvPr id="567309" name="ZoneTexte 11"/>
          <p:cNvSpPr txBox="1">
            <a:spLocks noChangeArrowheads="1"/>
          </p:cNvSpPr>
          <p:nvPr/>
        </p:nvSpPr>
        <p:spPr bwMode="auto">
          <a:xfrm>
            <a:off x="2484438" y="3357563"/>
            <a:ext cx="2016125" cy="863600"/>
          </a:xfrm>
          <a:prstGeom prst="rect">
            <a:avLst/>
          </a:prstGeom>
          <a:solidFill>
            <a:schemeClr val="bg1"/>
          </a:solidFill>
          <a:ln w="9525">
            <a:solidFill>
              <a:srgbClr val="0C419A"/>
            </a:solidFill>
            <a:round/>
            <a:headEnd/>
            <a:tailEnd/>
          </a:ln>
        </p:spPr>
        <p:txBody>
          <a:bodyPr lIns="0" tIns="0" rIns="0" bIns="0" anchor="ctr"/>
          <a:lstStyle>
            <a:lvl1pPr marL="85725">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ctr">
              <a:spcBef>
                <a:spcPct val="20000"/>
              </a:spcBef>
            </a:pPr>
            <a:r>
              <a:rPr lang="fr-FR" sz="1100" b="1">
                <a:solidFill>
                  <a:srgbClr val="003399"/>
                </a:solidFill>
                <a:latin typeface="Century Gothic" pitchFamily="34" charset="0"/>
              </a:rPr>
              <a:t>71 % </a:t>
            </a:r>
            <a:r>
              <a:rPr lang="fr-FR" sz="1100">
                <a:solidFill>
                  <a:srgbClr val="003399"/>
                </a:solidFill>
                <a:latin typeface="Century Gothic" pitchFamily="34" charset="0"/>
              </a:rPr>
              <a:t>n’ont pas consulté de </a:t>
            </a:r>
            <a:r>
              <a:rPr lang="fr-FR" sz="1100" u="sng">
                <a:solidFill>
                  <a:srgbClr val="003399"/>
                </a:solidFill>
                <a:latin typeface="Century Gothic" pitchFamily="34" charset="0"/>
              </a:rPr>
              <a:t>pneumologue</a:t>
            </a:r>
            <a:r>
              <a:rPr lang="fr-FR" sz="1100">
                <a:solidFill>
                  <a:srgbClr val="003399"/>
                </a:solidFill>
                <a:latin typeface="Century Gothic" pitchFamily="34" charset="0"/>
              </a:rPr>
              <a:t> dans les 3 mois (guide parcours HAS)</a:t>
            </a:r>
          </a:p>
        </p:txBody>
      </p:sp>
      <p:sp>
        <p:nvSpPr>
          <p:cNvPr id="567310" name="ZoneTexte 11"/>
          <p:cNvSpPr txBox="1">
            <a:spLocks noChangeArrowheads="1"/>
          </p:cNvSpPr>
          <p:nvPr/>
        </p:nvSpPr>
        <p:spPr bwMode="auto">
          <a:xfrm>
            <a:off x="4643438" y="3357563"/>
            <a:ext cx="2016125" cy="863600"/>
          </a:xfrm>
          <a:prstGeom prst="rect">
            <a:avLst/>
          </a:prstGeom>
          <a:solidFill>
            <a:schemeClr val="bg1"/>
          </a:solidFill>
          <a:ln w="9525">
            <a:solidFill>
              <a:srgbClr val="0C419A"/>
            </a:solidFill>
            <a:round/>
            <a:headEnd/>
            <a:tailEnd/>
          </a:ln>
        </p:spPr>
        <p:txBody>
          <a:bodyPr lIns="0" tIns="0" rIns="0" bIns="0" anchor="ctr"/>
          <a:lstStyle>
            <a:lvl1pPr marL="85725">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ctr">
              <a:spcBef>
                <a:spcPct val="20000"/>
              </a:spcBef>
            </a:pPr>
            <a:r>
              <a:rPr lang="fr-FR" sz="1100" b="1">
                <a:solidFill>
                  <a:srgbClr val="003399"/>
                </a:solidFill>
                <a:latin typeface="Century Gothic" pitchFamily="34" charset="0"/>
              </a:rPr>
              <a:t>49% </a:t>
            </a:r>
            <a:r>
              <a:rPr lang="fr-FR" sz="1100">
                <a:solidFill>
                  <a:srgbClr val="003399"/>
                </a:solidFill>
                <a:latin typeface="Century Gothic" pitchFamily="34" charset="0"/>
              </a:rPr>
              <a:t>n’ont pas bénéficié de </a:t>
            </a:r>
            <a:r>
              <a:rPr lang="fr-FR" sz="1100" u="sng">
                <a:solidFill>
                  <a:srgbClr val="003399"/>
                </a:solidFill>
                <a:latin typeface="Century Gothic" pitchFamily="34" charset="0"/>
              </a:rPr>
              <a:t>soins infirmiers</a:t>
            </a:r>
            <a:r>
              <a:rPr lang="fr-FR" sz="1100">
                <a:solidFill>
                  <a:srgbClr val="003399"/>
                </a:solidFill>
                <a:latin typeface="Century Gothic" pitchFamily="34" charset="0"/>
              </a:rPr>
              <a:t> dans les 2 mois (37% dans les 6 mois)</a:t>
            </a:r>
          </a:p>
        </p:txBody>
      </p:sp>
      <p:sp>
        <p:nvSpPr>
          <p:cNvPr id="567311" name="ZoneTexte 11"/>
          <p:cNvSpPr txBox="1">
            <a:spLocks noChangeArrowheads="1"/>
          </p:cNvSpPr>
          <p:nvPr/>
        </p:nvSpPr>
        <p:spPr bwMode="auto">
          <a:xfrm>
            <a:off x="6804025" y="3357563"/>
            <a:ext cx="2016125" cy="863600"/>
          </a:xfrm>
          <a:prstGeom prst="rect">
            <a:avLst/>
          </a:prstGeom>
          <a:solidFill>
            <a:schemeClr val="bg1"/>
          </a:solidFill>
          <a:ln w="9525">
            <a:solidFill>
              <a:srgbClr val="0C419A"/>
            </a:solidFill>
            <a:round/>
            <a:headEnd/>
            <a:tailEnd/>
          </a:ln>
        </p:spPr>
        <p:txBody>
          <a:bodyPr lIns="0" tIns="0" rIns="0" bIns="0" anchor="ctr"/>
          <a:lstStyle>
            <a:lvl1pPr marL="85725">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ctr">
              <a:spcBef>
                <a:spcPct val="20000"/>
              </a:spcBef>
            </a:pPr>
            <a:r>
              <a:rPr lang="fr-FR" sz="1100" b="1">
                <a:solidFill>
                  <a:srgbClr val="003399"/>
                </a:solidFill>
                <a:latin typeface="Century Gothic" pitchFamily="34" charset="0"/>
              </a:rPr>
              <a:t>72% </a:t>
            </a:r>
            <a:r>
              <a:rPr lang="fr-FR" sz="1100">
                <a:solidFill>
                  <a:srgbClr val="003399"/>
                </a:solidFill>
                <a:latin typeface="Century Gothic" pitchFamily="34" charset="0"/>
              </a:rPr>
              <a:t>n’ont pas bénéficié de </a:t>
            </a:r>
            <a:r>
              <a:rPr lang="fr-FR" sz="1100" u="sng">
                <a:solidFill>
                  <a:srgbClr val="003399"/>
                </a:solidFill>
                <a:latin typeface="Century Gothic" pitchFamily="34" charset="0"/>
              </a:rPr>
              <a:t>soins de kinésithérapie</a:t>
            </a:r>
            <a:r>
              <a:rPr lang="fr-FR" sz="1100">
                <a:solidFill>
                  <a:srgbClr val="003399"/>
                </a:solidFill>
                <a:latin typeface="Century Gothic" pitchFamily="34" charset="0"/>
              </a:rPr>
              <a:t> dans les 2 mois </a:t>
            </a:r>
          </a:p>
          <a:p>
            <a:pPr algn="ctr">
              <a:spcBef>
                <a:spcPct val="20000"/>
              </a:spcBef>
            </a:pPr>
            <a:r>
              <a:rPr lang="fr-FR" sz="1100">
                <a:solidFill>
                  <a:srgbClr val="003399"/>
                </a:solidFill>
                <a:latin typeface="Century Gothic" pitchFamily="34" charset="0"/>
              </a:rPr>
              <a:t>(65% dans les 6 mois) 	</a:t>
            </a:r>
            <a:endParaRPr lang="fr-FR" sz="1100" i="1">
              <a:solidFill>
                <a:srgbClr val="003399"/>
              </a:solidFill>
              <a:latin typeface="Century Gothic" pitchFamily="34" charset="0"/>
            </a:endParaRPr>
          </a:p>
        </p:txBody>
      </p:sp>
      <p:sp>
        <p:nvSpPr>
          <p:cNvPr id="25" name="Triangle isocèle 31"/>
          <p:cNvSpPr>
            <a:spLocks noChangeArrowheads="1"/>
          </p:cNvSpPr>
          <p:nvPr/>
        </p:nvSpPr>
        <p:spPr bwMode="auto">
          <a:xfrm flipV="1">
            <a:off x="2998788" y="4437063"/>
            <a:ext cx="3119437" cy="252412"/>
          </a:xfrm>
          <a:prstGeom prst="triangle">
            <a:avLst>
              <a:gd name="adj" fmla="val 50000"/>
            </a:avLst>
          </a:prstGeom>
          <a:gradFill>
            <a:gsLst>
              <a:gs pos="0">
                <a:srgbClr val="17375E"/>
              </a:gs>
              <a:gs pos="100000">
                <a:srgbClr val="0C419A"/>
              </a:gs>
            </a:gsLst>
            <a:lin ang="16200000" scaled="0"/>
          </a:gradFill>
          <a:ln w="9525">
            <a:noFill/>
            <a:round/>
            <a:headEnd/>
            <a:tailEnd/>
          </a:ln>
          <a:extLst/>
        </p:spPr>
        <p:txBody>
          <a:bodyPr wrap="none" lIns="0" tIns="0" rIns="0" bIns="0" anchor="ctr"/>
          <a:lstStyle/>
          <a:p>
            <a:pPr algn="ctr" fontAlgn="auto">
              <a:spcBef>
                <a:spcPct val="50000"/>
              </a:spcBef>
              <a:spcAft>
                <a:spcPts val="0"/>
              </a:spcAft>
              <a:defRPr/>
            </a:pPr>
            <a:endParaRPr lang="fr-FR" sz="1050" b="1">
              <a:solidFill>
                <a:schemeClr val="bg1"/>
              </a:solidFill>
              <a:latin typeface="Century Gothic" pitchFamily="34" charset="0"/>
              <a:cs typeface="+mn-cs"/>
            </a:endParaRPr>
          </a:p>
        </p:txBody>
      </p:sp>
      <p:sp>
        <p:nvSpPr>
          <p:cNvPr id="567313" name="ZoneTexte 16"/>
          <p:cNvSpPr txBox="1">
            <a:spLocks noChangeArrowheads="1"/>
          </p:cNvSpPr>
          <p:nvPr/>
        </p:nvSpPr>
        <p:spPr bwMode="auto">
          <a:xfrm>
            <a:off x="8820150" y="6654800"/>
            <a:ext cx="347663"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r>
              <a:rPr lang="fr-FR" sz="900" dirty="0" smtClean="0">
                <a:solidFill>
                  <a:srgbClr val="0C419A"/>
                </a:solidFill>
              </a:rPr>
              <a:t>21</a:t>
            </a:r>
            <a:endParaRPr lang="fr-FR" sz="900" dirty="0">
              <a:solidFill>
                <a:srgbClr val="0C419A"/>
              </a:solidFill>
            </a:endParaRPr>
          </a:p>
        </p:txBody>
      </p:sp>
    </p:spTree>
    <p:custDataLst>
      <p:tags r:id="rId1"/>
    </p:custDataLst>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20896" name="AutoShape 32"/>
          <p:cNvGraphicFramePr>
            <a:graphicFrameLocks/>
          </p:cNvGraphicFramePr>
          <p:nvPr>
            <p:custDataLst>
              <p:tags r:id="rId3"/>
            </p:custDataLst>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420909" name="think-cell Slide" r:id="rId11" imgW="0" imgH="0" progId="">
                  <p:embed/>
                </p:oleObj>
              </mc:Choice>
              <mc:Fallback>
                <p:oleObj name="think-cell Slide" r:id="rId11" imgW="0" imgH="0" progId="">
                  <p:embed/>
                  <p:pic>
                    <p:nvPicPr>
                      <p:cNvPr id="0" name="AutoShape 32"/>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20897" name="Rectangle 3"/>
          <p:cNvSpPr>
            <a:spLocks noChangeArrowheads="1"/>
          </p:cNvSpPr>
          <p:nvPr>
            <p:custDataLst>
              <p:tags r:id="rId4"/>
            </p:custDataLst>
          </p:nvPr>
        </p:nvSpPr>
        <p:spPr bwMode="auto">
          <a:xfrm>
            <a:off x="193675" y="0"/>
            <a:ext cx="9331325" cy="74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96" tIns="46648" rIns="93296" bIns="46648" anchor="ctr"/>
          <a:lstStyle/>
          <a:p>
            <a:endParaRPr lang="fr-FR" sz="2000">
              <a:solidFill>
                <a:srgbClr val="0066CC"/>
              </a:solidFill>
            </a:endParaRPr>
          </a:p>
        </p:txBody>
      </p:sp>
      <p:sp>
        <p:nvSpPr>
          <p:cNvPr id="420898" name="Rectangle 4"/>
          <p:cNvSpPr>
            <a:spLocks noChangeArrowheads="1"/>
          </p:cNvSpPr>
          <p:nvPr>
            <p:custDataLst>
              <p:tags r:id="rId5"/>
            </p:custDataLst>
          </p:nvPr>
        </p:nvSpPr>
        <p:spPr bwMode="auto">
          <a:xfrm>
            <a:off x="336550" y="709613"/>
            <a:ext cx="8697913" cy="269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96" tIns="46648" rIns="93296" bIns="46648"/>
          <a:lstStyle/>
          <a:p>
            <a:pPr marL="757238" lvl="1" indent="-290513">
              <a:buClr>
                <a:srgbClr val="002960"/>
              </a:buClr>
              <a:buSzPct val="125000"/>
              <a:buFont typeface="Arial" charset="0"/>
              <a:buChar char="▪"/>
            </a:pPr>
            <a:endParaRPr lang="fr-FR" sz="1000">
              <a:solidFill>
                <a:srgbClr val="000000"/>
              </a:solidFill>
            </a:endParaRPr>
          </a:p>
          <a:p>
            <a:pPr marL="757238" lvl="1" indent="-290513">
              <a:buClr>
                <a:srgbClr val="002960"/>
              </a:buClr>
              <a:buSzPct val="125000"/>
            </a:pPr>
            <a:endParaRPr lang="fr-FR" sz="1000">
              <a:solidFill>
                <a:srgbClr val="000000"/>
              </a:solidFill>
            </a:endParaRPr>
          </a:p>
        </p:txBody>
      </p:sp>
      <p:sp>
        <p:nvSpPr>
          <p:cNvPr id="420899" name="Text Box 5"/>
          <p:cNvSpPr txBox="1">
            <a:spLocks noChangeArrowheads="1"/>
          </p:cNvSpPr>
          <p:nvPr>
            <p:custDataLst>
              <p:tags r:id="rId6"/>
            </p:custDataLst>
          </p:nvPr>
        </p:nvSpPr>
        <p:spPr bwMode="gray">
          <a:xfrm>
            <a:off x="336550" y="5468938"/>
            <a:ext cx="6869113" cy="79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marL="179388" indent="-179388" defTabSz="1038225">
              <a:defRPr>
                <a:solidFill>
                  <a:schemeClr val="tx1"/>
                </a:solidFill>
                <a:latin typeface="Arial" charset="0"/>
                <a:cs typeface="Arial" charset="0"/>
              </a:defRPr>
            </a:lvl1pPr>
            <a:lvl2pPr marL="742950" indent="-285750" defTabSz="1038225">
              <a:defRPr>
                <a:solidFill>
                  <a:schemeClr val="tx1"/>
                </a:solidFill>
                <a:latin typeface="Arial" charset="0"/>
                <a:cs typeface="Arial" charset="0"/>
              </a:defRPr>
            </a:lvl2pPr>
            <a:lvl3pPr marL="1143000" indent="-228600" defTabSz="1038225">
              <a:defRPr>
                <a:solidFill>
                  <a:schemeClr val="tx1"/>
                </a:solidFill>
                <a:latin typeface="Arial" charset="0"/>
                <a:cs typeface="Arial" charset="0"/>
              </a:defRPr>
            </a:lvl3pPr>
            <a:lvl4pPr marL="1600200" indent="-228600" defTabSz="1038225">
              <a:defRPr>
                <a:solidFill>
                  <a:schemeClr val="tx1"/>
                </a:solidFill>
                <a:latin typeface="Arial" charset="0"/>
                <a:cs typeface="Arial" charset="0"/>
              </a:defRPr>
            </a:lvl4pPr>
            <a:lvl5pPr marL="2057400" indent="-228600" defTabSz="1038225">
              <a:defRPr>
                <a:solidFill>
                  <a:schemeClr val="tx1"/>
                </a:solidFill>
                <a:latin typeface="Arial" charset="0"/>
                <a:cs typeface="Arial" charset="0"/>
              </a:defRPr>
            </a:lvl5pPr>
            <a:lvl6pPr marL="2514600" indent="-228600" defTabSz="1038225" fontAlgn="base">
              <a:spcBef>
                <a:spcPct val="0"/>
              </a:spcBef>
              <a:spcAft>
                <a:spcPct val="0"/>
              </a:spcAft>
              <a:defRPr>
                <a:solidFill>
                  <a:schemeClr val="tx1"/>
                </a:solidFill>
                <a:latin typeface="Arial" charset="0"/>
                <a:cs typeface="Arial" charset="0"/>
              </a:defRPr>
            </a:lvl6pPr>
            <a:lvl7pPr marL="2971800" indent="-228600" defTabSz="1038225" fontAlgn="base">
              <a:spcBef>
                <a:spcPct val="0"/>
              </a:spcBef>
              <a:spcAft>
                <a:spcPct val="0"/>
              </a:spcAft>
              <a:defRPr>
                <a:solidFill>
                  <a:schemeClr val="tx1"/>
                </a:solidFill>
                <a:latin typeface="Arial" charset="0"/>
                <a:cs typeface="Arial" charset="0"/>
              </a:defRPr>
            </a:lvl7pPr>
            <a:lvl8pPr marL="3429000" indent="-228600" defTabSz="1038225" fontAlgn="base">
              <a:spcBef>
                <a:spcPct val="0"/>
              </a:spcBef>
              <a:spcAft>
                <a:spcPct val="0"/>
              </a:spcAft>
              <a:defRPr>
                <a:solidFill>
                  <a:schemeClr val="tx1"/>
                </a:solidFill>
                <a:latin typeface="Arial" charset="0"/>
                <a:cs typeface="Arial" charset="0"/>
              </a:defRPr>
            </a:lvl8pPr>
            <a:lvl9pPr marL="3886200" indent="-228600" defTabSz="1038225" fontAlgn="base">
              <a:spcBef>
                <a:spcPct val="0"/>
              </a:spcBef>
              <a:spcAft>
                <a:spcPct val="0"/>
              </a:spcAft>
              <a:defRPr>
                <a:solidFill>
                  <a:schemeClr val="tx1"/>
                </a:solidFill>
                <a:latin typeface="Arial" charset="0"/>
                <a:cs typeface="Arial" charset="0"/>
              </a:defRPr>
            </a:lvl9pPr>
          </a:lstStyle>
          <a:p>
            <a:pPr>
              <a:spcBef>
                <a:spcPct val="50000"/>
              </a:spcBef>
              <a:buClr>
                <a:srgbClr val="002960"/>
              </a:buClr>
              <a:buFont typeface="Calibri" pitchFamily="34" charset="0"/>
              <a:buNone/>
            </a:pPr>
            <a:r>
              <a:rPr lang="fr-FR" sz="700">
                <a:solidFill>
                  <a:srgbClr val="0C419A"/>
                </a:solidFill>
                <a:latin typeface="Century Gothic" pitchFamily="34" charset="0"/>
              </a:rPr>
              <a:t>(1) Sprooten and al. « </a:t>
            </a:r>
            <a:r>
              <a:rPr lang="fr-FR" sz="700" b="1">
                <a:solidFill>
                  <a:srgbClr val="0C419A"/>
                </a:solidFill>
                <a:latin typeface="Century Gothic" pitchFamily="34" charset="0"/>
              </a:rPr>
              <a:t>Five-year follow-up after hospitalisation for acute exacerbation of COPD</a:t>
            </a:r>
            <a:r>
              <a:rPr lang="fr-FR" sz="700">
                <a:solidFill>
                  <a:srgbClr val="0C419A"/>
                </a:solidFill>
                <a:latin typeface="Century Gothic" pitchFamily="34" charset="0"/>
              </a:rPr>
              <a:t> ». </a:t>
            </a:r>
            <a:r>
              <a:rPr lang="fr-FR" sz="700" i="1">
                <a:solidFill>
                  <a:srgbClr val="0C419A"/>
                </a:solidFill>
                <a:latin typeface="Century Gothic" pitchFamily="34" charset="0"/>
              </a:rPr>
              <a:t>Proc Am Thorac Soc</a:t>
            </a:r>
            <a:r>
              <a:rPr lang="fr-FR" sz="700">
                <a:solidFill>
                  <a:srgbClr val="0C419A"/>
                </a:solidFill>
                <a:latin typeface="Century Gothic" pitchFamily="34" charset="0"/>
              </a:rPr>
              <a:t> 2006  </a:t>
            </a:r>
          </a:p>
          <a:p>
            <a:pPr>
              <a:spcBef>
                <a:spcPct val="50000"/>
              </a:spcBef>
              <a:buClr>
                <a:srgbClr val="002960"/>
              </a:buClr>
              <a:buFont typeface="Calibri" pitchFamily="34" charset="0"/>
              <a:buNone/>
            </a:pPr>
            <a:r>
              <a:rPr lang="fr-FR" sz="700">
                <a:solidFill>
                  <a:srgbClr val="0C419A"/>
                </a:solidFill>
                <a:latin typeface="Century Gothic" pitchFamily="34" charset="0"/>
              </a:rPr>
              <a:t>(2) Roberts and al., « </a:t>
            </a:r>
            <a:r>
              <a:rPr lang="fr-FR" sz="700" b="1">
                <a:solidFill>
                  <a:srgbClr val="0C419A"/>
                </a:solidFill>
                <a:latin typeface="Century Gothic" pitchFamily="34" charset="0"/>
              </a:rPr>
              <a:t>Audit of acute admissions of COPD: standards of care and management in the hospital setting </a:t>
            </a:r>
            <a:r>
              <a:rPr lang="fr-FR" sz="700">
                <a:solidFill>
                  <a:srgbClr val="0C419A"/>
                </a:solidFill>
                <a:latin typeface="Century Gothic" pitchFamily="34" charset="0"/>
              </a:rPr>
              <a:t>». European Respiratory Journal, 2001</a:t>
            </a:r>
          </a:p>
          <a:p>
            <a:pPr>
              <a:spcBef>
                <a:spcPct val="50000"/>
              </a:spcBef>
              <a:buClr>
                <a:srgbClr val="002960"/>
              </a:buClr>
            </a:pPr>
            <a:r>
              <a:rPr lang="fr-FR" sz="700">
                <a:solidFill>
                  <a:srgbClr val="0C419A"/>
                </a:solidFill>
                <a:latin typeface="Century Gothic" pitchFamily="34" charset="0"/>
              </a:rPr>
              <a:t>(3) </a:t>
            </a:r>
            <a:r>
              <a:rPr lang="en-US" sz="700">
                <a:solidFill>
                  <a:srgbClr val="0C419A"/>
                </a:solidFill>
                <a:latin typeface="Century Gothic" pitchFamily="34" charset="0"/>
              </a:rPr>
              <a:t>Jean Bourbeau et al., « Reduction of Hospital Utilization in Patients With Chronic Obstructive Pulmonary Disease : A Disease-Specific Self-management Intervention » - Arch Intern Med. 2003;163(5):585-591</a:t>
            </a:r>
          </a:p>
          <a:p>
            <a:pPr>
              <a:spcBef>
                <a:spcPct val="50000"/>
              </a:spcBef>
              <a:buClr>
                <a:srgbClr val="002960"/>
              </a:buClr>
            </a:pPr>
            <a:r>
              <a:rPr lang="fr-FR" sz="700">
                <a:solidFill>
                  <a:srgbClr val="0C419A"/>
                </a:solidFill>
                <a:latin typeface="Century Gothic" pitchFamily="34" charset="0"/>
              </a:rPr>
              <a:t>(4) Simoens and al., « </a:t>
            </a:r>
            <a:r>
              <a:rPr lang="fr-FR" sz="700" b="1">
                <a:solidFill>
                  <a:srgbClr val="0C419A"/>
                </a:solidFill>
                <a:latin typeface="Century Gothic" pitchFamily="34" charset="0"/>
              </a:rPr>
              <a:t>Clinical and economic analysis of antimicrobial therapy of chronic obstructive pulmonary disease exacerbations », </a:t>
            </a:r>
            <a:r>
              <a:rPr lang="fr-FR" sz="700">
                <a:solidFill>
                  <a:srgbClr val="0C419A"/>
                </a:solidFill>
                <a:latin typeface="Century Gothic" pitchFamily="34" charset="0"/>
              </a:rPr>
              <a:t>2006</a:t>
            </a:r>
          </a:p>
          <a:p>
            <a:pPr>
              <a:lnSpc>
                <a:spcPct val="40000"/>
              </a:lnSpc>
              <a:spcBef>
                <a:spcPct val="50000"/>
              </a:spcBef>
              <a:buClr>
                <a:srgbClr val="002960"/>
              </a:buClr>
            </a:pPr>
            <a:r>
              <a:rPr lang="fr-FR" sz="700">
                <a:solidFill>
                  <a:srgbClr val="0C419A"/>
                </a:solidFill>
                <a:latin typeface="Century Gothic" pitchFamily="34" charset="0"/>
              </a:rPr>
              <a:t>(5) Oostenbrink and al., « </a:t>
            </a:r>
            <a:r>
              <a:rPr lang="fr-FR" sz="700" b="1">
                <a:solidFill>
                  <a:srgbClr val="0C419A"/>
                </a:solidFill>
                <a:latin typeface="Century Gothic" pitchFamily="34" charset="0"/>
              </a:rPr>
              <a:t>Resource use and risk factors in high-cost exacerbations of COPD. », Respiratory Medicine, </a:t>
            </a:r>
            <a:r>
              <a:rPr lang="fr-FR" sz="700">
                <a:solidFill>
                  <a:srgbClr val="0C419A"/>
                </a:solidFill>
                <a:latin typeface="Century Gothic" pitchFamily="34" charset="0"/>
              </a:rPr>
              <a:t>2004</a:t>
            </a:r>
          </a:p>
        </p:txBody>
      </p:sp>
      <p:sp>
        <p:nvSpPr>
          <p:cNvPr id="420900" name="Rectangle 9"/>
          <p:cNvSpPr>
            <a:spLocks noChangeArrowheads="1"/>
          </p:cNvSpPr>
          <p:nvPr/>
        </p:nvSpPr>
        <p:spPr bwMode="gray">
          <a:xfrm>
            <a:off x="323850" y="3644900"/>
            <a:ext cx="8496300" cy="1271588"/>
          </a:xfrm>
          <a:prstGeom prst="rect">
            <a:avLst/>
          </a:prstGeom>
          <a:solidFill>
            <a:schemeClr val="bg1"/>
          </a:solidFill>
          <a:ln w="9525">
            <a:solidFill>
              <a:srgbClr val="0C419A"/>
            </a:solidFill>
            <a:round/>
            <a:headEnd/>
            <a:tailEnd/>
          </a:ln>
        </p:spPr>
        <p:txBody>
          <a:bodyPr lIns="0" tIns="0" rIns="72000" bIns="0" anchor="ctr"/>
          <a:lstStyle/>
          <a:p>
            <a:pPr marL="180975" lvl="1">
              <a:buFont typeface="Wingdings" pitchFamily="2" charset="2"/>
              <a:buChar char="§"/>
            </a:pPr>
            <a:r>
              <a:rPr lang="fr-FR" sz="1200">
                <a:solidFill>
                  <a:srgbClr val="003399"/>
                </a:solidFill>
                <a:latin typeface="Century Gothic" pitchFamily="34" charset="0"/>
              </a:rPr>
              <a:t> La littérature scientifique (3) atteste d’un impact important des programmes de suivi des patients BPCO initiés lors d‘une hospitalisation pour exacerbation :</a:t>
            </a:r>
          </a:p>
          <a:p>
            <a:pPr marL="180975" lvl="2"/>
            <a:r>
              <a:rPr lang="fr-FR" sz="1200">
                <a:solidFill>
                  <a:srgbClr val="003399"/>
                </a:solidFill>
                <a:latin typeface="Century Gothic" pitchFamily="34" charset="0"/>
              </a:rPr>
              <a:t>	-sur le nombre d’hospitalisations pour </a:t>
            </a:r>
            <a:r>
              <a:rPr lang="fr-FR" sz="1200" u="sng">
                <a:solidFill>
                  <a:srgbClr val="003399"/>
                </a:solidFill>
                <a:latin typeface="Century Gothic" pitchFamily="34" charset="0"/>
              </a:rPr>
              <a:t>exacerbation de BPCO </a:t>
            </a:r>
            <a:r>
              <a:rPr lang="fr-FR" sz="1200">
                <a:solidFill>
                  <a:srgbClr val="003399"/>
                </a:solidFill>
                <a:latin typeface="Century Gothic" pitchFamily="34" charset="0"/>
              </a:rPr>
              <a:t>(-33 %) et </a:t>
            </a:r>
          </a:p>
          <a:p>
            <a:pPr marL="180975" lvl="2"/>
            <a:r>
              <a:rPr lang="fr-FR" sz="1200">
                <a:solidFill>
                  <a:srgbClr val="003399"/>
                </a:solidFill>
                <a:latin typeface="Century Gothic" pitchFamily="34" charset="0"/>
              </a:rPr>
              <a:t>	-sur le nombre d’hospitalisations </a:t>
            </a:r>
            <a:r>
              <a:rPr lang="fr-FR" sz="1200" u="sng">
                <a:solidFill>
                  <a:srgbClr val="003399"/>
                </a:solidFill>
                <a:latin typeface="Century Gothic" pitchFamily="34" charset="0"/>
              </a:rPr>
              <a:t>toutes causes confondues </a:t>
            </a:r>
            <a:r>
              <a:rPr lang="fr-FR" sz="1200">
                <a:solidFill>
                  <a:srgbClr val="003399"/>
                </a:solidFill>
                <a:latin typeface="Century Gothic" pitchFamily="34" charset="0"/>
              </a:rPr>
              <a:t>(-25 %) </a:t>
            </a:r>
          </a:p>
          <a:p>
            <a:pPr marL="180975" lvl="2"/>
            <a:endParaRPr lang="fr-FR" sz="1200">
              <a:solidFill>
                <a:srgbClr val="003399"/>
              </a:solidFill>
              <a:latin typeface="Century Gothic" pitchFamily="34" charset="0"/>
            </a:endParaRPr>
          </a:p>
          <a:p>
            <a:pPr marL="180975" lvl="1">
              <a:buFont typeface="Wingdings" pitchFamily="2" charset="2"/>
              <a:buChar char="§"/>
            </a:pPr>
            <a:r>
              <a:rPr lang="fr-FR" sz="1200">
                <a:solidFill>
                  <a:srgbClr val="003399"/>
                </a:solidFill>
                <a:latin typeface="Century Gothic" pitchFamily="34" charset="0"/>
              </a:rPr>
              <a:t> En outre, les exacerbations représentent entre 75% </a:t>
            </a:r>
            <a:r>
              <a:rPr lang="fr-FR" sz="800">
                <a:solidFill>
                  <a:srgbClr val="003399"/>
                </a:solidFill>
                <a:latin typeface="Century Gothic" pitchFamily="34" charset="0"/>
              </a:rPr>
              <a:t>(4) </a:t>
            </a:r>
            <a:r>
              <a:rPr lang="fr-FR" sz="1200">
                <a:solidFill>
                  <a:srgbClr val="003399"/>
                </a:solidFill>
                <a:latin typeface="Century Gothic" pitchFamily="34" charset="0"/>
              </a:rPr>
              <a:t>et 90% </a:t>
            </a:r>
            <a:r>
              <a:rPr lang="fr-FR" sz="800">
                <a:solidFill>
                  <a:srgbClr val="003399"/>
                </a:solidFill>
                <a:latin typeface="Century Gothic" pitchFamily="34" charset="0"/>
              </a:rPr>
              <a:t>(5) </a:t>
            </a:r>
            <a:r>
              <a:rPr lang="fr-FR" sz="1200">
                <a:solidFill>
                  <a:srgbClr val="003399"/>
                </a:solidFill>
                <a:latin typeface="Century Gothic" pitchFamily="34" charset="0"/>
              </a:rPr>
              <a:t>du coût des hospitalisations</a:t>
            </a:r>
          </a:p>
        </p:txBody>
      </p:sp>
      <p:sp>
        <p:nvSpPr>
          <p:cNvPr id="420901" name="Text Box 11"/>
          <p:cNvSpPr txBox="1">
            <a:spLocks noChangeArrowheads="1"/>
          </p:cNvSpPr>
          <p:nvPr>
            <p:custDataLst>
              <p:tags r:id="rId7"/>
            </p:custDataLst>
          </p:nvPr>
        </p:nvSpPr>
        <p:spPr bwMode="gray">
          <a:xfrm>
            <a:off x="468313" y="44450"/>
            <a:ext cx="79200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r>
              <a:rPr lang="fr-FR" b="1">
                <a:solidFill>
                  <a:srgbClr val="0C419A"/>
                </a:solidFill>
                <a:latin typeface="Century Gothic" pitchFamily="34" charset="0"/>
              </a:rPr>
              <a:t>Le  programme s’appuie sur des analyses scientifiques convergentes</a:t>
            </a:r>
          </a:p>
        </p:txBody>
      </p:sp>
      <p:sp>
        <p:nvSpPr>
          <p:cNvPr id="9" name="Rectangle 139"/>
          <p:cNvSpPr>
            <a:spLocks noChangeArrowheads="1"/>
          </p:cNvSpPr>
          <p:nvPr/>
        </p:nvSpPr>
        <p:spPr bwMode="auto">
          <a:xfrm>
            <a:off x="311150" y="1212850"/>
            <a:ext cx="8496300" cy="839788"/>
          </a:xfrm>
          <a:prstGeom prst="rect">
            <a:avLst/>
          </a:prstGeom>
          <a:gradFill rotWithShape="0">
            <a:gsLst>
              <a:gs pos="0">
                <a:srgbClr val="17375E"/>
              </a:gs>
              <a:gs pos="100000">
                <a:srgbClr val="0C419A"/>
              </a:gs>
            </a:gsLst>
            <a:lin ang="16200000"/>
          </a:gradFill>
          <a:ln>
            <a:noFill/>
          </a:ln>
          <a:extLst/>
        </p:spPr>
        <p:txBody>
          <a:bodyPr wrap="none" lIns="0" tIns="0" rIns="0" bIns="0" anchor="ctr"/>
          <a:lstStyle/>
          <a:p>
            <a:pPr algn="ctr">
              <a:spcBef>
                <a:spcPct val="50000"/>
              </a:spcBef>
              <a:defRPr/>
            </a:pPr>
            <a:r>
              <a:rPr lang="fr-FR" sz="1050" b="1" dirty="0">
                <a:solidFill>
                  <a:srgbClr val="FFFFFF"/>
                </a:solidFill>
                <a:latin typeface="Century Gothic" pitchFamily="34" charset="0"/>
                <a:cs typeface="+mn-cs"/>
              </a:rPr>
              <a:t>Taux de survie des patients BPCO après 1ère hospitalisation pour exacerbation = 80% à 1 an et 40% à 5 ans </a:t>
            </a:r>
            <a:r>
              <a:rPr lang="fr-FR" sz="1000" b="1" dirty="0">
                <a:solidFill>
                  <a:srgbClr val="FFFFFF"/>
                </a:solidFill>
                <a:latin typeface="Century Gothic" pitchFamily="34" charset="0"/>
                <a:cs typeface="+mn-cs"/>
              </a:rPr>
              <a:t>(1)</a:t>
            </a:r>
          </a:p>
          <a:p>
            <a:pPr algn="ctr">
              <a:spcBef>
                <a:spcPct val="50000"/>
              </a:spcBef>
              <a:defRPr/>
            </a:pPr>
            <a:r>
              <a:rPr lang="fr-FR" sz="1000" b="1" i="1" dirty="0">
                <a:solidFill>
                  <a:srgbClr val="FFFFFF"/>
                </a:solidFill>
                <a:latin typeface="Century Gothic" pitchFamily="34" charset="0"/>
                <a:cs typeface="+mn-cs"/>
              </a:rPr>
              <a:t> taux de mortalité à 5 ans de 17 % pour les stades I, 42 % pour les stades II, 49 % pour les stades III et 73 % pour les stades IV </a:t>
            </a:r>
          </a:p>
        </p:txBody>
      </p:sp>
      <p:sp>
        <p:nvSpPr>
          <p:cNvPr id="420903" name="Rectangle 139"/>
          <p:cNvSpPr>
            <a:spLocks noChangeArrowheads="1"/>
          </p:cNvSpPr>
          <p:nvPr/>
        </p:nvSpPr>
        <p:spPr bwMode="auto">
          <a:xfrm>
            <a:off x="323850" y="2708275"/>
            <a:ext cx="8496300" cy="433388"/>
          </a:xfrm>
          <a:prstGeom prst="rect">
            <a:avLst/>
          </a:prstGeom>
          <a:solidFill>
            <a:schemeClr val="accent1">
              <a:alpha val="9215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100" b="1">
                <a:solidFill>
                  <a:schemeClr val="bg1"/>
                </a:solidFill>
                <a:latin typeface="Century Gothic" pitchFamily="34" charset="0"/>
              </a:rPr>
              <a:t>Ré-hospitalisation = facteur aggravant </a:t>
            </a:r>
            <a:r>
              <a:rPr lang="fr-FR" sz="1100" b="1">
                <a:solidFill>
                  <a:schemeClr val="bg1"/>
                </a:solidFill>
                <a:latin typeface="Century Gothic" pitchFamily="34" charset="0"/>
                <a:sym typeface="Wingdings" pitchFamily="2" charset="2"/>
              </a:rPr>
              <a:t></a:t>
            </a:r>
            <a:r>
              <a:rPr lang="fr-FR" sz="1100" b="1">
                <a:solidFill>
                  <a:schemeClr val="bg1"/>
                </a:solidFill>
                <a:latin typeface="Century Gothic" pitchFamily="34" charset="0"/>
              </a:rPr>
              <a:t> 34% des patients sont hospitalisés de nouveau dans les 90 jours suivant une première exacerbation et 95% des ré-hospitalisations sont dues à des cas d’exacerbations </a:t>
            </a:r>
            <a:r>
              <a:rPr lang="fr-FR" sz="600" b="1">
                <a:solidFill>
                  <a:schemeClr val="bg1"/>
                </a:solidFill>
                <a:latin typeface="Century Gothic" pitchFamily="34" charset="0"/>
              </a:rPr>
              <a:t>(2)</a:t>
            </a:r>
            <a:endParaRPr lang="fr-FR" sz="1000" b="1">
              <a:solidFill>
                <a:schemeClr val="bg1"/>
              </a:solidFill>
              <a:latin typeface="Century Gothic" pitchFamily="34" charset="0"/>
            </a:endParaRPr>
          </a:p>
        </p:txBody>
      </p:sp>
      <p:sp>
        <p:nvSpPr>
          <p:cNvPr id="420904" name="Rectangle 60"/>
          <p:cNvSpPr>
            <a:spLocks noChangeArrowheads="1"/>
          </p:cNvSpPr>
          <p:nvPr>
            <p:custDataLst>
              <p:tags r:id="rId8"/>
            </p:custDataLst>
          </p:nvPr>
        </p:nvSpPr>
        <p:spPr bwMode="auto">
          <a:xfrm>
            <a:off x="6804025" y="-3175"/>
            <a:ext cx="2447925"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p>
            <a:pPr marL="180975" indent="-180975">
              <a:spcBef>
                <a:spcPct val="20000"/>
              </a:spcBef>
            </a:pPr>
            <a:endParaRPr lang="fr-FR" sz="800" b="1">
              <a:solidFill>
                <a:srgbClr val="003399"/>
              </a:solidFill>
              <a:latin typeface="Century Gothic" pitchFamily="34" charset="0"/>
            </a:endParaRPr>
          </a:p>
        </p:txBody>
      </p:sp>
      <p:sp>
        <p:nvSpPr>
          <p:cNvPr id="420906" name="ZoneTexte 11"/>
          <p:cNvSpPr txBox="1">
            <a:spLocks noChangeArrowheads="1"/>
          </p:cNvSpPr>
          <p:nvPr/>
        </p:nvSpPr>
        <p:spPr bwMode="auto">
          <a:xfrm>
            <a:off x="8820150" y="6654800"/>
            <a:ext cx="347663"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r>
              <a:rPr lang="fr-FR" sz="900" dirty="0" smtClean="0">
                <a:solidFill>
                  <a:srgbClr val="0C419A"/>
                </a:solidFill>
              </a:rPr>
              <a:t>22</a:t>
            </a:r>
            <a:endParaRPr lang="fr-FR" sz="900" dirty="0">
              <a:solidFill>
                <a:srgbClr val="0C419A"/>
              </a:solidFill>
            </a:endParaRPr>
          </a:p>
        </p:txBody>
      </p:sp>
    </p:spTree>
    <p:custDataLst>
      <p:tags r:id="rId2"/>
    </p:custData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idx="4294967295"/>
          </p:nvPr>
        </p:nvSpPr>
        <p:spPr>
          <a:xfrm>
            <a:off x="611188" y="-100013"/>
            <a:ext cx="8208962" cy="647701"/>
          </a:xfrm>
          <a:prstGeom prst="rect">
            <a:avLst/>
          </a:prstGeom>
          <a:extLst/>
        </p:spPr>
        <p:txBody>
          <a:bodyPr>
            <a:spAutoFit/>
          </a:bodyPr>
          <a:lstStyle/>
          <a:p>
            <a:pPr algn="l" eaLnBrk="1" fontAlgn="auto" hangingPunct="1">
              <a:spcAft>
                <a:spcPts val="0"/>
              </a:spcAft>
              <a:defRPr/>
            </a:pPr>
            <a:r>
              <a:rPr lang="fr-FR" sz="1800" b="1" dirty="0">
                <a:solidFill>
                  <a:srgbClr val="0C419A"/>
                </a:solidFill>
                <a:latin typeface="Century Gothic" pitchFamily="34" charset="0"/>
              </a:rPr>
              <a:t>Le programme de l’Assurance Maladie s’appuie sur </a:t>
            </a:r>
            <a:r>
              <a:rPr lang="fr-FR" sz="1800" b="1" dirty="0" smtClean="0">
                <a:solidFill>
                  <a:srgbClr val="0C419A"/>
                </a:solidFill>
                <a:latin typeface="Century Gothic" pitchFamily="34" charset="0"/>
              </a:rPr>
              <a:t>des recommandations </a:t>
            </a:r>
            <a:r>
              <a:rPr lang="fr-FR" sz="1800" b="1" dirty="0">
                <a:solidFill>
                  <a:srgbClr val="0C419A"/>
                </a:solidFill>
                <a:latin typeface="Century Gothic" pitchFamily="34" charset="0"/>
              </a:rPr>
              <a:t>de la HAS</a:t>
            </a:r>
            <a:r>
              <a:rPr lang="fr-FR" sz="1800" b="1" dirty="0" smtClean="0">
                <a:solidFill>
                  <a:srgbClr val="0C419A"/>
                </a:solidFill>
                <a:latin typeface="Century Gothic" pitchFamily="34" charset="0"/>
                <a:ea typeface="+mn-ea"/>
                <a:cs typeface="Arial" charset="0"/>
              </a:rPr>
              <a:t> sur le thème de la BPCO</a:t>
            </a:r>
            <a:endParaRPr lang="fr-FR" sz="1800" b="1" dirty="0">
              <a:solidFill>
                <a:srgbClr val="0C419A"/>
              </a:solidFill>
              <a:latin typeface="Century Gothic" pitchFamily="34" charset="0"/>
              <a:ea typeface="+mn-ea"/>
              <a:cs typeface="Arial" charset="0"/>
            </a:endParaRPr>
          </a:p>
        </p:txBody>
      </p:sp>
      <p:grpSp>
        <p:nvGrpSpPr>
          <p:cNvPr id="560131" name="Groupe 3"/>
          <p:cNvGrpSpPr>
            <a:grpSpLocks/>
          </p:cNvGrpSpPr>
          <p:nvPr/>
        </p:nvGrpSpPr>
        <p:grpSpPr bwMode="auto">
          <a:xfrm>
            <a:off x="393700" y="587375"/>
            <a:ext cx="8640763" cy="3482975"/>
            <a:chOff x="331223" y="1128713"/>
            <a:chExt cx="8468290" cy="3189012"/>
          </a:xfrm>
        </p:grpSpPr>
        <p:sp>
          <p:nvSpPr>
            <p:cNvPr id="560132" name="Text Box 3"/>
            <p:cNvSpPr txBox="1">
              <a:spLocks noChangeArrowheads="1"/>
            </p:cNvSpPr>
            <p:nvPr/>
          </p:nvSpPr>
          <p:spPr bwMode="auto">
            <a:xfrm>
              <a:off x="1649413" y="1128713"/>
              <a:ext cx="7105650" cy="223741"/>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ctr">
                <a:spcBef>
                  <a:spcPct val="50000"/>
                </a:spcBef>
              </a:pPr>
              <a:r>
                <a:rPr lang="fr-FR" sz="1000" b="1">
                  <a:solidFill>
                    <a:srgbClr val="FFFFFF"/>
                  </a:solidFill>
                  <a:latin typeface="Century Gothic" pitchFamily="34" charset="0"/>
                </a:rPr>
                <a:t>Suivi minimal des patients selon le stade de gravité en dehors des exacerbations</a:t>
              </a:r>
            </a:p>
          </p:txBody>
        </p:sp>
        <p:sp>
          <p:nvSpPr>
            <p:cNvPr id="560133" name="ZoneTexte 3"/>
            <p:cNvSpPr txBox="1">
              <a:spLocks noChangeArrowheads="1"/>
            </p:cNvSpPr>
            <p:nvPr/>
          </p:nvSpPr>
          <p:spPr bwMode="auto">
            <a:xfrm>
              <a:off x="1657350" y="1553114"/>
              <a:ext cx="979487" cy="336461"/>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ctr">
                <a:spcBef>
                  <a:spcPct val="50000"/>
                </a:spcBef>
              </a:pPr>
              <a:r>
                <a:rPr lang="fr-FR" sz="1000" b="1">
                  <a:solidFill>
                    <a:srgbClr val="FFFFFF"/>
                  </a:solidFill>
                  <a:latin typeface="Century Gothic" pitchFamily="34" charset="0"/>
                </a:rPr>
                <a:t>Stade I</a:t>
              </a:r>
            </a:p>
          </p:txBody>
        </p:sp>
        <p:sp>
          <p:nvSpPr>
            <p:cNvPr id="560134" name="ZoneTexte 5"/>
            <p:cNvSpPr txBox="1">
              <a:spLocks noChangeAspect="1"/>
            </p:cNvSpPr>
            <p:nvPr/>
          </p:nvSpPr>
          <p:spPr bwMode="auto">
            <a:xfrm>
              <a:off x="2697163" y="1553114"/>
              <a:ext cx="903287" cy="336461"/>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ctr">
                <a:spcBef>
                  <a:spcPct val="50000"/>
                </a:spcBef>
              </a:pPr>
              <a:r>
                <a:rPr lang="fr-FR" sz="1000" b="1">
                  <a:solidFill>
                    <a:srgbClr val="FFFFFF"/>
                  </a:solidFill>
                  <a:latin typeface="Century Gothic" pitchFamily="34" charset="0"/>
                </a:rPr>
                <a:t>Stade II</a:t>
              </a:r>
            </a:p>
          </p:txBody>
        </p:sp>
        <p:sp>
          <p:nvSpPr>
            <p:cNvPr id="560135" name="ZoneTexte 7"/>
            <p:cNvSpPr txBox="1">
              <a:spLocks noChangeArrowheads="1"/>
            </p:cNvSpPr>
            <p:nvPr/>
          </p:nvSpPr>
          <p:spPr bwMode="auto">
            <a:xfrm>
              <a:off x="3736975" y="1553114"/>
              <a:ext cx="2822575" cy="421001"/>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ctr">
                <a:spcBef>
                  <a:spcPct val="50000"/>
                </a:spcBef>
              </a:pPr>
              <a:r>
                <a:rPr lang="fr-FR" sz="1000" b="1">
                  <a:solidFill>
                    <a:srgbClr val="FFFFFF"/>
                  </a:solidFill>
                  <a:latin typeface="Century Gothic" pitchFamily="34" charset="0"/>
                </a:rPr>
                <a:t>Stades III et IV patient </a:t>
              </a:r>
            </a:p>
            <a:p>
              <a:pPr algn="ctr">
                <a:spcBef>
                  <a:spcPct val="50000"/>
                </a:spcBef>
              </a:pPr>
              <a:r>
                <a:rPr lang="fr-FR" sz="1000" b="1">
                  <a:solidFill>
                    <a:srgbClr val="FFFFFF"/>
                  </a:solidFill>
                  <a:latin typeface="Century Gothic" pitchFamily="34" charset="0"/>
                </a:rPr>
                <a:t>sans OLD*</a:t>
              </a:r>
            </a:p>
          </p:txBody>
        </p:sp>
        <p:sp>
          <p:nvSpPr>
            <p:cNvPr id="560136" name="ZoneTexte 8"/>
            <p:cNvSpPr txBox="1">
              <a:spLocks noChangeArrowheads="1"/>
            </p:cNvSpPr>
            <p:nvPr/>
          </p:nvSpPr>
          <p:spPr bwMode="auto">
            <a:xfrm>
              <a:off x="6659563" y="1572457"/>
              <a:ext cx="2117725" cy="421001"/>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ctr">
                <a:spcBef>
                  <a:spcPct val="50000"/>
                </a:spcBef>
              </a:pPr>
              <a:r>
                <a:rPr lang="fr-FR" sz="1000" b="1">
                  <a:solidFill>
                    <a:srgbClr val="FFFFFF"/>
                  </a:solidFill>
                  <a:latin typeface="Century Gothic" pitchFamily="34" charset="0"/>
                </a:rPr>
                <a:t>Stade IV patient sous OLD </a:t>
              </a:r>
            </a:p>
            <a:p>
              <a:pPr algn="ctr">
                <a:spcBef>
                  <a:spcPct val="50000"/>
                </a:spcBef>
              </a:pPr>
              <a:r>
                <a:rPr lang="fr-FR" sz="1000" b="1">
                  <a:solidFill>
                    <a:srgbClr val="FFFFFF"/>
                  </a:solidFill>
                  <a:latin typeface="Century Gothic" pitchFamily="34" charset="0"/>
                </a:rPr>
                <a:t>et/ ou VNI** à l’état stable</a:t>
              </a:r>
            </a:p>
          </p:txBody>
        </p:sp>
        <p:sp>
          <p:nvSpPr>
            <p:cNvPr id="560137" name="ZoneTexte 9"/>
            <p:cNvSpPr txBox="1">
              <a:spLocks noChangeArrowheads="1"/>
            </p:cNvSpPr>
            <p:nvPr/>
          </p:nvSpPr>
          <p:spPr bwMode="auto">
            <a:xfrm>
              <a:off x="331223" y="2640392"/>
              <a:ext cx="1218176" cy="857789"/>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ctr">
                <a:spcBef>
                  <a:spcPct val="50000"/>
                </a:spcBef>
              </a:pPr>
              <a:r>
                <a:rPr lang="fr-FR" sz="1000" b="1">
                  <a:solidFill>
                    <a:srgbClr val="FFFFFF"/>
                  </a:solidFill>
                  <a:latin typeface="Century Gothic" pitchFamily="34" charset="0"/>
                </a:rPr>
                <a:t>Fréquence des consultations à l’état basal</a:t>
              </a:r>
            </a:p>
          </p:txBody>
        </p:sp>
        <p:sp>
          <p:nvSpPr>
            <p:cNvPr id="560138" name="ZoneTexte 10"/>
            <p:cNvSpPr txBox="1">
              <a:spLocks noChangeArrowheads="1"/>
            </p:cNvSpPr>
            <p:nvPr/>
          </p:nvSpPr>
          <p:spPr bwMode="auto">
            <a:xfrm>
              <a:off x="3736975" y="2170382"/>
              <a:ext cx="5062538" cy="237831"/>
            </a:xfrm>
            <a:prstGeom prst="rect">
              <a:avLst/>
            </a:prstGeom>
            <a:solidFill>
              <a:schemeClr val="bg1"/>
            </a:solidFill>
            <a:ln w="9525">
              <a:solidFill>
                <a:srgbClr val="0C419A"/>
              </a:solidFill>
              <a:round/>
              <a:headEnd/>
              <a:tailEnd/>
            </a:ln>
          </p:spPr>
          <p:txBody>
            <a:bodyPr lIns="0" tIns="0" rIns="0" bIns="0" anchor="ctr"/>
            <a:lstStyle>
              <a:lvl1pPr marL="85725">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ctr">
                <a:spcBef>
                  <a:spcPct val="20000"/>
                </a:spcBef>
              </a:pPr>
              <a:r>
                <a:rPr lang="fr-FR" sz="1100">
                  <a:solidFill>
                    <a:srgbClr val="003399"/>
                  </a:solidFill>
                  <a:latin typeface="Century Gothic" pitchFamily="34" charset="0"/>
                </a:rPr>
                <a:t>À adapter en fonction des besoins </a:t>
              </a:r>
            </a:p>
          </p:txBody>
        </p:sp>
        <p:sp>
          <p:nvSpPr>
            <p:cNvPr id="560139" name="ZoneTexte 11"/>
            <p:cNvSpPr txBox="1">
              <a:spLocks noChangeArrowheads="1"/>
            </p:cNvSpPr>
            <p:nvPr/>
          </p:nvSpPr>
          <p:spPr bwMode="auto">
            <a:xfrm>
              <a:off x="1649413" y="2640393"/>
              <a:ext cx="1951037" cy="857789"/>
            </a:xfrm>
            <a:prstGeom prst="rect">
              <a:avLst/>
            </a:prstGeom>
            <a:solidFill>
              <a:schemeClr val="bg1"/>
            </a:solidFill>
            <a:ln w="9525">
              <a:solidFill>
                <a:srgbClr val="0C419A"/>
              </a:solidFill>
              <a:round/>
              <a:headEnd/>
              <a:tailEnd/>
            </a:ln>
          </p:spPr>
          <p:txBody>
            <a:bodyPr lIns="0" tIns="0" rIns="0" bIns="0" anchor="ctr"/>
            <a:lstStyle>
              <a:lvl1pPr marL="85725">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ctr">
                <a:spcBef>
                  <a:spcPct val="20000"/>
                </a:spcBef>
              </a:pPr>
              <a:r>
                <a:rPr lang="fr-FR" sz="1100">
                  <a:solidFill>
                    <a:srgbClr val="003399"/>
                  </a:solidFill>
                  <a:latin typeface="Century Gothic" pitchFamily="34" charset="0"/>
                </a:rPr>
                <a:t>Médecin généraliste : consultations dédiées à la BPCO 1 ou 2 fois par an </a:t>
              </a:r>
            </a:p>
            <a:p>
              <a:pPr algn="ctr">
                <a:spcBef>
                  <a:spcPct val="20000"/>
                </a:spcBef>
              </a:pPr>
              <a:r>
                <a:rPr lang="fr-FR" sz="1100">
                  <a:solidFill>
                    <a:srgbClr val="003399"/>
                  </a:solidFill>
                  <a:latin typeface="Century Gothic" pitchFamily="34" charset="0"/>
                </a:rPr>
                <a:t>Avis du pneumologue : selon les besoins</a:t>
              </a:r>
            </a:p>
          </p:txBody>
        </p:sp>
        <p:sp>
          <p:nvSpPr>
            <p:cNvPr id="560140" name="ZoneTexte 12"/>
            <p:cNvSpPr txBox="1">
              <a:spLocks noChangeArrowheads="1"/>
            </p:cNvSpPr>
            <p:nvPr/>
          </p:nvSpPr>
          <p:spPr bwMode="auto">
            <a:xfrm>
              <a:off x="3736974" y="2637154"/>
              <a:ext cx="2778125" cy="861028"/>
            </a:xfrm>
            <a:prstGeom prst="rect">
              <a:avLst/>
            </a:prstGeom>
            <a:solidFill>
              <a:schemeClr val="bg1"/>
            </a:solidFill>
            <a:ln w="9525">
              <a:solidFill>
                <a:srgbClr val="0C419A"/>
              </a:solidFill>
              <a:round/>
              <a:headEnd/>
              <a:tailEnd/>
            </a:ln>
          </p:spPr>
          <p:txBody>
            <a:bodyPr lIns="0" tIns="0" rIns="0" bIns="0" anchor="ctr"/>
            <a:lstStyle>
              <a:lvl1pPr marL="85725">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ctr">
                <a:spcBef>
                  <a:spcPct val="20000"/>
                </a:spcBef>
              </a:pPr>
              <a:r>
                <a:rPr lang="fr-FR" sz="1100">
                  <a:solidFill>
                    <a:srgbClr val="003399"/>
                  </a:solidFill>
                  <a:latin typeface="Century Gothic" pitchFamily="34" charset="0"/>
                </a:rPr>
                <a:t> </a:t>
              </a:r>
            </a:p>
            <a:p>
              <a:pPr algn="ctr">
                <a:spcBef>
                  <a:spcPct val="20000"/>
                </a:spcBef>
              </a:pPr>
              <a:r>
                <a:rPr lang="fr-FR" sz="1100">
                  <a:solidFill>
                    <a:srgbClr val="003399"/>
                  </a:solidFill>
                  <a:latin typeface="Century Gothic" pitchFamily="34" charset="0"/>
                </a:rPr>
                <a:t>Médecin généraliste : tous les 3 mois</a:t>
              </a:r>
            </a:p>
            <a:p>
              <a:pPr algn="ctr">
                <a:spcBef>
                  <a:spcPct val="20000"/>
                </a:spcBef>
              </a:pPr>
              <a:endParaRPr lang="fr-FR" sz="1100">
                <a:solidFill>
                  <a:srgbClr val="003399"/>
                </a:solidFill>
                <a:latin typeface="Century Gothic" pitchFamily="34" charset="0"/>
              </a:endParaRPr>
            </a:p>
            <a:p>
              <a:pPr algn="ctr">
                <a:spcBef>
                  <a:spcPct val="20000"/>
                </a:spcBef>
              </a:pPr>
              <a:r>
                <a:rPr lang="fr-FR" sz="1100">
                  <a:solidFill>
                    <a:srgbClr val="003399"/>
                  </a:solidFill>
                  <a:latin typeface="Century Gothic" pitchFamily="34" charset="0"/>
                </a:rPr>
                <a:t> Pneumologue : 1 fois par an</a:t>
              </a:r>
            </a:p>
            <a:p>
              <a:pPr algn="ctr">
                <a:spcBef>
                  <a:spcPct val="20000"/>
                </a:spcBef>
              </a:pPr>
              <a:endParaRPr lang="fr-FR" sz="1100">
                <a:solidFill>
                  <a:srgbClr val="003399"/>
                </a:solidFill>
                <a:latin typeface="Century Gothic" pitchFamily="34" charset="0"/>
              </a:endParaRPr>
            </a:p>
          </p:txBody>
        </p:sp>
        <p:sp>
          <p:nvSpPr>
            <p:cNvPr id="560141" name="ZoneTexte 13"/>
            <p:cNvSpPr txBox="1">
              <a:spLocks noChangeArrowheads="1"/>
            </p:cNvSpPr>
            <p:nvPr/>
          </p:nvSpPr>
          <p:spPr bwMode="auto">
            <a:xfrm>
              <a:off x="6659563" y="2637154"/>
              <a:ext cx="2095500" cy="861028"/>
            </a:xfrm>
            <a:prstGeom prst="rect">
              <a:avLst/>
            </a:prstGeom>
            <a:solidFill>
              <a:schemeClr val="bg1"/>
            </a:solidFill>
            <a:ln w="9525">
              <a:solidFill>
                <a:srgbClr val="0C419A"/>
              </a:solidFill>
              <a:round/>
              <a:headEnd/>
              <a:tailEnd/>
            </a:ln>
          </p:spPr>
          <p:txBody>
            <a:bodyPr lIns="0" tIns="0" rIns="0" bIns="0" anchor="ctr"/>
            <a:lstStyle>
              <a:lvl1pPr marL="85725">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ctr">
                <a:spcBef>
                  <a:spcPct val="20000"/>
                </a:spcBef>
              </a:pPr>
              <a:r>
                <a:rPr lang="fr-FR" sz="1100">
                  <a:solidFill>
                    <a:srgbClr val="003399"/>
                  </a:solidFill>
                  <a:latin typeface="Century Gothic" pitchFamily="34" charset="0"/>
                </a:rPr>
                <a:t>Médecin généraliste :</a:t>
              </a:r>
            </a:p>
            <a:p>
              <a:pPr algn="ctr">
                <a:spcBef>
                  <a:spcPct val="20000"/>
                </a:spcBef>
              </a:pPr>
              <a:r>
                <a:rPr lang="fr-FR" sz="1100">
                  <a:solidFill>
                    <a:srgbClr val="003399"/>
                  </a:solidFill>
                  <a:latin typeface="Century Gothic" pitchFamily="34" charset="0"/>
                </a:rPr>
                <a:t> tous les mois</a:t>
              </a:r>
            </a:p>
            <a:p>
              <a:pPr algn="ctr">
                <a:spcBef>
                  <a:spcPct val="20000"/>
                </a:spcBef>
              </a:pPr>
              <a:r>
                <a:rPr lang="fr-FR" sz="1100">
                  <a:solidFill>
                    <a:srgbClr val="003399"/>
                  </a:solidFill>
                  <a:latin typeface="Century Gothic" pitchFamily="34" charset="0"/>
                </a:rPr>
                <a:t>Pneumologue : tous les 6 mois </a:t>
              </a:r>
            </a:p>
            <a:p>
              <a:pPr algn="ctr">
                <a:spcBef>
                  <a:spcPct val="20000"/>
                </a:spcBef>
              </a:pPr>
              <a:r>
                <a:rPr lang="fr-FR" sz="1100">
                  <a:solidFill>
                    <a:srgbClr val="003399"/>
                  </a:solidFill>
                  <a:latin typeface="Century Gothic" pitchFamily="34" charset="0"/>
                </a:rPr>
                <a:t>Prestataire : selon le forfait à adapter si besoin</a:t>
              </a:r>
            </a:p>
          </p:txBody>
        </p:sp>
        <p:sp>
          <p:nvSpPr>
            <p:cNvPr id="560142" name="ZoneTexte 15"/>
            <p:cNvSpPr txBox="1">
              <a:spLocks noChangeArrowheads="1"/>
            </p:cNvSpPr>
            <p:nvPr/>
          </p:nvSpPr>
          <p:spPr bwMode="auto">
            <a:xfrm>
              <a:off x="331223" y="3715659"/>
              <a:ext cx="1218174" cy="602066"/>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ctr">
                <a:spcBef>
                  <a:spcPct val="50000"/>
                </a:spcBef>
              </a:pPr>
              <a:r>
                <a:rPr lang="fr-FR" sz="1000" b="1">
                  <a:solidFill>
                    <a:srgbClr val="FFFFFF"/>
                  </a:solidFill>
                  <a:latin typeface="Century Gothic" pitchFamily="34" charset="0"/>
                </a:rPr>
                <a:t>Au décours d’une hospitalisation pour exacerbation</a:t>
              </a:r>
            </a:p>
          </p:txBody>
        </p:sp>
        <p:sp>
          <p:nvSpPr>
            <p:cNvPr id="560143" name="ZoneTexte 16"/>
            <p:cNvSpPr txBox="1">
              <a:spLocks noChangeArrowheads="1"/>
            </p:cNvSpPr>
            <p:nvPr/>
          </p:nvSpPr>
          <p:spPr bwMode="auto">
            <a:xfrm>
              <a:off x="1635125" y="3715658"/>
              <a:ext cx="7119938" cy="602066"/>
            </a:xfrm>
            <a:prstGeom prst="rect">
              <a:avLst/>
            </a:prstGeom>
            <a:solidFill>
              <a:schemeClr val="bg1"/>
            </a:solidFill>
            <a:ln w="9525">
              <a:solidFill>
                <a:srgbClr val="0C419A"/>
              </a:solidFill>
              <a:round/>
              <a:headEnd/>
              <a:tailEnd/>
            </a:ln>
          </p:spPr>
          <p:txBody>
            <a:bodyPr lIns="0" tIns="0" rIns="0" bIns="0" anchor="ctr"/>
            <a:lstStyle>
              <a:lvl1pPr marL="85725">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ctr">
                <a:spcBef>
                  <a:spcPct val="20000"/>
                </a:spcBef>
              </a:pPr>
              <a:r>
                <a:rPr lang="fr-FR" sz="1100">
                  <a:solidFill>
                    <a:srgbClr val="003399"/>
                  </a:solidFill>
                  <a:latin typeface="Century Gothic" pitchFamily="34" charset="0"/>
                </a:rPr>
                <a:t>Consultation du médecin généraliste : dans la semaine qui suit la sortie </a:t>
              </a:r>
            </a:p>
            <a:p>
              <a:pPr algn="ctr">
                <a:spcBef>
                  <a:spcPct val="20000"/>
                </a:spcBef>
              </a:pPr>
              <a:r>
                <a:rPr lang="fr-FR" sz="1100">
                  <a:solidFill>
                    <a:srgbClr val="003399"/>
                  </a:solidFill>
                  <a:latin typeface="Century Gothic" pitchFamily="34" charset="0"/>
                </a:rPr>
                <a:t>Consultation du pneumologue : 1 à 3 mois au plus tard avec EFR*** et gaz du sang</a:t>
              </a:r>
            </a:p>
            <a:p>
              <a:pPr algn="ctr">
                <a:spcBef>
                  <a:spcPct val="20000"/>
                </a:spcBef>
              </a:pPr>
              <a:r>
                <a:rPr lang="fr-FR" sz="1100">
                  <a:solidFill>
                    <a:srgbClr val="003399"/>
                  </a:solidFill>
                  <a:latin typeface="Century Gothic" pitchFamily="34" charset="0"/>
                </a:rPr>
                <a:t>Si état de base non atteint : consultations supplémentaires selon l’évolution</a:t>
              </a:r>
            </a:p>
          </p:txBody>
        </p:sp>
      </p:grpSp>
      <p:sp>
        <p:nvSpPr>
          <p:cNvPr id="560144" name="ZoneTexte 17"/>
          <p:cNvSpPr txBox="1">
            <a:spLocks noChangeArrowheads="1"/>
          </p:cNvSpPr>
          <p:nvPr/>
        </p:nvSpPr>
        <p:spPr bwMode="auto">
          <a:xfrm>
            <a:off x="3881438" y="6234113"/>
            <a:ext cx="2951162"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0" tIns="45711" rIns="91420" bIns="45711">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r>
              <a:rPr lang="fr-FR" sz="900" i="1">
                <a:solidFill>
                  <a:srgbClr val="0C419A"/>
                </a:solidFill>
                <a:latin typeface="Century Gothic" pitchFamily="34" charset="0"/>
              </a:rPr>
              <a:t>* OLD :oxygénothérapie de longue durée</a:t>
            </a:r>
          </a:p>
          <a:p>
            <a:r>
              <a:rPr lang="fr-FR" sz="900" i="1">
                <a:solidFill>
                  <a:srgbClr val="0C419A"/>
                </a:solidFill>
                <a:latin typeface="Century Gothic" pitchFamily="34" charset="0"/>
              </a:rPr>
              <a:t>** VNI : ventilation non invasive</a:t>
            </a:r>
          </a:p>
          <a:p>
            <a:r>
              <a:rPr lang="fr-FR" sz="900" i="1">
                <a:solidFill>
                  <a:srgbClr val="0C419A"/>
                </a:solidFill>
                <a:latin typeface="Century Gothic" pitchFamily="34" charset="0"/>
              </a:rPr>
              <a:t>***EFR : exploration fonctionnelle respiratoire</a:t>
            </a:r>
          </a:p>
        </p:txBody>
      </p:sp>
      <p:sp>
        <p:nvSpPr>
          <p:cNvPr id="3" name="Rectangle 2"/>
          <p:cNvSpPr/>
          <p:nvPr/>
        </p:nvSpPr>
        <p:spPr>
          <a:xfrm>
            <a:off x="182563" y="3317875"/>
            <a:ext cx="8851900" cy="863600"/>
          </a:xfrm>
          <a:prstGeom prst="rect">
            <a:avLst/>
          </a:prstGeom>
          <a:noFill/>
          <a:ln w="25400">
            <a:solidFill>
              <a:srgbClr val="FF0000"/>
            </a:solidFill>
            <a:prstDash val="sysDash"/>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fr-FR">
              <a:solidFill>
                <a:srgbClr val="FF0000"/>
              </a:solidFill>
            </a:endParaRPr>
          </a:p>
        </p:txBody>
      </p:sp>
      <p:sp>
        <p:nvSpPr>
          <p:cNvPr id="560146" name="Rectangle 139"/>
          <p:cNvSpPr>
            <a:spLocks noChangeArrowheads="1"/>
          </p:cNvSpPr>
          <p:nvPr/>
        </p:nvSpPr>
        <p:spPr bwMode="auto">
          <a:xfrm rot="-5400000">
            <a:off x="-1552575" y="2166938"/>
            <a:ext cx="3482975" cy="323850"/>
          </a:xfrm>
          <a:prstGeom prst="rect">
            <a:avLst/>
          </a:prstGeom>
          <a:solidFill>
            <a:schemeClr val="accent1">
              <a:alpha val="9215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100" b="1">
                <a:solidFill>
                  <a:schemeClr val="bg1"/>
                </a:solidFill>
                <a:latin typeface="Century Gothic" pitchFamily="34" charset="0"/>
              </a:rPr>
              <a:t>Guide parcours  BPCO HAS de février 2012</a:t>
            </a:r>
          </a:p>
        </p:txBody>
      </p:sp>
      <p:sp>
        <p:nvSpPr>
          <p:cNvPr id="560147" name="Rectangle 139"/>
          <p:cNvSpPr>
            <a:spLocks noChangeArrowheads="1"/>
          </p:cNvSpPr>
          <p:nvPr/>
        </p:nvSpPr>
        <p:spPr bwMode="auto">
          <a:xfrm rot="-5400000">
            <a:off x="-588168" y="4971256"/>
            <a:ext cx="1763712" cy="479425"/>
          </a:xfrm>
          <a:prstGeom prst="rect">
            <a:avLst/>
          </a:prstGeom>
          <a:solidFill>
            <a:schemeClr val="accent1">
              <a:alpha val="9215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100" b="1">
                <a:solidFill>
                  <a:schemeClr val="bg1"/>
                </a:solidFill>
                <a:latin typeface="Century Gothic" pitchFamily="34" charset="0"/>
              </a:rPr>
              <a:t>Points clés et solution </a:t>
            </a:r>
          </a:p>
          <a:p>
            <a:pPr algn="ctr">
              <a:spcBef>
                <a:spcPct val="50000"/>
              </a:spcBef>
            </a:pPr>
            <a:r>
              <a:rPr lang="fr-FR" sz="1100" b="1">
                <a:solidFill>
                  <a:schemeClr val="bg1"/>
                </a:solidFill>
                <a:latin typeface="Century Gothic" pitchFamily="34" charset="0"/>
              </a:rPr>
              <a:t>mai 2014</a:t>
            </a:r>
          </a:p>
        </p:txBody>
      </p:sp>
      <p:sp>
        <p:nvSpPr>
          <p:cNvPr id="560148" name="Text Box 3"/>
          <p:cNvSpPr txBox="1">
            <a:spLocks noChangeArrowheads="1"/>
          </p:cNvSpPr>
          <p:nvPr/>
        </p:nvSpPr>
        <p:spPr bwMode="auto">
          <a:xfrm>
            <a:off x="727075" y="4329113"/>
            <a:ext cx="8285163" cy="409575"/>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ctr">
              <a:spcBef>
                <a:spcPct val="50000"/>
              </a:spcBef>
            </a:pPr>
            <a:r>
              <a:rPr lang="fr-FR" sz="1100" b="1">
                <a:solidFill>
                  <a:srgbClr val="FFFFFF"/>
                </a:solidFill>
                <a:latin typeface="Century Gothic" pitchFamily="34" charset="0"/>
              </a:rPr>
              <a:t>Comment prévenir les ré-hospitalisations après une exacerbation de BPCO ?</a:t>
            </a:r>
          </a:p>
        </p:txBody>
      </p:sp>
      <p:sp>
        <p:nvSpPr>
          <p:cNvPr id="23" name="ZoneTexte 11"/>
          <p:cNvSpPr txBox="1">
            <a:spLocks noChangeArrowheads="1"/>
          </p:cNvSpPr>
          <p:nvPr/>
        </p:nvSpPr>
        <p:spPr bwMode="auto">
          <a:xfrm>
            <a:off x="727075" y="4791075"/>
            <a:ext cx="8261350" cy="793750"/>
          </a:xfrm>
          <a:prstGeom prst="rect">
            <a:avLst/>
          </a:prstGeom>
          <a:solidFill>
            <a:schemeClr val="bg1"/>
          </a:solidFill>
          <a:ln w="9525">
            <a:solidFill>
              <a:srgbClr val="0C419A"/>
            </a:solidFill>
            <a:round/>
            <a:headEnd/>
            <a:tailEnd/>
          </a:ln>
          <a:extLst/>
        </p:spPr>
        <p:txBody>
          <a:bodyPr lIns="0" tIns="0" rIns="0" bIns="0" anchor="ctr"/>
          <a:lstStyle>
            <a:defPPr>
              <a:defRPr lang="fr-FR"/>
            </a:defPPr>
            <a:lvl1pPr marL="85725" algn="ctr">
              <a:spcBef>
                <a:spcPct val="20000"/>
              </a:spcBef>
              <a:defRPr sz="1100">
                <a:solidFill>
                  <a:srgbClr val="003399"/>
                </a:solidFill>
                <a:latin typeface="Century Gothic" pitchFamily="34" charset="0"/>
              </a:defRPr>
            </a:lvl1pPr>
          </a:lstStyle>
          <a:p>
            <a:pPr algn="l" fontAlgn="auto">
              <a:spcAft>
                <a:spcPts val="0"/>
              </a:spcAft>
              <a:defRPr/>
            </a:pPr>
            <a:r>
              <a:rPr lang="fr-FR" dirty="0" smtClean="0">
                <a:cs typeface="+mn-cs"/>
              </a:rPr>
              <a:t>Points clés : </a:t>
            </a:r>
          </a:p>
          <a:p>
            <a:pPr marL="257175" indent="-171450" algn="l" fontAlgn="auto">
              <a:spcAft>
                <a:spcPts val="0"/>
              </a:spcAft>
              <a:buFont typeface="Wingdings" panose="05000000000000000000" pitchFamily="2" charset="2"/>
              <a:buChar char="§"/>
              <a:defRPr/>
            </a:pPr>
            <a:r>
              <a:rPr lang="fr-FR" dirty="0" smtClean="0">
                <a:cs typeface="+mn-cs"/>
              </a:rPr>
              <a:t>Education du patient</a:t>
            </a:r>
          </a:p>
          <a:p>
            <a:pPr marL="257175" indent="-171450" algn="l" fontAlgn="auto">
              <a:spcAft>
                <a:spcPts val="0"/>
              </a:spcAft>
              <a:buFont typeface="Wingdings" panose="05000000000000000000" pitchFamily="2" charset="2"/>
              <a:buChar char="§"/>
              <a:defRPr/>
            </a:pPr>
            <a:r>
              <a:rPr lang="fr-FR" dirty="0" smtClean="0">
                <a:cs typeface="+mn-cs"/>
              </a:rPr>
              <a:t>Organisation de la sortie</a:t>
            </a:r>
          </a:p>
          <a:p>
            <a:pPr marL="257175" indent="-171450" algn="l" fontAlgn="auto">
              <a:spcAft>
                <a:spcPts val="0"/>
              </a:spcAft>
              <a:buFont typeface="Wingdings" panose="05000000000000000000" pitchFamily="2" charset="2"/>
              <a:buChar char="§"/>
              <a:defRPr/>
            </a:pPr>
            <a:r>
              <a:rPr lang="fr-FR" dirty="0" smtClean="0">
                <a:cs typeface="+mn-cs"/>
              </a:rPr>
              <a:t>Coordination du parcours de santé par l’équipe de soins primaire ( MT, IDEL, MKL…)</a:t>
            </a:r>
            <a:endParaRPr lang="fr-FR" dirty="0">
              <a:cs typeface="+mn-cs"/>
            </a:endParaRPr>
          </a:p>
        </p:txBody>
      </p:sp>
      <p:sp>
        <p:nvSpPr>
          <p:cNvPr id="560150" name="Text Box 3"/>
          <p:cNvSpPr txBox="1">
            <a:spLocks noChangeArrowheads="1"/>
          </p:cNvSpPr>
          <p:nvPr/>
        </p:nvSpPr>
        <p:spPr bwMode="auto">
          <a:xfrm>
            <a:off x="684213" y="5683250"/>
            <a:ext cx="8285162" cy="409575"/>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ctr">
              <a:spcBef>
                <a:spcPct val="50000"/>
              </a:spcBef>
            </a:pPr>
            <a:r>
              <a:rPr lang="fr-FR" sz="1100" b="1">
                <a:solidFill>
                  <a:srgbClr val="FFFFFF"/>
                </a:solidFill>
                <a:latin typeface="Century Gothic" pitchFamily="34" charset="0"/>
              </a:rPr>
              <a:t>Comment mettre en œuvre la réhabilitation respiratoire pour les patients ayant une bronchopneumopathie chronique obstructive ?</a:t>
            </a:r>
          </a:p>
        </p:txBody>
      </p:sp>
      <p:sp>
        <p:nvSpPr>
          <p:cNvPr id="560151" name="ZoneTexte 23"/>
          <p:cNvSpPr txBox="1">
            <a:spLocks noChangeArrowheads="1"/>
          </p:cNvSpPr>
          <p:nvPr/>
        </p:nvSpPr>
        <p:spPr bwMode="auto">
          <a:xfrm>
            <a:off x="8820150" y="6654800"/>
            <a:ext cx="347663"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r>
              <a:rPr lang="fr-FR" sz="900" dirty="0" smtClean="0">
                <a:solidFill>
                  <a:srgbClr val="0C419A"/>
                </a:solidFill>
              </a:rPr>
              <a:t>23</a:t>
            </a:r>
            <a:endParaRPr lang="fr-FR" sz="900" dirty="0">
              <a:solidFill>
                <a:srgbClr val="0C419A"/>
              </a:solidFill>
            </a:endParaRPr>
          </a:p>
        </p:txBody>
      </p:sp>
    </p:spTree>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lèche droite 47"/>
          <p:cNvSpPr>
            <a:spLocks noChangeArrowheads="1"/>
          </p:cNvSpPr>
          <p:nvPr>
            <p:custDataLst>
              <p:tags r:id="rId1"/>
            </p:custDataLst>
          </p:nvPr>
        </p:nvSpPr>
        <p:spPr bwMode="auto">
          <a:xfrm>
            <a:off x="2295525" y="1014413"/>
            <a:ext cx="6159500" cy="388937"/>
          </a:xfrm>
          <a:prstGeom prst="rightArrow">
            <a:avLst>
              <a:gd name="adj1" fmla="val 100000"/>
              <a:gd name="adj2" fmla="val 48036"/>
            </a:avLst>
          </a:prstGeom>
          <a:solidFill>
            <a:schemeClr val="accent1">
              <a:alpha val="92000"/>
            </a:schemeClr>
          </a:solidFill>
          <a:ln w="9525">
            <a:noFill/>
            <a:round/>
            <a:headEnd/>
            <a:tailEnd/>
          </a:ln>
        </p:spPr>
        <p:txBody>
          <a:bodyPr lIns="0" tIns="0" rIns="0" bIns="0" anchor="ctr"/>
          <a:lstStyle/>
          <a:p>
            <a:pPr algn="ctr" fontAlgn="auto">
              <a:spcBef>
                <a:spcPts val="0"/>
              </a:spcBef>
              <a:spcAft>
                <a:spcPts val="0"/>
              </a:spcAft>
              <a:defRPr/>
            </a:pPr>
            <a:endParaRPr lang="fr-FR" sz="1050" b="1">
              <a:solidFill>
                <a:schemeClr val="bg1"/>
              </a:solidFill>
              <a:latin typeface="Century Gothic" pitchFamily="34" charset="0"/>
              <a:cs typeface="+mn-cs"/>
            </a:endParaRPr>
          </a:p>
        </p:txBody>
      </p:sp>
      <p:sp>
        <p:nvSpPr>
          <p:cNvPr id="518146" name="Rectangle 16"/>
          <p:cNvSpPr>
            <a:spLocks noChangeArrowheads="1"/>
          </p:cNvSpPr>
          <p:nvPr>
            <p:custDataLst>
              <p:tags r:id="rId2"/>
            </p:custDataLst>
          </p:nvPr>
        </p:nvSpPr>
        <p:spPr bwMode="auto">
          <a:xfrm>
            <a:off x="2290763" y="996950"/>
            <a:ext cx="1270000"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000" b="1">
                <a:solidFill>
                  <a:srgbClr val="FFFFFF"/>
                </a:solidFill>
                <a:latin typeface="Century Gothic" pitchFamily="34" charset="0"/>
              </a:rPr>
              <a:t>Avant la sortie</a:t>
            </a:r>
          </a:p>
        </p:txBody>
      </p:sp>
      <p:sp>
        <p:nvSpPr>
          <p:cNvPr id="518147" name="Rectangle 16"/>
          <p:cNvSpPr>
            <a:spLocks noChangeArrowheads="1"/>
          </p:cNvSpPr>
          <p:nvPr>
            <p:custDataLst>
              <p:tags r:id="rId3"/>
            </p:custDataLst>
          </p:nvPr>
        </p:nvSpPr>
        <p:spPr bwMode="auto">
          <a:xfrm>
            <a:off x="6524625" y="1000125"/>
            <a:ext cx="1198563"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000" b="1">
                <a:solidFill>
                  <a:srgbClr val="FFFFFF"/>
                </a:solidFill>
                <a:latin typeface="Century Gothic" pitchFamily="34" charset="0"/>
              </a:rPr>
              <a:t>3e au 6e mois </a:t>
            </a:r>
            <a:br>
              <a:rPr lang="fr-FR" sz="1000" b="1">
                <a:solidFill>
                  <a:srgbClr val="FFFFFF"/>
                </a:solidFill>
                <a:latin typeface="Century Gothic" pitchFamily="34" charset="0"/>
              </a:rPr>
            </a:br>
            <a:r>
              <a:rPr lang="fr-FR" sz="1000" b="1">
                <a:solidFill>
                  <a:srgbClr val="FFFFFF"/>
                </a:solidFill>
                <a:latin typeface="Century Gothic" pitchFamily="34" charset="0"/>
              </a:rPr>
              <a:t>du programme</a:t>
            </a:r>
          </a:p>
        </p:txBody>
      </p:sp>
      <p:sp>
        <p:nvSpPr>
          <p:cNvPr id="518148" name="Rectangle 16"/>
          <p:cNvSpPr>
            <a:spLocks noChangeArrowheads="1"/>
          </p:cNvSpPr>
          <p:nvPr>
            <p:custDataLst>
              <p:tags r:id="rId4"/>
            </p:custDataLst>
          </p:nvPr>
        </p:nvSpPr>
        <p:spPr bwMode="auto">
          <a:xfrm>
            <a:off x="3754438" y="1000125"/>
            <a:ext cx="2035175"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000" b="1">
                <a:solidFill>
                  <a:srgbClr val="FFFFFF"/>
                </a:solidFill>
                <a:latin typeface="Century Gothic" pitchFamily="34" charset="0"/>
              </a:rPr>
              <a:t>1er et 2e mois du </a:t>
            </a:r>
            <a:br>
              <a:rPr lang="fr-FR" sz="1000" b="1">
                <a:solidFill>
                  <a:srgbClr val="FFFFFF"/>
                </a:solidFill>
                <a:latin typeface="Century Gothic" pitchFamily="34" charset="0"/>
              </a:rPr>
            </a:br>
            <a:r>
              <a:rPr lang="fr-FR" sz="1000" b="1">
                <a:solidFill>
                  <a:srgbClr val="FFFFFF"/>
                </a:solidFill>
                <a:latin typeface="Century Gothic" pitchFamily="34" charset="0"/>
              </a:rPr>
              <a:t>programme</a:t>
            </a:r>
          </a:p>
        </p:txBody>
      </p:sp>
      <p:sp>
        <p:nvSpPr>
          <p:cNvPr id="8" name="Rectangle 16"/>
          <p:cNvSpPr>
            <a:spLocks noChangeArrowheads="1"/>
          </p:cNvSpPr>
          <p:nvPr>
            <p:custDataLst>
              <p:tags r:id="rId5"/>
            </p:custDataLst>
          </p:nvPr>
        </p:nvSpPr>
        <p:spPr bwMode="auto">
          <a:xfrm>
            <a:off x="325438" y="1485900"/>
            <a:ext cx="1798637" cy="776288"/>
          </a:xfrm>
          <a:prstGeom prst="rect">
            <a:avLst/>
          </a:prstGeom>
          <a:solidFill>
            <a:schemeClr val="accent1">
              <a:alpha val="92000"/>
            </a:schemeClr>
          </a:solidFill>
          <a:ln w="9525">
            <a:noFill/>
            <a:round/>
            <a:headEnd/>
            <a:tailEnd/>
          </a:ln>
        </p:spPr>
        <p:txBody>
          <a:bodyPr lIns="0" tIns="0" rIns="0" bIns="0" anchor="ctr"/>
          <a:lstStyle/>
          <a:p>
            <a:pPr algn="ctr" fontAlgn="auto">
              <a:spcBef>
                <a:spcPts val="0"/>
              </a:spcBef>
              <a:spcAft>
                <a:spcPts val="0"/>
              </a:spcAft>
              <a:defRPr/>
            </a:pPr>
            <a:r>
              <a:rPr lang="fr-FR" sz="1050" b="1" dirty="0">
                <a:solidFill>
                  <a:schemeClr val="bg1"/>
                </a:solidFill>
                <a:latin typeface="Century Gothic" pitchFamily="34" charset="0"/>
                <a:cs typeface="+mn-cs"/>
              </a:rPr>
              <a:t>  Organisation du retour à domicile</a:t>
            </a:r>
          </a:p>
        </p:txBody>
      </p:sp>
      <p:sp>
        <p:nvSpPr>
          <p:cNvPr id="9" name="Rectangle 16"/>
          <p:cNvSpPr>
            <a:spLocks noChangeArrowheads="1"/>
          </p:cNvSpPr>
          <p:nvPr>
            <p:custDataLst>
              <p:tags r:id="rId6"/>
            </p:custDataLst>
          </p:nvPr>
        </p:nvSpPr>
        <p:spPr bwMode="auto">
          <a:xfrm>
            <a:off x="322263" y="2317750"/>
            <a:ext cx="1025525" cy="1160463"/>
          </a:xfrm>
          <a:prstGeom prst="rect">
            <a:avLst/>
          </a:prstGeom>
          <a:solidFill>
            <a:schemeClr val="accent1">
              <a:alpha val="92000"/>
            </a:schemeClr>
          </a:solidFill>
          <a:ln w="9525">
            <a:noFill/>
            <a:round/>
            <a:headEnd/>
            <a:tailEnd/>
          </a:ln>
        </p:spPr>
        <p:txBody>
          <a:bodyPr lIns="0" tIns="0" rIns="0" bIns="0" anchor="ctr"/>
          <a:lstStyle/>
          <a:p>
            <a:pPr algn="ctr" fontAlgn="auto">
              <a:spcBef>
                <a:spcPts val="0"/>
              </a:spcBef>
              <a:spcAft>
                <a:spcPts val="0"/>
              </a:spcAft>
              <a:defRPr/>
            </a:pPr>
            <a:r>
              <a:rPr lang="fr-FR" sz="1050" b="1" dirty="0">
                <a:solidFill>
                  <a:schemeClr val="bg1"/>
                </a:solidFill>
                <a:latin typeface="Century Gothic" pitchFamily="34" charset="0"/>
                <a:cs typeface="+mn-cs"/>
              </a:rPr>
              <a:t>Surveillance</a:t>
            </a:r>
          </a:p>
          <a:p>
            <a:pPr algn="ctr" fontAlgn="auto">
              <a:spcBef>
                <a:spcPts val="0"/>
              </a:spcBef>
              <a:spcAft>
                <a:spcPts val="0"/>
              </a:spcAft>
              <a:defRPr/>
            </a:pPr>
            <a:r>
              <a:rPr lang="fr-FR" sz="1050" b="1" dirty="0">
                <a:solidFill>
                  <a:schemeClr val="bg1"/>
                </a:solidFill>
                <a:latin typeface="Century Gothic" pitchFamily="34" charset="0"/>
                <a:cs typeface="+mn-cs"/>
              </a:rPr>
              <a:t>Education </a:t>
            </a:r>
          </a:p>
          <a:p>
            <a:pPr algn="ctr" fontAlgn="auto">
              <a:spcBef>
                <a:spcPts val="0"/>
              </a:spcBef>
              <a:spcAft>
                <a:spcPts val="0"/>
              </a:spcAft>
              <a:defRPr/>
            </a:pPr>
            <a:endParaRPr lang="fr-FR" sz="1050" b="1" dirty="0">
              <a:solidFill>
                <a:schemeClr val="bg1"/>
              </a:solidFill>
              <a:latin typeface="Century Gothic" pitchFamily="34" charset="0"/>
              <a:cs typeface="+mn-cs"/>
            </a:endParaRPr>
          </a:p>
        </p:txBody>
      </p:sp>
      <p:sp>
        <p:nvSpPr>
          <p:cNvPr id="518151" name="Rectangle 16"/>
          <p:cNvSpPr>
            <a:spLocks noChangeArrowheads="1"/>
          </p:cNvSpPr>
          <p:nvPr>
            <p:custDataLst>
              <p:tags r:id="rId7"/>
            </p:custDataLst>
          </p:nvPr>
        </p:nvSpPr>
        <p:spPr bwMode="auto">
          <a:xfrm>
            <a:off x="2295525" y="1493838"/>
            <a:ext cx="1265238" cy="355600"/>
          </a:xfrm>
          <a:prstGeom prst="rect">
            <a:avLst/>
          </a:prstGeom>
          <a:solidFill>
            <a:schemeClr val="bg1"/>
          </a:solidFill>
          <a:ln w="9525">
            <a:solidFill>
              <a:srgbClr val="0C419A"/>
            </a:solidFill>
            <a:round/>
            <a:headEnd/>
            <a:tailEnd/>
          </a:ln>
        </p:spPr>
        <p:txBody>
          <a:bodyPr lIns="0" tIns="0" rIns="0" bIns="0" anchor="ctr"/>
          <a:lstStyle/>
          <a:p>
            <a:pPr algn="ctr">
              <a:spcBef>
                <a:spcPct val="20000"/>
              </a:spcBef>
            </a:pPr>
            <a:r>
              <a:rPr lang="fr-FR" sz="800">
                <a:solidFill>
                  <a:srgbClr val="003399"/>
                </a:solidFill>
                <a:latin typeface="Century Gothic" pitchFamily="34" charset="0"/>
              </a:rPr>
              <a:t>Rencontre avec le CAM en face à face à l’hôpital</a:t>
            </a:r>
          </a:p>
        </p:txBody>
      </p:sp>
      <p:sp>
        <p:nvSpPr>
          <p:cNvPr id="518152" name="Rectangle 16"/>
          <p:cNvSpPr>
            <a:spLocks noChangeArrowheads="1"/>
          </p:cNvSpPr>
          <p:nvPr>
            <p:custDataLst>
              <p:tags r:id="rId8"/>
            </p:custDataLst>
          </p:nvPr>
        </p:nvSpPr>
        <p:spPr bwMode="auto">
          <a:xfrm>
            <a:off x="2295525" y="2317750"/>
            <a:ext cx="1265238" cy="1160463"/>
          </a:xfrm>
          <a:prstGeom prst="rect">
            <a:avLst/>
          </a:prstGeom>
          <a:solidFill>
            <a:srgbClr val="FFFFCC"/>
          </a:solidFill>
          <a:ln w="6350" algn="ctr">
            <a:solidFill>
              <a:srgbClr val="FF9933"/>
            </a:solidFill>
            <a:prstDash val="dash"/>
            <a:miter lim="800000"/>
            <a:headEnd/>
            <a:tailEnd/>
          </a:ln>
        </p:spPr>
        <p:txBody>
          <a:bodyPr lIns="0" tIns="10800" rIns="0" bIns="10800" anchor="ctr"/>
          <a:lstStyle/>
          <a:p>
            <a:pPr algn="ctr">
              <a:spcBef>
                <a:spcPct val="20000"/>
              </a:spcBef>
              <a:buFont typeface="Wingdings" pitchFamily="2" charset="2"/>
              <a:buNone/>
            </a:pPr>
            <a:r>
              <a:rPr lang="fr-FR" sz="1000">
                <a:solidFill>
                  <a:srgbClr val="0C419A"/>
                </a:solidFill>
                <a:latin typeface="Century Gothic" pitchFamily="34" charset="0"/>
              </a:rPr>
              <a:t>Éducation éventuellement réalisée par l’équipe hospitalière</a:t>
            </a:r>
          </a:p>
        </p:txBody>
      </p:sp>
      <p:sp>
        <p:nvSpPr>
          <p:cNvPr id="518153" name="Rectangle 17"/>
          <p:cNvSpPr>
            <a:spLocks noChangeArrowheads="1"/>
          </p:cNvSpPr>
          <p:nvPr>
            <p:custDataLst>
              <p:tags r:id="rId9"/>
            </p:custDataLst>
          </p:nvPr>
        </p:nvSpPr>
        <p:spPr bwMode="auto">
          <a:xfrm>
            <a:off x="2265363" y="690563"/>
            <a:ext cx="3635375" cy="211137"/>
          </a:xfrm>
          <a:prstGeom prst="leftRightArrow">
            <a:avLst>
              <a:gd name="adj1" fmla="val 100000"/>
              <a:gd name="adj2" fmla="val 58908"/>
            </a:avLst>
          </a:prstGeom>
          <a:solidFill>
            <a:schemeClr val="bg1"/>
          </a:solidFill>
          <a:ln w="9525">
            <a:solidFill>
              <a:srgbClr val="0C419A"/>
            </a:solidFill>
            <a:round/>
            <a:headEnd/>
            <a:tailEnd/>
          </a:ln>
        </p:spPr>
        <p:txBody>
          <a:bodyPr lIns="0" tIns="0" rIns="0" bIns="0" anchor="ctr"/>
          <a:lstStyle/>
          <a:p>
            <a:pPr marL="180975" indent="-180975" algn="ctr">
              <a:spcBef>
                <a:spcPct val="20000"/>
              </a:spcBef>
            </a:pPr>
            <a:r>
              <a:rPr lang="fr-FR" sz="1000">
                <a:solidFill>
                  <a:srgbClr val="003399"/>
                </a:solidFill>
                <a:latin typeface="Century Gothic" pitchFamily="34" charset="0"/>
              </a:rPr>
              <a:t>Tronc commun</a:t>
            </a:r>
          </a:p>
        </p:txBody>
      </p:sp>
      <p:sp>
        <p:nvSpPr>
          <p:cNvPr id="518154" name="Rectangle 16"/>
          <p:cNvSpPr>
            <a:spLocks noChangeArrowheads="1"/>
          </p:cNvSpPr>
          <p:nvPr>
            <p:custDataLst>
              <p:tags r:id="rId10"/>
            </p:custDataLst>
          </p:nvPr>
        </p:nvSpPr>
        <p:spPr bwMode="auto">
          <a:xfrm>
            <a:off x="1414463" y="2317750"/>
            <a:ext cx="704850" cy="265113"/>
          </a:xfrm>
          <a:prstGeom prst="rect">
            <a:avLst/>
          </a:prstGeom>
          <a:solidFill>
            <a:schemeClr val="bg1"/>
          </a:solidFill>
          <a:ln w="9525">
            <a:solidFill>
              <a:srgbClr val="0C419A"/>
            </a:solidFill>
            <a:round/>
            <a:headEnd/>
            <a:tailEnd/>
          </a:ln>
        </p:spPr>
        <p:txBody>
          <a:bodyPr lIns="0" tIns="0" rIns="0" bIns="0" anchor="ctr"/>
          <a:lstStyle/>
          <a:p>
            <a:pPr algn="ctr">
              <a:spcBef>
                <a:spcPct val="20000"/>
              </a:spcBef>
            </a:pPr>
            <a:r>
              <a:rPr lang="fr-FR" sz="1000">
                <a:solidFill>
                  <a:srgbClr val="003399"/>
                </a:solidFill>
                <a:latin typeface="Century Gothic" pitchFamily="34" charset="0"/>
              </a:rPr>
              <a:t>Stade IV</a:t>
            </a:r>
          </a:p>
        </p:txBody>
      </p:sp>
      <p:sp>
        <p:nvSpPr>
          <p:cNvPr id="518155" name="Rectangle 16"/>
          <p:cNvSpPr>
            <a:spLocks noChangeArrowheads="1"/>
          </p:cNvSpPr>
          <p:nvPr>
            <p:custDataLst>
              <p:tags r:id="rId11"/>
            </p:custDataLst>
          </p:nvPr>
        </p:nvSpPr>
        <p:spPr bwMode="auto">
          <a:xfrm>
            <a:off x="3754438" y="2312988"/>
            <a:ext cx="2035175" cy="1165225"/>
          </a:xfrm>
          <a:prstGeom prst="rect">
            <a:avLst/>
          </a:prstGeom>
          <a:solidFill>
            <a:schemeClr val="bg1"/>
          </a:solidFill>
          <a:ln w="9525">
            <a:solidFill>
              <a:srgbClr val="0C419A"/>
            </a:solidFill>
            <a:round/>
            <a:headEnd/>
            <a:tailEnd/>
          </a:ln>
        </p:spPr>
        <p:txBody>
          <a:bodyPr lIns="0" tIns="0" rIns="0" bIns="0" anchor="ctr"/>
          <a:lstStyle/>
          <a:p>
            <a:pPr algn="ctr">
              <a:spcBef>
                <a:spcPct val="20000"/>
              </a:spcBef>
            </a:pPr>
            <a:r>
              <a:rPr lang="fr-FR" sz="1000">
                <a:solidFill>
                  <a:srgbClr val="003399"/>
                </a:solidFill>
                <a:latin typeface="Century Gothic" pitchFamily="34" charset="0"/>
                <a:sym typeface="Wingdings" pitchFamily="2" charset="2"/>
              </a:rPr>
              <a:t>1 séance hebdomadaire</a:t>
            </a:r>
          </a:p>
        </p:txBody>
      </p:sp>
      <p:sp>
        <p:nvSpPr>
          <p:cNvPr id="518156" name="Rectangle 17"/>
          <p:cNvSpPr>
            <a:spLocks noChangeArrowheads="1"/>
          </p:cNvSpPr>
          <p:nvPr>
            <p:custDataLst>
              <p:tags r:id="rId12"/>
            </p:custDataLst>
          </p:nvPr>
        </p:nvSpPr>
        <p:spPr bwMode="auto">
          <a:xfrm>
            <a:off x="5915025" y="690563"/>
            <a:ext cx="2540000" cy="211137"/>
          </a:xfrm>
          <a:prstGeom prst="leftRightArrow">
            <a:avLst>
              <a:gd name="adj1" fmla="val 100000"/>
              <a:gd name="adj2" fmla="val 56530"/>
            </a:avLst>
          </a:prstGeom>
          <a:solidFill>
            <a:schemeClr val="bg1"/>
          </a:solidFill>
          <a:ln w="9525">
            <a:solidFill>
              <a:srgbClr val="0C419A"/>
            </a:solidFill>
            <a:round/>
            <a:headEnd/>
            <a:tailEnd/>
          </a:ln>
        </p:spPr>
        <p:txBody>
          <a:bodyPr lIns="0" tIns="0" rIns="0" bIns="0" anchor="ctr"/>
          <a:lstStyle/>
          <a:p>
            <a:pPr marL="180975" indent="-180975" algn="ctr">
              <a:spcBef>
                <a:spcPct val="20000"/>
              </a:spcBef>
            </a:pPr>
            <a:r>
              <a:rPr lang="fr-FR" sz="1000">
                <a:solidFill>
                  <a:srgbClr val="003399"/>
                </a:solidFill>
                <a:latin typeface="Century Gothic" pitchFamily="34" charset="0"/>
              </a:rPr>
              <a:t>Suivi spécifique</a:t>
            </a:r>
          </a:p>
        </p:txBody>
      </p:sp>
      <p:sp>
        <p:nvSpPr>
          <p:cNvPr id="518157" name="Rectangle 16"/>
          <p:cNvSpPr>
            <a:spLocks noChangeArrowheads="1"/>
          </p:cNvSpPr>
          <p:nvPr>
            <p:custDataLst>
              <p:tags r:id="rId13"/>
            </p:custDataLst>
          </p:nvPr>
        </p:nvSpPr>
        <p:spPr bwMode="auto">
          <a:xfrm>
            <a:off x="6162675" y="1516063"/>
            <a:ext cx="2043113" cy="717550"/>
          </a:xfrm>
          <a:prstGeom prst="rect">
            <a:avLst/>
          </a:prstGeom>
          <a:solidFill>
            <a:schemeClr val="bg1"/>
          </a:solidFill>
          <a:ln w="9525">
            <a:solidFill>
              <a:srgbClr val="0C419A"/>
            </a:solidFill>
            <a:round/>
            <a:headEnd/>
            <a:tailEnd/>
          </a:ln>
        </p:spPr>
        <p:txBody>
          <a:bodyPr lIns="0" tIns="0" rIns="0" bIns="0" anchor="ctr"/>
          <a:lstStyle/>
          <a:p>
            <a:pPr algn="ctr">
              <a:spcBef>
                <a:spcPct val="20000"/>
              </a:spcBef>
            </a:pPr>
            <a:r>
              <a:rPr lang="fr-FR" sz="1000">
                <a:solidFill>
                  <a:srgbClr val="003399"/>
                </a:solidFill>
                <a:latin typeface="Century Gothic" pitchFamily="34" charset="0"/>
              </a:rPr>
              <a:t>Bilan final au 6ème mois</a:t>
            </a:r>
          </a:p>
        </p:txBody>
      </p:sp>
      <p:sp>
        <p:nvSpPr>
          <p:cNvPr id="518158" name="Rectangle 16"/>
          <p:cNvSpPr>
            <a:spLocks noChangeArrowheads="1"/>
          </p:cNvSpPr>
          <p:nvPr>
            <p:custDataLst>
              <p:tags r:id="rId14"/>
            </p:custDataLst>
          </p:nvPr>
        </p:nvSpPr>
        <p:spPr bwMode="auto">
          <a:xfrm>
            <a:off x="2295525" y="1911350"/>
            <a:ext cx="1265238" cy="350838"/>
          </a:xfrm>
          <a:prstGeom prst="rect">
            <a:avLst/>
          </a:prstGeom>
          <a:solidFill>
            <a:schemeClr val="bg1"/>
          </a:solidFill>
          <a:ln w="9525">
            <a:solidFill>
              <a:srgbClr val="0C419A"/>
            </a:solidFill>
            <a:round/>
            <a:headEnd/>
            <a:tailEnd/>
          </a:ln>
        </p:spPr>
        <p:txBody>
          <a:bodyPr lIns="0" tIns="0" rIns="0" bIns="0" anchor="ctr"/>
          <a:lstStyle/>
          <a:p>
            <a:pPr algn="ctr">
              <a:spcBef>
                <a:spcPct val="20000"/>
              </a:spcBef>
            </a:pPr>
            <a:r>
              <a:rPr lang="fr-FR" sz="800">
                <a:solidFill>
                  <a:srgbClr val="003399"/>
                </a:solidFill>
                <a:latin typeface="Century Gothic" pitchFamily="34" charset="0"/>
              </a:rPr>
              <a:t>Organisation 1er RDV MT, pneumologue, IDEL, MKL</a:t>
            </a:r>
          </a:p>
        </p:txBody>
      </p:sp>
      <p:sp>
        <p:nvSpPr>
          <p:cNvPr id="518159" name="Rectangle 16"/>
          <p:cNvSpPr>
            <a:spLocks noChangeArrowheads="1"/>
          </p:cNvSpPr>
          <p:nvPr>
            <p:custDataLst>
              <p:tags r:id="rId15"/>
            </p:custDataLst>
          </p:nvPr>
        </p:nvSpPr>
        <p:spPr bwMode="auto">
          <a:xfrm>
            <a:off x="3754438" y="1485900"/>
            <a:ext cx="2044700" cy="776288"/>
          </a:xfrm>
          <a:prstGeom prst="rect">
            <a:avLst/>
          </a:prstGeom>
          <a:solidFill>
            <a:schemeClr val="bg1"/>
          </a:solidFill>
          <a:ln w="9525">
            <a:solidFill>
              <a:srgbClr val="0C419A"/>
            </a:solidFill>
            <a:round/>
            <a:headEnd/>
            <a:tailEnd/>
          </a:ln>
        </p:spPr>
        <p:txBody>
          <a:bodyPr lIns="0" tIns="0" rIns="0" bIns="0" anchor="ctr"/>
          <a:lstStyle/>
          <a:p>
            <a:pPr algn="ctr">
              <a:spcBef>
                <a:spcPct val="20000"/>
              </a:spcBef>
            </a:pPr>
            <a:r>
              <a:rPr lang="fr-FR" sz="900">
                <a:solidFill>
                  <a:srgbClr val="003399"/>
                </a:solidFill>
                <a:latin typeface="Century Gothic" pitchFamily="34" charset="0"/>
              </a:rPr>
              <a:t>Suivi de la réalisation des 1ers RDV </a:t>
            </a:r>
          </a:p>
          <a:p>
            <a:pPr algn="ctr">
              <a:spcBef>
                <a:spcPct val="20000"/>
              </a:spcBef>
            </a:pPr>
            <a:r>
              <a:rPr lang="fr-FR" sz="900">
                <a:solidFill>
                  <a:srgbClr val="003399"/>
                </a:solidFill>
                <a:latin typeface="Century Gothic" pitchFamily="34" charset="0"/>
              </a:rPr>
              <a:t>(MT + Pneumologue + IDEL+ MKL)</a:t>
            </a:r>
          </a:p>
          <a:p>
            <a:pPr algn="ctr">
              <a:spcBef>
                <a:spcPct val="20000"/>
              </a:spcBef>
            </a:pPr>
            <a:r>
              <a:rPr lang="fr-FR" sz="900">
                <a:solidFill>
                  <a:srgbClr val="003399"/>
                </a:solidFill>
                <a:latin typeface="Century Gothic" pitchFamily="34" charset="0"/>
              </a:rPr>
              <a:t>+</a:t>
            </a:r>
          </a:p>
          <a:p>
            <a:pPr algn="ctr">
              <a:spcBef>
                <a:spcPct val="20000"/>
              </a:spcBef>
            </a:pPr>
            <a:r>
              <a:rPr lang="fr-FR" sz="900">
                <a:solidFill>
                  <a:srgbClr val="003399"/>
                </a:solidFill>
                <a:latin typeface="Century Gothic" pitchFamily="34" charset="0"/>
              </a:rPr>
              <a:t>Suivi du passage des prestataires pour les patients stade IV</a:t>
            </a:r>
          </a:p>
        </p:txBody>
      </p:sp>
      <p:sp>
        <p:nvSpPr>
          <p:cNvPr id="518160" name="Rectangle 16"/>
          <p:cNvSpPr>
            <a:spLocks noChangeArrowheads="1"/>
          </p:cNvSpPr>
          <p:nvPr>
            <p:custDataLst>
              <p:tags r:id="rId16"/>
            </p:custDataLst>
          </p:nvPr>
        </p:nvSpPr>
        <p:spPr bwMode="auto">
          <a:xfrm>
            <a:off x="3763963" y="4551363"/>
            <a:ext cx="884237" cy="547687"/>
          </a:xfrm>
          <a:prstGeom prst="rect">
            <a:avLst/>
          </a:prstGeom>
          <a:solidFill>
            <a:schemeClr val="bg1"/>
          </a:solidFill>
          <a:ln w="9525">
            <a:solidFill>
              <a:srgbClr val="0C419A"/>
            </a:solidFill>
            <a:round/>
            <a:headEnd/>
            <a:tailEnd/>
          </a:ln>
        </p:spPr>
        <p:txBody>
          <a:bodyPr lIns="0" tIns="0" rIns="0" bIns="0" anchor="ctr"/>
          <a:lstStyle/>
          <a:p>
            <a:pPr algn="ctr">
              <a:spcBef>
                <a:spcPct val="20000"/>
              </a:spcBef>
            </a:pPr>
            <a:r>
              <a:rPr lang="fr-FR" sz="1000">
                <a:solidFill>
                  <a:srgbClr val="003399"/>
                </a:solidFill>
                <a:latin typeface="Century Gothic" pitchFamily="34" charset="0"/>
              </a:rPr>
              <a:t>Consultation</a:t>
            </a:r>
          </a:p>
          <a:p>
            <a:pPr algn="ctr">
              <a:spcBef>
                <a:spcPct val="20000"/>
              </a:spcBef>
            </a:pPr>
            <a:r>
              <a:rPr lang="fr-FR" sz="1000">
                <a:solidFill>
                  <a:srgbClr val="003399"/>
                </a:solidFill>
                <a:latin typeface="Century Gothic" pitchFamily="34" charset="0"/>
              </a:rPr>
              <a:t>dans les 8 jours</a:t>
            </a:r>
          </a:p>
        </p:txBody>
      </p:sp>
      <p:sp>
        <p:nvSpPr>
          <p:cNvPr id="518161" name="Rectangle 16"/>
          <p:cNvSpPr>
            <a:spLocks noChangeArrowheads="1"/>
          </p:cNvSpPr>
          <p:nvPr>
            <p:custDataLst>
              <p:tags r:id="rId17"/>
            </p:custDataLst>
          </p:nvPr>
        </p:nvSpPr>
        <p:spPr bwMode="auto">
          <a:xfrm>
            <a:off x="4787900" y="4551363"/>
            <a:ext cx="990600" cy="547687"/>
          </a:xfrm>
          <a:prstGeom prst="rect">
            <a:avLst/>
          </a:prstGeom>
          <a:solidFill>
            <a:schemeClr val="bg1"/>
          </a:solidFill>
          <a:ln w="9525">
            <a:solidFill>
              <a:srgbClr val="0C419A"/>
            </a:solidFill>
            <a:round/>
            <a:headEnd/>
            <a:tailEnd/>
          </a:ln>
        </p:spPr>
        <p:txBody>
          <a:bodyPr lIns="0" tIns="0" rIns="0" bIns="0" anchor="ctr"/>
          <a:lstStyle/>
          <a:p>
            <a:pPr algn="ctr">
              <a:spcBef>
                <a:spcPct val="20000"/>
              </a:spcBef>
            </a:pPr>
            <a:r>
              <a:rPr lang="fr-FR" sz="700">
                <a:solidFill>
                  <a:srgbClr val="003399"/>
                </a:solidFill>
                <a:latin typeface="Century Gothic" pitchFamily="34" charset="0"/>
              </a:rPr>
              <a:t>Consultation longue</a:t>
            </a:r>
          </a:p>
          <a:p>
            <a:pPr algn="ctr">
              <a:spcBef>
                <a:spcPct val="20000"/>
              </a:spcBef>
            </a:pPr>
            <a:r>
              <a:rPr lang="fr-FR" sz="700">
                <a:solidFill>
                  <a:srgbClr val="003399"/>
                </a:solidFill>
                <a:latin typeface="Century Gothic" pitchFamily="34" charset="0"/>
              </a:rPr>
              <a:t> à 2 mois </a:t>
            </a:r>
          </a:p>
          <a:p>
            <a:pPr algn="ctr">
              <a:spcBef>
                <a:spcPct val="20000"/>
              </a:spcBef>
            </a:pPr>
            <a:r>
              <a:rPr lang="fr-FR" sz="700">
                <a:solidFill>
                  <a:srgbClr val="003399"/>
                </a:solidFill>
                <a:latin typeface="Century Gothic" pitchFamily="34" charset="0"/>
              </a:rPr>
              <a:t>coordination avec le pneumologue</a:t>
            </a:r>
          </a:p>
        </p:txBody>
      </p:sp>
      <p:sp>
        <p:nvSpPr>
          <p:cNvPr id="21" name="Rectangle 16"/>
          <p:cNvSpPr>
            <a:spLocks noChangeArrowheads="1"/>
          </p:cNvSpPr>
          <p:nvPr/>
        </p:nvSpPr>
        <p:spPr bwMode="auto">
          <a:xfrm>
            <a:off x="317500" y="4551363"/>
            <a:ext cx="1798638" cy="547687"/>
          </a:xfrm>
          <a:prstGeom prst="rect">
            <a:avLst/>
          </a:prstGeom>
          <a:solidFill>
            <a:schemeClr val="accent1">
              <a:alpha val="92000"/>
            </a:schemeClr>
          </a:solidFill>
          <a:ln w="9525">
            <a:noFill/>
            <a:round/>
            <a:headEnd/>
            <a:tailEnd/>
          </a:ln>
        </p:spPr>
        <p:txBody>
          <a:bodyPr lIns="0" tIns="0" rIns="0" bIns="0" anchor="ctr"/>
          <a:lstStyle/>
          <a:p>
            <a:pPr algn="ctr" fontAlgn="auto">
              <a:spcBef>
                <a:spcPts val="0"/>
              </a:spcBef>
              <a:spcAft>
                <a:spcPts val="0"/>
              </a:spcAft>
              <a:defRPr/>
            </a:pPr>
            <a:r>
              <a:rPr lang="fr-FR" sz="1050" b="1" dirty="0">
                <a:solidFill>
                  <a:schemeClr val="bg1"/>
                </a:solidFill>
                <a:latin typeface="Century Gothic" pitchFamily="34" charset="0"/>
                <a:cs typeface="+mn-cs"/>
              </a:rPr>
              <a:t>Consultations </a:t>
            </a:r>
            <a:br>
              <a:rPr lang="fr-FR" sz="1050" b="1" dirty="0">
                <a:solidFill>
                  <a:schemeClr val="bg1"/>
                </a:solidFill>
                <a:latin typeface="Century Gothic" pitchFamily="34" charset="0"/>
                <a:cs typeface="+mn-cs"/>
              </a:rPr>
            </a:br>
            <a:r>
              <a:rPr lang="fr-FR" sz="1050" b="1" dirty="0">
                <a:solidFill>
                  <a:schemeClr val="bg1"/>
                </a:solidFill>
                <a:latin typeface="Century Gothic" pitchFamily="34" charset="0"/>
                <a:cs typeface="+mn-cs"/>
              </a:rPr>
              <a:t>médecin traitant</a:t>
            </a:r>
          </a:p>
        </p:txBody>
      </p:sp>
      <p:sp>
        <p:nvSpPr>
          <p:cNvPr id="22" name="Rectangle 16"/>
          <p:cNvSpPr>
            <a:spLocks noChangeArrowheads="1"/>
          </p:cNvSpPr>
          <p:nvPr>
            <p:custDataLst>
              <p:tags r:id="rId18"/>
            </p:custDataLst>
          </p:nvPr>
        </p:nvSpPr>
        <p:spPr bwMode="auto">
          <a:xfrm>
            <a:off x="325438" y="5175250"/>
            <a:ext cx="1795462" cy="382588"/>
          </a:xfrm>
          <a:prstGeom prst="rect">
            <a:avLst/>
          </a:prstGeom>
          <a:solidFill>
            <a:schemeClr val="accent1">
              <a:alpha val="92000"/>
            </a:schemeClr>
          </a:solidFill>
          <a:ln w="9525">
            <a:noFill/>
            <a:round/>
            <a:headEnd/>
            <a:tailEnd/>
          </a:ln>
        </p:spPr>
        <p:txBody>
          <a:bodyPr lIns="0" tIns="0" rIns="0" bIns="0" anchor="ctr"/>
          <a:lstStyle/>
          <a:p>
            <a:pPr algn="ctr" fontAlgn="auto">
              <a:spcBef>
                <a:spcPts val="0"/>
              </a:spcBef>
              <a:spcAft>
                <a:spcPts val="0"/>
              </a:spcAft>
              <a:defRPr/>
            </a:pPr>
            <a:r>
              <a:rPr lang="fr-FR" sz="1050" b="1" dirty="0">
                <a:solidFill>
                  <a:schemeClr val="bg1"/>
                </a:solidFill>
                <a:latin typeface="Century Gothic" pitchFamily="34" charset="0"/>
                <a:cs typeface="+mn-cs"/>
              </a:rPr>
              <a:t>Consultations </a:t>
            </a:r>
          </a:p>
          <a:p>
            <a:pPr algn="ctr" fontAlgn="auto">
              <a:spcBef>
                <a:spcPts val="0"/>
              </a:spcBef>
              <a:spcAft>
                <a:spcPts val="0"/>
              </a:spcAft>
              <a:defRPr/>
            </a:pPr>
            <a:r>
              <a:rPr lang="fr-FR" sz="1050" b="1" dirty="0">
                <a:solidFill>
                  <a:schemeClr val="bg1"/>
                </a:solidFill>
                <a:latin typeface="Century Gothic" pitchFamily="34" charset="0"/>
                <a:cs typeface="+mn-cs"/>
              </a:rPr>
              <a:t>pneumologue </a:t>
            </a:r>
          </a:p>
        </p:txBody>
      </p:sp>
      <p:cxnSp>
        <p:nvCxnSpPr>
          <p:cNvPr id="518164" name="Connecteur droit 51"/>
          <p:cNvCxnSpPr>
            <a:cxnSpLocks noChangeShapeType="1"/>
          </p:cNvCxnSpPr>
          <p:nvPr>
            <p:custDataLst>
              <p:tags r:id="rId19"/>
            </p:custDataLst>
          </p:nvPr>
        </p:nvCxnSpPr>
        <p:spPr bwMode="auto">
          <a:xfrm>
            <a:off x="2225675" y="1012825"/>
            <a:ext cx="0" cy="4819650"/>
          </a:xfrm>
          <a:prstGeom prst="line">
            <a:avLst/>
          </a:prstGeom>
          <a:noFill/>
          <a:ln w="19050" algn="ctr">
            <a:solidFill>
              <a:srgbClr val="0C419A"/>
            </a:solidFill>
            <a:prstDash val="sysDash"/>
            <a:miter lim="800000"/>
            <a:headEnd/>
            <a:tailEnd/>
          </a:ln>
          <a:extLst>
            <a:ext uri="{909E8E84-426E-40DD-AFC4-6F175D3DCCD1}">
              <a14:hiddenFill xmlns:a14="http://schemas.microsoft.com/office/drawing/2010/main">
                <a:noFill/>
              </a14:hiddenFill>
            </a:ext>
          </a:extLst>
        </p:spPr>
      </p:cxnSp>
      <p:cxnSp>
        <p:nvCxnSpPr>
          <p:cNvPr id="518165" name="Connecteur droit 52"/>
          <p:cNvCxnSpPr>
            <a:cxnSpLocks noChangeShapeType="1"/>
          </p:cNvCxnSpPr>
          <p:nvPr>
            <p:custDataLst>
              <p:tags r:id="rId20"/>
            </p:custDataLst>
          </p:nvPr>
        </p:nvCxnSpPr>
        <p:spPr bwMode="auto">
          <a:xfrm>
            <a:off x="3640138" y="1012825"/>
            <a:ext cx="7937" cy="4819650"/>
          </a:xfrm>
          <a:prstGeom prst="line">
            <a:avLst/>
          </a:prstGeom>
          <a:noFill/>
          <a:ln w="19050" algn="ctr">
            <a:solidFill>
              <a:srgbClr val="0C419A"/>
            </a:solidFill>
            <a:prstDash val="sysDash"/>
            <a:miter lim="800000"/>
            <a:headEnd/>
            <a:tailEnd/>
          </a:ln>
          <a:extLst>
            <a:ext uri="{909E8E84-426E-40DD-AFC4-6F175D3DCCD1}">
              <a14:hiddenFill xmlns:a14="http://schemas.microsoft.com/office/drawing/2010/main">
                <a:noFill/>
              </a14:hiddenFill>
            </a:ext>
          </a:extLst>
        </p:spPr>
      </p:cxnSp>
      <p:cxnSp>
        <p:nvCxnSpPr>
          <p:cNvPr id="518166" name="Connecteur droit 53"/>
          <p:cNvCxnSpPr>
            <a:cxnSpLocks noChangeShapeType="1"/>
          </p:cNvCxnSpPr>
          <p:nvPr>
            <p:custDataLst>
              <p:tags r:id="rId21"/>
            </p:custDataLst>
          </p:nvPr>
        </p:nvCxnSpPr>
        <p:spPr bwMode="auto">
          <a:xfrm>
            <a:off x="5915025" y="1000125"/>
            <a:ext cx="0" cy="4608513"/>
          </a:xfrm>
          <a:prstGeom prst="line">
            <a:avLst/>
          </a:prstGeom>
          <a:noFill/>
          <a:ln w="19050" algn="ctr">
            <a:solidFill>
              <a:srgbClr val="0C419A"/>
            </a:solidFill>
            <a:prstDash val="sysDash"/>
            <a:miter lim="800000"/>
            <a:headEnd/>
            <a:tailEnd/>
          </a:ln>
          <a:extLst>
            <a:ext uri="{909E8E84-426E-40DD-AFC4-6F175D3DCCD1}">
              <a14:hiddenFill xmlns:a14="http://schemas.microsoft.com/office/drawing/2010/main">
                <a:noFill/>
              </a14:hiddenFill>
            </a:ext>
          </a:extLst>
        </p:spPr>
      </p:cxnSp>
      <p:sp>
        <p:nvSpPr>
          <p:cNvPr id="518167" name="Rectangle 16"/>
          <p:cNvSpPr>
            <a:spLocks noChangeArrowheads="1"/>
          </p:cNvSpPr>
          <p:nvPr>
            <p:custDataLst>
              <p:tags r:id="rId22"/>
            </p:custDataLst>
          </p:nvPr>
        </p:nvSpPr>
        <p:spPr bwMode="auto">
          <a:xfrm>
            <a:off x="4067175" y="5175250"/>
            <a:ext cx="1716088" cy="433388"/>
          </a:xfrm>
          <a:prstGeom prst="rect">
            <a:avLst/>
          </a:prstGeom>
          <a:solidFill>
            <a:schemeClr val="bg1"/>
          </a:solidFill>
          <a:ln w="9525">
            <a:solidFill>
              <a:srgbClr val="0C419A"/>
            </a:solidFill>
            <a:round/>
            <a:headEnd/>
            <a:tailEnd/>
          </a:ln>
        </p:spPr>
        <p:txBody>
          <a:bodyPr lIns="0" tIns="0" rIns="0" bIns="0" anchor="ctr"/>
          <a:lstStyle/>
          <a:p>
            <a:pPr algn="ctr">
              <a:spcBef>
                <a:spcPct val="20000"/>
              </a:spcBef>
            </a:pPr>
            <a:r>
              <a:rPr lang="fr-FR" sz="1000">
                <a:solidFill>
                  <a:srgbClr val="003399"/>
                </a:solidFill>
                <a:latin typeface="Century Gothic" pitchFamily="34" charset="0"/>
              </a:rPr>
              <a:t>Consultation entre 1 et 2 mois après la sortie</a:t>
            </a:r>
          </a:p>
        </p:txBody>
      </p:sp>
      <p:grpSp>
        <p:nvGrpSpPr>
          <p:cNvPr id="518168" name="Groupe 5"/>
          <p:cNvGrpSpPr>
            <a:grpSpLocks/>
          </p:cNvGrpSpPr>
          <p:nvPr>
            <p:custDataLst>
              <p:tags r:id="rId23"/>
            </p:custDataLst>
          </p:nvPr>
        </p:nvGrpSpPr>
        <p:grpSpPr bwMode="auto">
          <a:xfrm>
            <a:off x="2265363" y="2312988"/>
            <a:ext cx="322262" cy="334962"/>
            <a:chOff x="2740102" y="4492227"/>
            <a:chExt cx="328536" cy="341880"/>
          </a:xfrm>
        </p:grpSpPr>
        <p:sp>
          <p:nvSpPr>
            <p:cNvPr id="35" name="Rectangle 16"/>
            <p:cNvSpPr>
              <a:spLocks noChangeArrowheads="1"/>
            </p:cNvSpPr>
            <p:nvPr>
              <p:custDataLst>
                <p:tags r:id="rId50"/>
              </p:custDataLst>
            </p:nvPr>
          </p:nvSpPr>
          <p:spPr bwMode="auto">
            <a:xfrm>
              <a:off x="2740102" y="4492227"/>
              <a:ext cx="323681" cy="341880"/>
            </a:xfrm>
            <a:prstGeom prst="rect">
              <a:avLst/>
            </a:prstGeom>
            <a:solidFill>
              <a:srgbClr val="FFFFFF"/>
            </a:solidFill>
            <a:ln w="9525" algn="ctr">
              <a:solidFill>
                <a:srgbClr val="0C419A"/>
              </a:solidFill>
              <a:miter lim="800000"/>
              <a:headEnd/>
              <a:tailEnd/>
            </a:ln>
          </p:spPr>
          <p:txBody>
            <a:bodyPr anchor="ctr"/>
            <a:lstStyle/>
            <a:p>
              <a:pPr algn="ctr" defTabSz="893385" fontAlgn="auto">
                <a:spcBef>
                  <a:spcPct val="20000"/>
                </a:spcBef>
                <a:spcAft>
                  <a:spcPts val="0"/>
                </a:spcAft>
                <a:buClr>
                  <a:srgbClr val="002960"/>
                </a:buClr>
                <a:defRPr/>
              </a:pPr>
              <a:endParaRPr lang="fr-FR" kern="0">
                <a:solidFill>
                  <a:srgbClr val="0C419A"/>
                </a:solidFill>
                <a:latin typeface="+mn-lt"/>
                <a:cs typeface="Calibri" pitchFamily="34" charset="0"/>
              </a:endParaRPr>
            </a:p>
          </p:txBody>
        </p:sp>
        <p:pic>
          <p:nvPicPr>
            <p:cNvPr id="518200" name="Picture 28"/>
            <p:cNvPicPr>
              <a:picLocks noChangeAspect="1" noChangeArrowheads="1"/>
            </p:cNvPicPr>
            <p:nvPr>
              <p:custDataLst>
                <p:tags r:id="rId51"/>
              </p:custDataLst>
            </p:nvPr>
          </p:nvPicPr>
          <p:blipFill>
            <a:blip r:embed="rId53">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2750820" y="4515087"/>
              <a:ext cx="317818" cy="318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7" name="Rectangle 16"/>
          <p:cNvSpPr>
            <a:spLocks noChangeArrowheads="1"/>
          </p:cNvSpPr>
          <p:nvPr>
            <p:custDataLst>
              <p:tags r:id="rId24"/>
            </p:custDataLst>
          </p:nvPr>
        </p:nvSpPr>
        <p:spPr bwMode="auto">
          <a:xfrm>
            <a:off x="1835150" y="6237288"/>
            <a:ext cx="4897438" cy="193675"/>
          </a:xfrm>
          <a:prstGeom prst="rect">
            <a:avLst/>
          </a:prstGeom>
          <a:noFill/>
          <a:ln w="12700" algn="ctr">
            <a:solidFill>
              <a:srgbClr val="FF9933"/>
            </a:solidFill>
            <a:prstDash val="dash"/>
            <a:miter lim="800000"/>
            <a:headEnd/>
            <a:tailEnd/>
          </a:ln>
          <a:extLst/>
        </p:spPr>
        <p:txBody>
          <a:bodyPr lIns="0" tIns="10800" rIns="0" bIns="10800" anchor="ctr"/>
          <a:lstStyle/>
          <a:p>
            <a:pPr algn="ctr">
              <a:spcBef>
                <a:spcPct val="20000"/>
              </a:spcBef>
              <a:buFont typeface="Wingdings" pitchFamily="2" charset="2"/>
              <a:buNone/>
              <a:defRPr/>
            </a:pPr>
            <a:r>
              <a:rPr lang="fr-FR" sz="1050" b="1" dirty="0">
                <a:solidFill>
                  <a:srgbClr val="0C419A"/>
                </a:solidFill>
                <a:latin typeface="Century Gothic" pitchFamily="34" charset="0"/>
                <a:cs typeface="Arial" pitchFamily="34" charset="0"/>
              </a:rPr>
              <a:t>+ Consultations MT et pneumologue en fonction des besoins du patient</a:t>
            </a:r>
          </a:p>
        </p:txBody>
      </p:sp>
      <p:sp>
        <p:nvSpPr>
          <p:cNvPr id="518170" name="Rectangle 16"/>
          <p:cNvSpPr>
            <a:spLocks noChangeArrowheads="1"/>
          </p:cNvSpPr>
          <p:nvPr>
            <p:custDataLst>
              <p:tags r:id="rId25"/>
            </p:custDataLst>
          </p:nvPr>
        </p:nvSpPr>
        <p:spPr bwMode="auto">
          <a:xfrm>
            <a:off x="3762375" y="5661025"/>
            <a:ext cx="3155950" cy="382588"/>
          </a:xfrm>
          <a:prstGeom prst="rect">
            <a:avLst/>
          </a:prstGeom>
          <a:solidFill>
            <a:schemeClr val="bg1"/>
          </a:solidFill>
          <a:ln w="9525">
            <a:solidFill>
              <a:srgbClr val="0C419A"/>
            </a:solidFill>
            <a:round/>
            <a:headEnd/>
            <a:tailEnd/>
          </a:ln>
        </p:spPr>
        <p:txBody>
          <a:bodyPr lIns="0" tIns="0" rIns="0" bIns="0" anchor="ctr"/>
          <a:lstStyle/>
          <a:p>
            <a:pPr algn="ctr">
              <a:spcBef>
                <a:spcPct val="20000"/>
              </a:spcBef>
            </a:pPr>
            <a:r>
              <a:rPr lang="fr-FR" sz="1000">
                <a:solidFill>
                  <a:srgbClr val="003399"/>
                </a:solidFill>
                <a:latin typeface="Century Gothic" pitchFamily="34" charset="0"/>
              </a:rPr>
              <a:t>Portage de repas, aide ménagère</a:t>
            </a:r>
          </a:p>
        </p:txBody>
      </p:sp>
      <p:sp>
        <p:nvSpPr>
          <p:cNvPr id="39" name="Rectangle 16"/>
          <p:cNvSpPr>
            <a:spLocks noChangeArrowheads="1"/>
          </p:cNvSpPr>
          <p:nvPr>
            <p:custDataLst>
              <p:tags r:id="rId26"/>
            </p:custDataLst>
          </p:nvPr>
        </p:nvSpPr>
        <p:spPr bwMode="auto">
          <a:xfrm>
            <a:off x="206375" y="2289175"/>
            <a:ext cx="317500" cy="334963"/>
          </a:xfrm>
          <a:prstGeom prst="rect">
            <a:avLst/>
          </a:prstGeom>
          <a:solidFill>
            <a:srgbClr val="FFFFFF"/>
          </a:solidFill>
          <a:ln w="9525" algn="ctr">
            <a:solidFill>
              <a:srgbClr val="0C419A"/>
            </a:solidFill>
            <a:miter lim="800000"/>
            <a:headEnd/>
            <a:tailEnd/>
          </a:ln>
        </p:spPr>
        <p:txBody>
          <a:bodyPr lIns="91410" tIns="45705" rIns="91410" bIns="45705" anchor="ctr"/>
          <a:lstStyle/>
          <a:p>
            <a:pPr defTabSz="893385" fontAlgn="auto">
              <a:spcBef>
                <a:spcPct val="20000"/>
              </a:spcBef>
              <a:spcAft>
                <a:spcPts val="0"/>
              </a:spcAft>
              <a:buClr>
                <a:srgbClr val="002960"/>
              </a:buClr>
              <a:defRPr/>
            </a:pPr>
            <a:endParaRPr lang="fr-FR" kern="0">
              <a:solidFill>
                <a:srgbClr val="0C419A"/>
              </a:solidFill>
              <a:latin typeface="+mn-lt"/>
              <a:cs typeface="Calibri" pitchFamily="34" charset="0"/>
            </a:endParaRPr>
          </a:p>
        </p:txBody>
      </p:sp>
      <p:pic>
        <p:nvPicPr>
          <p:cNvPr id="518172" name="Picture 3"/>
          <p:cNvPicPr>
            <a:picLocks noChangeAspect="1" noChangeArrowheads="1"/>
          </p:cNvPicPr>
          <p:nvPr>
            <p:custDataLst>
              <p:tags r:id="rId27"/>
            </p:custDataLst>
          </p:nvPr>
        </p:nvPicPr>
        <p:blipFill>
          <a:blip r:embed="rId54">
            <a:extLst>
              <a:ext uri="{28A0092B-C50C-407E-A947-70E740481C1C}">
                <a14:useLocalDpi xmlns:a14="http://schemas.microsoft.com/office/drawing/2010/main" val="0"/>
              </a:ext>
            </a:extLst>
          </a:blip>
          <a:srcRect/>
          <a:stretch>
            <a:fillRect/>
          </a:stretch>
        </p:blipFill>
        <p:spPr bwMode="auto">
          <a:xfrm rot="1986924">
            <a:off x="376238" y="2376488"/>
            <a:ext cx="115887"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Pentagone 40"/>
          <p:cNvSpPr/>
          <p:nvPr>
            <p:custDataLst>
              <p:tags r:id="rId28"/>
            </p:custDataLst>
          </p:nvPr>
        </p:nvSpPr>
        <p:spPr bwMode="auto">
          <a:xfrm>
            <a:off x="6162675" y="3213100"/>
            <a:ext cx="2566988" cy="349250"/>
          </a:xfrm>
          <a:prstGeom prst="homePlate">
            <a:avLst>
              <a:gd name="adj" fmla="val 45824"/>
            </a:avLst>
          </a:prstGeom>
          <a:solidFill>
            <a:schemeClr val="accent1">
              <a:alpha val="92000"/>
            </a:schemeClr>
          </a:solidFill>
          <a:ln w="9525">
            <a:noFill/>
            <a:round/>
            <a:headEnd/>
            <a:tailEnd/>
          </a:ln>
          <a:extLst/>
        </p:spPr>
        <p:txBody>
          <a:bodyPr lIns="0" tIns="0" rIns="0" bIns="0" anchor="ctr"/>
          <a:lstStyle/>
          <a:p>
            <a:pPr algn="ctr" fontAlgn="auto">
              <a:spcBef>
                <a:spcPts val="0"/>
              </a:spcBef>
              <a:spcAft>
                <a:spcPts val="0"/>
              </a:spcAft>
              <a:defRPr/>
            </a:pPr>
            <a:r>
              <a:rPr lang="fr-FR" sz="1050" b="1" dirty="0">
                <a:solidFill>
                  <a:schemeClr val="bg1"/>
                </a:solidFill>
                <a:latin typeface="Century Gothic" pitchFamily="34" charset="0"/>
                <a:cs typeface="+mn-cs"/>
              </a:rPr>
              <a:t>Accompagnement à distance (courrier, appel…)</a:t>
            </a:r>
          </a:p>
        </p:txBody>
      </p:sp>
      <p:grpSp>
        <p:nvGrpSpPr>
          <p:cNvPr id="518174" name="Groupe 41"/>
          <p:cNvGrpSpPr>
            <a:grpSpLocks/>
          </p:cNvGrpSpPr>
          <p:nvPr>
            <p:custDataLst>
              <p:tags r:id="rId29"/>
            </p:custDataLst>
          </p:nvPr>
        </p:nvGrpSpPr>
        <p:grpSpPr bwMode="auto">
          <a:xfrm>
            <a:off x="173038" y="4508500"/>
            <a:ext cx="336550" cy="342900"/>
            <a:chOff x="157163" y="4313238"/>
            <a:chExt cx="335756" cy="342107"/>
          </a:xfrm>
        </p:grpSpPr>
        <p:sp>
          <p:nvSpPr>
            <p:cNvPr id="518197" name="Rectangle 16"/>
            <p:cNvSpPr>
              <a:spLocks noChangeArrowheads="1"/>
            </p:cNvSpPr>
            <p:nvPr>
              <p:custDataLst>
                <p:tags r:id="rId48"/>
              </p:custDataLst>
            </p:nvPr>
          </p:nvSpPr>
          <p:spPr bwMode="auto">
            <a:xfrm>
              <a:off x="157163" y="4313238"/>
              <a:ext cx="323850" cy="341312"/>
            </a:xfrm>
            <a:prstGeom prst="rect">
              <a:avLst/>
            </a:prstGeom>
            <a:solidFill>
              <a:schemeClr val="bg1"/>
            </a:solidFill>
            <a:ln w="9525" algn="ctr">
              <a:solidFill>
                <a:srgbClr val="0C419A"/>
              </a:solidFill>
              <a:miter lim="800000"/>
              <a:headEnd/>
              <a:tailEnd/>
            </a:ln>
          </p:spPr>
          <p:txBody>
            <a:bodyPr anchor="ctr"/>
            <a:lstStyle/>
            <a:p>
              <a:pPr algn="ctr" defTabSz="912813">
                <a:spcBef>
                  <a:spcPct val="20000"/>
                </a:spcBef>
              </a:pPr>
              <a:endParaRPr lang="fr-FR" sz="1100" b="1">
                <a:solidFill>
                  <a:srgbClr val="0C419A"/>
                </a:solidFill>
                <a:latin typeface="Century Gothic" pitchFamily="34" charset="0"/>
              </a:endParaRPr>
            </a:p>
          </p:txBody>
        </p:sp>
        <p:pic>
          <p:nvPicPr>
            <p:cNvPr id="518198" name="Picture 74" descr="http://findicons.com/files/icons/883/medical_vista/256/head_physician.png"/>
            <p:cNvPicPr>
              <a:picLocks noChangeAspect="1" noChangeArrowheads="1"/>
            </p:cNvPicPr>
            <p:nvPr>
              <p:custDataLst>
                <p:tags r:id="rId49"/>
              </p:custDataLst>
            </p:nvPr>
          </p:nvPicPr>
          <p:blipFill>
            <a:blip r:embed="rId55">
              <a:extLst>
                <a:ext uri="{28A0092B-C50C-407E-A947-70E740481C1C}">
                  <a14:useLocalDpi xmlns:a14="http://schemas.microsoft.com/office/drawing/2010/main" val="0"/>
                </a:ext>
              </a:extLst>
            </a:blip>
            <a:srcRect/>
            <a:stretch>
              <a:fillRect/>
            </a:stretch>
          </p:blipFill>
          <p:spPr bwMode="auto">
            <a:xfrm>
              <a:off x="170656" y="4313238"/>
              <a:ext cx="322263" cy="342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18175" name="Rectangle 16"/>
          <p:cNvSpPr>
            <a:spLocks noChangeArrowheads="1"/>
          </p:cNvSpPr>
          <p:nvPr>
            <p:custDataLst>
              <p:tags r:id="rId30"/>
            </p:custDataLst>
          </p:nvPr>
        </p:nvSpPr>
        <p:spPr bwMode="auto">
          <a:xfrm>
            <a:off x="1414463" y="2616200"/>
            <a:ext cx="704850" cy="265113"/>
          </a:xfrm>
          <a:prstGeom prst="rect">
            <a:avLst/>
          </a:prstGeom>
          <a:solidFill>
            <a:schemeClr val="bg1"/>
          </a:solidFill>
          <a:ln w="9525">
            <a:solidFill>
              <a:srgbClr val="0C419A"/>
            </a:solidFill>
            <a:round/>
            <a:headEnd/>
            <a:tailEnd/>
          </a:ln>
        </p:spPr>
        <p:txBody>
          <a:bodyPr lIns="0" tIns="0" rIns="0" bIns="0" anchor="ctr"/>
          <a:lstStyle/>
          <a:p>
            <a:pPr algn="ctr">
              <a:spcBef>
                <a:spcPct val="20000"/>
              </a:spcBef>
            </a:pPr>
            <a:r>
              <a:rPr lang="fr-FR" sz="1000">
                <a:solidFill>
                  <a:srgbClr val="003399"/>
                </a:solidFill>
                <a:latin typeface="Century Gothic" pitchFamily="34" charset="0"/>
              </a:rPr>
              <a:t>Stade III</a:t>
            </a:r>
          </a:p>
        </p:txBody>
      </p:sp>
      <p:sp>
        <p:nvSpPr>
          <p:cNvPr id="518176" name="Rectangle 16"/>
          <p:cNvSpPr>
            <a:spLocks noChangeArrowheads="1"/>
          </p:cNvSpPr>
          <p:nvPr>
            <p:custDataLst>
              <p:tags r:id="rId31"/>
            </p:custDataLst>
          </p:nvPr>
        </p:nvSpPr>
        <p:spPr bwMode="auto">
          <a:xfrm>
            <a:off x="1414463" y="2914650"/>
            <a:ext cx="704850" cy="265113"/>
          </a:xfrm>
          <a:prstGeom prst="rect">
            <a:avLst/>
          </a:prstGeom>
          <a:solidFill>
            <a:schemeClr val="bg1"/>
          </a:solidFill>
          <a:ln w="9525">
            <a:solidFill>
              <a:srgbClr val="0C419A"/>
            </a:solidFill>
            <a:round/>
            <a:headEnd/>
            <a:tailEnd/>
          </a:ln>
        </p:spPr>
        <p:txBody>
          <a:bodyPr lIns="0" tIns="0" rIns="0" bIns="0" anchor="ctr"/>
          <a:lstStyle/>
          <a:p>
            <a:pPr algn="ctr">
              <a:spcBef>
                <a:spcPct val="20000"/>
              </a:spcBef>
            </a:pPr>
            <a:r>
              <a:rPr lang="fr-FR" sz="1000">
                <a:solidFill>
                  <a:srgbClr val="003399"/>
                </a:solidFill>
                <a:latin typeface="Century Gothic" pitchFamily="34" charset="0"/>
              </a:rPr>
              <a:t>Stade II</a:t>
            </a:r>
          </a:p>
        </p:txBody>
      </p:sp>
      <p:sp>
        <p:nvSpPr>
          <p:cNvPr id="518177" name="Rectangle 16"/>
          <p:cNvSpPr>
            <a:spLocks noChangeArrowheads="1"/>
          </p:cNvSpPr>
          <p:nvPr>
            <p:custDataLst>
              <p:tags r:id="rId32"/>
            </p:custDataLst>
          </p:nvPr>
        </p:nvSpPr>
        <p:spPr bwMode="auto">
          <a:xfrm>
            <a:off x="1414463" y="3213100"/>
            <a:ext cx="704850" cy="265113"/>
          </a:xfrm>
          <a:prstGeom prst="rect">
            <a:avLst/>
          </a:prstGeom>
          <a:solidFill>
            <a:schemeClr val="bg1"/>
          </a:solidFill>
          <a:ln w="9525">
            <a:solidFill>
              <a:srgbClr val="0C419A"/>
            </a:solidFill>
            <a:round/>
            <a:headEnd/>
            <a:tailEnd/>
          </a:ln>
        </p:spPr>
        <p:txBody>
          <a:bodyPr lIns="0" tIns="0" rIns="0" bIns="0" anchor="ctr"/>
          <a:lstStyle/>
          <a:p>
            <a:pPr algn="ctr">
              <a:spcBef>
                <a:spcPct val="20000"/>
              </a:spcBef>
            </a:pPr>
            <a:r>
              <a:rPr lang="fr-FR" sz="1000">
                <a:solidFill>
                  <a:srgbClr val="003399"/>
                </a:solidFill>
                <a:latin typeface="Century Gothic" pitchFamily="34" charset="0"/>
              </a:rPr>
              <a:t>Stade I</a:t>
            </a:r>
          </a:p>
        </p:txBody>
      </p:sp>
      <p:sp>
        <p:nvSpPr>
          <p:cNvPr id="518178" name="Rectangle 16"/>
          <p:cNvSpPr>
            <a:spLocks noChangeArrowheads="1"/>
          </p:cNvSpPr>
          <p:nvPr/>
        </p:nvSpPr>
        <p:spPr bwMode="auto">
          <a:xfrm>
            <a:off x="6170613" y="2382838"/>
            <a:ext cx="2035175" cy="796925"/>
          </a:xfrm>
          <a:prstGeom prst="rect">
            <a:avLst/>
          </a:prstGeom>
          <a:solidFill>
            <a:schemeClr val="bg1"/>
          </a:solidFill>
          <a:ln w="9525">
            <a:solidFill>
              <a:srgbClr val="0C419A"/>
            </a:solidFill>
            <a:round/>
            <a:headEnd/>
            <a:tailEnd/>
          </a:ln>
        </p:spPr>
        <p:txBody>
          <a:bodyPr lIns="0" tIns="0" rIns="0" bIns="0" anchor="ctr"/>
          <a:lstStyle/>
          <a:p>
            <a:pPr algn="ctr">
              <a:spcBef>
                <a:spcPct val="20000"/>
              </a:spcBef>
            </a:pPr>
            <a:r>
              <a:rPr lang="fr-FR" sz="1000">
                <a:solidFill>
                  <a:srgbClr val="003399"/>
                </a:solidFill>
                <a:latin typeface="Century Gothic" pitchFamily="34" charset="0"/>
                <a:sym typeface="Wingdings" pitchFamily="2" charset="2"/>
              </a:rPr>
              <a:t>1 séance bimensuelle</a:t>
            </a:r>
            <a:endParaRPr lang="fr-FR" sz="700">
              <a:solidFill>
                <a:srgbClr val="003399"/>
              </a:solidFill>
              <a:latin typeface="Century Gothic" pitchFamily="34" charset="0"/>
              <a:sym typeface="Wingdings" pitchFamily="2" charset="2"/>
            </a:endParaRPr>
          </a:p>
        </p:txBody>
      </p:sp>
      <p:sp>
        <p:nvSpPr>
          <p:cNvPr id="49" name="Rectangle 16"/>
          <p:cNvSpPr>
            <a:spLocks noChangeArrowheads="1"/>
          </p:cNvSpPr>
          <p:nvPr>
            <p:custDataLst>
              <p:tags r:id="rId33"/>
            </p:custDataLst>
          </p:nvPr>
        </p:nvSpPr>
        <p:spPr bwMode="auto">
          <a:xfrm>
            <a:off x="347663" y="5661025"/>
            <a:ext cx="1795462" cy="382588"/>
          </a:xfrm>
          <a:prstGeom prst="rect">
            <a:avLst/>
          </a:prstGeom>
          <a:solidFill>
            <a:schemeClr val="accent1">
              <a:alpha val="92000"/>
            </a:schemeClr>
          </a:solidFill>
          <a:ln w="9525">
            <a:noFill/>
            <a:round/>
            <a:headEnd/>
            <a:tailEnd/>
          </a:ln>
        </p:spPr>
        <p:txBody>
          <a:bodyPr lIns="0" tIns="0" rIns="0" bIns="0" anchor="ctr"/>
          <a:lstStyle/>
          <a:p>
            <a:pPr algn="ctr" fontAlgn="auto">
              <a:spcBef>
                <a:spcPts val="0"/>
              </a:spcBef>
              <a:spcAft>
                <a:spcPts val="0"/>
              </a:spcAft>
              <a:defRPr/>
            </a:pPr>
            <a:r>
              <a:rPr lang="fr-FR" sz="1050" b="1" dirty="0">
                <a:solidFill>
                  <a:schemeClr val="bg1"/>
                </a:solidFill>
                <a:latin typeface="Century Gothic" pitchFamily="34" charset="0"/>
                <a:cs typeface="+mn-cs"/>
              </a:rPr>
              <a:t>  Prestataires aide à la vie</a:t>
            </a:r>
          </a:p>
        </p:txBody>
      </p:sp>
      <p:sp>
        <p:nvSpPr>
          <p:cNvPr id="50" name="Rectangle 16"/>
          <p:cNvSpPr>
            <a:spLocks noChangeArrowheads="1"/>
          </p:cNvSpPr>
          <p:nvPr>
            <p:custDataLst>
              <p:tags r:id="rId34"/>
            </p:custDataLst>
          </p:nvPr>
        </p:nvSpPr>
        <p:spPr bwMode="auto">
          <a:xfrm>
            <a:off x="187325" y="5592763"/>
            <a:ext cx="317500" cy="334962"/>
          </a:xfrm>
          <a:prstGeom prst="rect">
            <a:avLst/>
          </a:prstGeom>
          <a:solidFill>
            <a:srgbClr val="FFFFFF"/>
          </a:solidFill>
          <a:ln w="9525" algn="ctr">
            <a:solidFill>
              <a:srgbClr val="0C419A"/>
            </a:solidFill>
            <a:miter lim="800000"/>
            <a:headEnd/>
            <a:tailEnd/>
          </a:ln>
        </p:spPr>
        <p:txBody>
          <a:bodyPr lIns="91410" tIns="45705" rIns="91410" bIns="45705" anchor="ctr"/>
          <a:lstStyle/>
          <a:p>
            <a:pPr defTabSz="893385" fontAlgn="auto">
              <a:spcBef>
                <a:spcPct val="20000"/>
              </a:spcBef>
              <a:spcAft>
                <a:spcPts val="0"/>
              </a:spcAft>
              <a:buClr>
                <a:srgbClr val="002960"/>
              </a:buClr>
              <a:defRPr/>
            </a:pPr>
            <a:endParaRPr lang="fr-FR" kern="0">
              <a:solidFill>
                <a:srgbClr val="0C419A"/>
              </a:solidFill>
              <a:latin typeface="+mn-lt"/>
              <a:cs typeface="Calibri" pitchFamily="34" charset="0"/>
            </a:endParaRPr>
          </a:p>
        </p:txBody>
      </p:sp>
      <p:pic>
        <p:nvPicPr>
          <p:cNvPr id="518181" name="Picture 47"/>
          <p:cNvPicPr>
            <a:picLocks noChangeAspect="1" noChangeArrowheads="1"/>
          </p:cNvPicPr>
          <p:nvPr>
            <p:custDataLst>
              <p:tags r:id="rId35"/>
            </p:custDataLst>
          </p:nvPr>
        </p:nvPicPr>
        <p:blipFill>
          <a:blip r:embed="rId56">
            <a:clrChange>
              <a:clrFrom>
                <a:srgbClr val="FCFCFC"/>
              </a:clrFrom>
              <a:clrTo>
                <a:srgbClr val="FCFCFC">
                  <a:alpha val="0"/>
                </a:srgbClr>
              </a:clrTo>
            </a:clrChange>
            <a:extLst>
              <a:ext uri="{28A0092B-C50C-407E-A947-70E740481C1C}">
                <a14:useLocalDpi xmlns:a14="http://schemas.microsoft.com/office/drawing/2010/main" val="0"/>
              </a:ext>
            </a:extLst>
          </a:blip>
          <a:srcRect t="2913" r="5557"/>
          <a:stretch>
            <a:fillRect/>
          </a:stretch>
        </p:blipFill>
        <p:spPr bwMode="auto">
          <a:xfrm>
            <a:off x="231775" y="5646738"/>
            <a:ext cx="228600"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18182" name="Groupe 51"/>
          <p:cNvGrpSpPr>
            <a:grpSpLocks/>
          </p:cNvGrpSpPr>
          <p:nvPr>
            <p:custDataLst>
              <p:tags r:id="rId36"/>
            </p:custDataLst>
          </p:nvPr>
        </p:nvGrpSpPr>
        <p:grpSpPr bwMode="auto">
          <a:xfrm>
            <a:off x="581025" y="2284413"/>
            <a:ext cx="376238" cy="346075"/>
            <a:chOff x="162464" y="2471379"/>
            <a:chExt cx="375699" cy="346075"/>
          </a:xfrm>
        </p:grpSpPr>
        <p:sp>
          <p:nvSpPr>
            <p:cNvPr id="518195" name="Rectangle 16"/>
            <p:cNvSpPr>
              <a:spLocks noChangeArrowheads="1"/>
            </p:cNvSpPr>
            <p:nvPr>
              <p:custDataLst>
                <p:tags r:id="rId46"/>
              </p:custDataLst>
            </p:nvPr>
          </p:nvSpPr>
          <p:spPr bwMode="auto">
            <a:xfrm>
              <a:off x="162464" y="2471379"/>
              <a:ext cx="324001" cy="342183"/>
            </a:xfrm>
            <a:prstGeom prst="rect">
              <a:avLst/>
            </a:prstGeom>
            <a:solidFill>
              <a:schemeClr val="bg1"/>
            </a:solidFill>
            <a:ln w="9525" algn="ctr">
              <a:solidFill>
                <a:srgbClr val="0C419A"/>
              </a:solidFill>
              <a:miter lim="800000"/>
              <a:headEnd/>
              <a:tailEnd/>
            </a:ln>
          </p:spPr>
          <p:txBody>
            <a:bodyPr anchor="ctr"/>
            <a:lstStyle/>
            <a:p>
              <a:pPr algn="ctr" defTabSz="912813">
                <a:spcBef>
                  <a:spcPct val="20000"/>
                </a:spcBef>
              </a:pPr>
              <a:endParaRPr lang="fr-FR" sz="1100" b="1">
                <a:solidFill>
                  <a:srgbClr val="0C419A"/>
                </a:solidFill>
                <a:latin typeface="Century Gothic" pitchFamily="34" charset="0"/>
              </a:endParaRPr>
            </a:p>
          </p:txBody>
        </p:sp>
        <p:pic>
          <p:nvPicPr>
            <p:cNvPr id="518196" name="Picture 50" descr="Medical-Nurse-Female-Dark-icon.png (128×128)"/>
            <p:cNvPicPr>
              <a:picLocks noChangeAspect="1" noChangeArrowheads="1"/>
            </p:cNvPicPr>
            <p:nvPr>
              <p:custDataLst>
                <p:tags r:id="rId47"/>
              </p:custDataLst>
            </p:nvPr>
          </p:nvPicPr>
          <p:blipFill>
            <a:blip r:embed="rId57">
              <a:extLst>
                <a:ext uri="{28A0092B-C50C-407E-A947-70E740481C1C}">
                  <a14:useLocalDpi xmlns:a14="http://schemas.microsoft.com/office/drawing/2010/main" val="0"/>
                </a:ext>
              </a:extLst>
            </a:blip>
            <a:srcRect/>
            <a:stretch>
              <a:fillRect/>
            </a:stretch>
          </p:blipFill>
          <p:spPr bwMode="auto">
            <a:xfrm>
              <a:off x="212725" y="2471379"/>
              <a:ext cx="325438"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518183" name="Picture 45" descr="http://icons.iconarchive.com/icons/icons-land/vista-people/256/Medical-Nurse-Male-Light-icon.png"/>
          <p:cNvPicPr>
            <a:picLocks noChangeAspect="1" noChangeArrowheads="1"/>
          </p:cNvPicPr>
          <p:nvPr>
            <p:custDataLst>
              <p:tags r:id="rId37"/>
            </p:custDataLst>
          </p:nvPr>
        </p:nvPicPr>
        <p:blipFill>
          <a:blip r:embed="rId58">
            <a:extLst>
              <a:ext uri="{28A0092B-C50C-407E-A947-70E740481C1C}">
                <a14:useLocalDpi xmlns:a14="http://schemas.microsoft.com/office/drawing/2010/main" val="0"/>
              </a:ext>
            </a:extLst>
          </a:blip>
          <a:srcRect/>
          <a:stretch>
            <a:fillRect/>
          </a:stretch>
        </p:blipFill>
        <p:spPr bwMode="auto">
          <a:xfrm>
            <a:off x="206375" y="2282825"/>
            <a:ext cx="36512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8184" name="Rectangle 16"/>
          <p:cNvSpPr>
            <a:spLocks noChangeArrowheads="1"/>
          </p:cNvSpPr>
          <p:nvPr>
            <p:custDataLst>
              <p:tags r:id="rId38"/>
            </p:custDataLst>
          </p:nvPr>
        </p:nvSpPr>
        <p:spPr bwMode="auto">
          <a:xfrm>
            <a:off x="3759200" y="3603625"/>
            <a:ext cx="4446588" cy="833438"/>
          </a:xfrm>
          <a:prstGeom prst="rect">
            <a:avLst/>
          </a:prstGeom>
          <a:solidFill>
            <a:schemeClr val="bg1"/>
          </a:solidFill>
          <a:ln w="9525">
            <a:solidFill>
              <a:srgbClr val="0C419A"/>
            </a:solidFill>
            <a:round/>
            <a:headEnd/>
            <a:tailEnd/>
          </a:ln>
        </p:spPr>
        <p:txBody>
          <a:bodyPr lIns="0" tIns="0" rIns="0" bIns="0" anchor="ctr"/>
          <a:lstStyle/>
          <a:p>
            <a:pPr algn="ctr">
              <a:spcBef>
                <a:spcPct val="20000"/>
              </a:spcBef>
            </a:pPr>
            <a:r>
              <a:rPr lang="fr-FR" sz="1000">
                <a:solidFill>
                  <a:srgbClr val="003399"/>
                </a:solidFill>
                <a:latin typeface="Century Gothic" pitchFamily="34" charset="0"/>
              </a:rPr>
              <a:t>Rééducation respiratoire et kinésithérapie motrice</a:t>
            </a:r>
          </a:p>
          <a:p>
            <a:pPr algn="ctr">
              <a:spcBef>
                <a:spcPct val="20000"/>
              </a:spcBef>
            </a:pPr>
            <a:r>
              <a:rPr lang="fr-FR" sz="1000">
                <a:solidFill>
                  <a:srgbClr val="003399"/>
                </a:solidFill>
                <a:latin typeface="Century Gothic" pitchFamily="34" charset="0"/>
              </a:rPr>
              <a:t> </a:t>
            </a:r>
            <a:r>
              <a:rPr lang="fr-FR" sz="700">
                <a:solidFill>
                  <a:srgbClr val="003399"/>
                </a:solidFill>
                <a:latin typeface="Century Gothic" pitchFamily="34" charset="0"/>
              </a:rPr>
              <a:t>(+ option Réentraînement à l’effort sur machine)</a:t>
            </a:r>
            <a:endParaRPr lang="fr-FR" sz="700">
              <a:solidFill>
                <a:srgbClr val="003399"/>
              </a:solidFill>
              <a:latin typeface="Century Gothic" pitchFamily="34" charset="0"/>
              <a:sym typeface="Wingdings" pitchFamily="2" charset="2"/>
            </a:endParaRPr>
          </a:p>
        </p:txBody>
      </p:sp>
      <p:sp>
        <p:nvSpPr>
          <p:cNvPr id="57" name="Rectangle 16"/>
          <p:cNvSpPr>
            <a:spLocks noChangeArrowheads="1"/>
          </p:cNvSpPr>
          <p:nvPr>
            <p:custDataLst>
              <p:tags r:id="rId39"/>
            </p:custDataLst>
          </p:nvPr>
        </p:nvSpPr>
        <p:spPr bwMode="auto">
          <a:xfrm>
            <a:off x="334963" y="3603625"/>
            <a:ext cx="1789112" cy="833438"/>
          </a:xfrm>
          <a:prstGeom prst="rect">
            <a:avLst/>
          </a:prstGeom>
          <a:solidFill>
            <a:schemeClr val="accent1">
              <a:alpha val="92000"/>
            </a:schemeClr>
          </a:solidFill>
          <a:ln w="9525">
            <a:noFill/>
            <a:round/>
            <a:headEnd/>
            <a:tailEnd/>
          </a:ln>
        </p:spPr>
        <p:txBody>
          <a:bodyPr lIns="0" tIns="0" rIns="0" bIns="0" anchor="ctr"/>
          <a:lstStyle/>
          <a:p>
            <a:pPr algn="ctr" fontAlgn="auto">
              <a:spcBef>
                <a:spcPts val="0"/>
              </a:spcBef>
              <a:spcAft>
                <a:spcPts val="0"/>
              </a:spcAft>
              <a:defRPr/>
            </a:pPr>
            <a:r>
              <a:rPr lang="fr-FR" sz="1050" b="1" dirty="0">
                <a:solidFill>
                  <a:schemeClr val="bg1"/>
                </a:solidFill>
                <a:latin typeface="Century Gothic" pitchFamily="34" charset="0"/>
                <a:cs typeface="+mn-cs"/>
              </a:rPr>
              <a:t>Actes de kinésithérapie</a:t>
            </a:r>
          </a:p>
        </p:txBody>
      </p:sp>
      <p:sp>
        <p:nvSpPr>
          <p:cNvPr id="58" name="Rectangle 16"/>
          <p:cNvSpPr>
            <a:spLocks noChangeArrowheads="1"/>
          </p:cNvSpPr>
          <p:nvPr>
            <p:custDataLst>
              <p:tags r:id="rId40"/>
            </p:custDataLst>
          </p:nvPr>
        </p:nvSpPr>
        <p:spPr bwMode="auto">
          <a:xfrm>
            <a:off x="206375" y="3568700"/>
            <a:ext cx="317500" cy="334963"/>
          </a:xfrm>
          <a:prstGeom prst="rect">
            <a:avLst/>
          </a:prstGeom>
          <a:solidFill>
            <a:srgbClr val="FFFFFF"/>
          </a:solidFill>
          <a:ln w="9525" algn="ctr">
            <a:solidFill>
              <a:srgbClr val="0C419A"/>
            </a:solidFill>
            <a:miter lim="800000"/>
            <a:headEnd/>
            <a:tailEnd/>
          </a:ln>
        </p:spPr>
        <p:txBody>
          <a:bodyPr lIns="91410" tIns="45705" rIns="91410" bIns="45705" anchor="ctr"/>
          <a:lstStyle/>
          <a:p>
            <a:pPr defTabSz="893385" fontAlgn="auto">
              <a:spcBef>
                <a:spcPct val="20000"/>
              </a:spcBef>
              <a:spcAft>
                <a:spcPts val="0"/>
              </a:spcAft>
              <a:buClr>
                <a:srgbClr val="002960"/>
              </a:buClr>
              <a:defRPr/>
            </a:pPr>
            <a:endParaRPr lang="fr-FR" kern="0">
              <a:solidFill>
                <a:srgbClr val="0C419A"/>
              </a:solidFill>
              <a:latin typeface="+mn-lt"/>
              <a:cs typeface="Calibri" pitchFamily="34" charset="0"/>
            </a:endParaRPr>
          </a:p>
        </p:txBody>
      </p:sp>
      <p:pic>
        <p:nvPicPr>
          <p:cNvPr id="518187" name="Picture 3"/>
          <p:cNvPicPr>
            <a:picLocks noChangeAspect="1" noChangeArrowheads="1"/>
          </p:cNvPicPr>
          <p:nvPr>
            <p:custDataLst>
              <p:tags r:id="rId41"/>
            </p:custDataLst>
          </p:nvPr>
        </p:nvPicPr>
        <p:blipFill>
          <a:blip r:embed="rId54">
            <a:extLst>
              <a:ext uri="{28A0092B-C50C-407E-A947-70E740481C1C}">
                <a14:useLocalDpi xmlns:a14="http://schemas.microsoft.com/office/drawing/2010/main" val="0"/>
              </a:ext>
            </a:extLst>
          </a:blip>
          <a:srcRect/>
          <a:stretch>
            <a:fillRect/>
          </a:stretch>
        </p:blipFill>
        <p:spPr bwMode="auto">
          <a:xfrm rot="1986924">
            <a:off x="376238" y="3654425"/>
            <a:ext cx="115887" cy="27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8188" name="Picture 45" descr="http://icons.iconarchive.com/icons/icons-land/vista-people/256/Medical-Nurse-Male-Light-icon.png"/>
          <p:cNvPicPr>
            <a:picLocks noChangeAspect="1" noChangeArrowheads="1"/>
          </p:cNvPicPr>
          <p:nvPr>
            <p:custDataLst>
              <p:tags r:id="rId42"/>
            </p:custDataLst>
          </p:nvPr>
        </p:nvPicPr>
        <p:blipFill>
          <a:blip r:embed="rId58">
            <a:extLst>
              <a:ext uri="{28A0092B-C50C-407E-A947-70E740481C1C}">
                <a14:useLocalDpi xmlns:a14="http://schemas.microsoft.com/office/drawing/2010/main" val="0"/>
              </a:ext>
            </a:extLst>
          </a:blip>
          <a:srcRect/>
          <a:stretch>
            <a:fillRect/>
          </a:stretch>
        </p:blipFill>
        <p:spPr bwMode="auto">
          <a:xfrm>
            <a:off x="206375" y="3562350"/>
            <a:ext cx="36512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8189" name="Rectangle 2"/>
          <p:cNvSpPr>
            <a:spLocks noChangeArrowheads="1"/>
          </p:cNvSpPr>
          <p:nvPr>
            <p:custDataLst>
              <p:tags r:id="rId43"/>
            </p:custDataLst>
          </p:nvPr>
        </p:nvSpPr>
        <p:spPr bwMode="auto">
          <a:xfrm>
            <a:off x="576263" y="-26988"/>
            <a:ext cx="8243887" cy="647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5" rIns="91428" bIns="45715" anchor="ctr"/>
          <a:lstStyle/>
          <a:p>
            <a:pPr defTabSz="895350"/>
            <a:r>
              <a:rPr lang="fr-FR" b="1">
                <a:solidFill>
                  <a:srgbClr val="0C419A"/>
                </a:solidFill>
                <a:latin typeface="Century Gothic" pitchFamily="34" charset="0"/>
              </a:rPr>
              <a:t>BPCO : Parcours d’accompagnement en sortie d’hospitalisation</a:t>
            </a:r>
            <a:endParaRPr lang="fr-FR" b="1">
              <a:solidFill>
                <a:srgbClr val="FF0000"/>
              </a:solidFill>
              <a:latin typeface="Century Gothic" pitchFamily="34" charset="0"/>
            </a:endParaRPr>
          </a:p>
        </p:txBody>
      </p:sp>
      <p:grpSp>
        <p:nvGrpSpPr>
          <p:cNvPr id="518190" name="Groupe 60"/>
          <p:cNvGrpSpPr>
            <a:grpSpLocks/>
          </p:cNvGrpSpPr>
          <p:nvPr/>
        </p:nvGrpSpPr>
        <p:grpSpPr bwMode="auto">
          <a:xfrm>
            <a:off x="279400" y="1271588"/>
            <a:ext cx="292100" cy="400050"/>
            <a:chOff x="3496268" y="2095234"/>
            <a:chExt cx="715670" cy="834233"/>
          </a:xfrm>
        </p:grpSpPr>
        <p:sp>
          <p:nvSpPr>
            <p:cNvPr id="518193" name="Rectangle 20"/>
            <p:cNvSpPr>
              <a:spLocks noChangeArrowheads="1"/>
            </p:cNvSpPr>
            <p:nvPr>
              <p:custDataLst>
                <p:tags r:id="rId44"/>
              </p:custDataLst>
            </p:nvPr>
          </p:nvSpPr>
          <p:spPr bwMode="auto">
            <a:xfrm>
              <a:off x="3496268" y="2095234"/>
              <a:ext cx="715670" cy="834233"/>
            </a:xfrm>
            <a:prstGeom prst="rect">
              <a:avLst/>
            </a:prstGeom>
            <a:solidFill>
              <a:schemeClr val="bg1"/>
            </a:solidFill>
            <a:ln w="9525">
              <a:solidFill>
                <a:srgbClr val="0C419A"/>
              </a:solidFill>
              <a:round/>
              <a:headEnd/>
              <a:tailEnd/>
            </a:ln>
          </p:spPr>
          <p:txBody>
            <a:bodyPr lIns="0" tIns="0" rIns="0" bIns="0" anchor="ctr"/>
            <a:lstStyle/>
            <a:p>
              <a:pPr marL="180975">
                <a:spcBef>
                  <a:spcPct val="20000"/>
                </a:spcBef>
                <a:buFont typeface="Wingdings" pitchFamily="2" charset="2"/>
                <a:buChar char="§"/>
              </a:pPr>
              <a:endParaRPr lang="fr-FR" sz="1000">
                <a:solidFill>
                  <a:srgbClr val="003399"/>
                </a:solidFill>
                <a:latin typeface="Century Gothic" pitchFamily="34" charset="0"/>
              </a:endParaRPr>
            </a:p>
          </p:txBody>
        </p:sp>
        <p:pic>
          <p:nvPicPr>
            <p:cNvPr id="518194" name="Picture 4"/>
            <p:cNvPicPr>
              <a:picLocks noChangeAspect="1" noChangeArrowheads="1"/>
            </p:cNvPicPr>
            <p:nvPr>
              <p:custDataLst>
                <p:tags r:id="rId45"/>
              </p:custDataLst>
            </p:nvPr>
          </p:nvPicPr>
          <p:blipFill>
            <a:blip r:embed="rId59">
              <a:extLst>
                <a:ext uri="{28A0092B-C50C-407E-A947-70E740481C1C}">
                  <a14:useLocalDpi xmlns:a14="http://schemas.microsoft.com/office/drawing/2010/main" val="0"/>
                </a:ext>
              </a:extLst>
            </a:blip>
            <a:srcRect/>
            <a:stretch>
              <a:fillRect/>
            </a:stretch>
          </p:blipFill>
          <p:spPr bwMode="auto">
            <a:xfrm>
              <a:off x="3635896" y="2204864"/>
              <a:ext cx="469402" cy="647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518191" name="Image 64"/>
          <p:cNvPicPr>
            <a:picLocks noChangeAspect="1"/>
          </p:cNvPicPr>
          <p:nvPr/>
        </p:nvPicPr>
        <p:blipFill>
          <a:blip r:embed="rId60" cstate="print">
            <a:extLst>
              <a:ext uri="{28A0092B-C50C-407E-A947-70E740481C1C}">
                <a14:useLocalDpi xmlns:a14="http://schemas.microsoft.com/office/drawing/2010/main" val="0"/>
              </a:ext>
            </a:extLst>
          </a:blip>
          <a:srcRect/>
          <a:stretch>
            <a:fillRect/>
          </a:stretch>
        </p:blipFill>
        <p:spPr bwMode="auto">
          <a:xfrm>
            <a:off x="152400" y="5151438"/>
            <a:ext cx="303213" cy="330200"/>
          </a:xfrm>
          <a:prstGeom prst="rect">
            <a:avLst/>
          </a:prstGeom>
          <a:noFill/>
          <a:ln w="9525">
            <a:solidFill>
              <a:srgbClr val="0C419A"/>
            </a:solidFill>
            <a:miter lim="800000"/>
            <a:headEnd/>
            <a:tailEnd/>
          </a:ln>
          <a:extLst>
            <a:ext uri="{909E8E84-426E-40DD-AFC4-6F175D3DCCD1}">
              <a14:hiddenFill xmlns:a14="http://schemas.microsoft.com/office/drawing/2010/main">
                <a:solidFill>
                  <a:srgbClr val="FFFFFF"/>
                </a:solidFill>
              </a14:hiddenFill>
            </a:ext>
          </a:extLst>
        </p:spPr>
      </p:pic>
      <p:sp>
        <p:nvSpPr>
          <p:cNvPr id="518192" name="ZoneTexte 58"/>
          <p:cNvSpPr txBox="1">
            <a:spLocks noChangeArrowheads="1"/>
          </p:cNvSpPr>
          <p:nvPr/>
        </p:nvSpPr>
        <p:spPr bwMode="auto">
          <a:xfrm>
            <a:off x="8820150" y="6654800"/>
            <a:ext cx="347663"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r>
              <a:rPr lang="fr-FR" sz="900" dirty="0" smtClean="0">
                <a:solidFill>
                  <a:srgbClr val="0C419A"/>
                </a:solidFill>
              </a:rPr>
              <a:t>24</a:t>
            </a:r>
            <a:endParaRPr lang="fr-FR" sz="900" dirty="0">
              <a:solidFill>
                <a:srgbClr val="0C419A"/>
              </a:solidFill>
            </a:endParaRPr>
          </a:p>
        </p:txBody>
      </p:sp>
    </p:spTree>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9169" name="Flèche droite à entaille 7"/>
          <p:cNvSpPr>
            <a:spLocks noChangeArrowheads="1"/>
          </p:cNvSpPr>
          <p:nvPr/>
        </p:nvSpPr>
        <p:spPr bwMode="auto">
          <a:xfrm rot="5400000">
            <a:off x="2895600" y="1752600"/>
            <a:ext cx="5394325" cy="3286125"/>
          </a:xfrm>
          <a:prstGeom prst="notchedRightArrow">
            <a:avLst>
              <a:gd name="adj1" fmla="val 50000"/>
              <a:gd name="adj2" fmla="val 20048"/>
            </a:avLst>
          </a:prstGeom>
          <a:solidFill>
            <a:schemeClr val="accent1">
              <a:alpha val="9215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p>
            <a:pPr algn="ctr">
              <a:spcBef>
                <a:spcPct val="50000"/>
              </a:spcBef>
            </a:pPr>
            <a:endParaRPr lang="fr-FR" sz="1200" b="1">
              <a:solidFill>
                <a:schemeClr val="bg1"/>
              </a:solidFill>
              <a:latin typeface="Century Gothic" pitchFamily="34" charset="0"/>
            </a:endParaRPr>
          </a:p>
        </p:txBody>
      </p:sp>
      <p:sp>
        <p:nvSpPr>
          <p:cNvPr id="519170" name="Rectangle 2"/>
          <p:cNvSpPr>
            <a:spLocks noGrp="1" noChangeArrowheads="1"/>
          </p:cNvSpPr>
          <p:nvPr>
            <p:ph type="title" idx="4294967295"/>
          </p:nvPr>
        </p:nvSpPr>
        <p:spPr bwMode="auto">
          <a:xfrm>
            <a:off x="468313" y="44450"/>
            <a:ext cx="8280400" cy="3667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hangingPunct="1"/>
            <a:r>
              <a:rPr lang="fr-FR" sz="1800" b="1" smtClean="0">
                <a:solidFill>
                  <a:srgbClr val="0C419A"/>
                </a:solidFill>
                <a:latin typeface="Century Gothic" pitchFamily="34" charset="0"/>
              </a:rPr>
              <a:t>Les 6 étapes de l’offre PRADO BPCO</a:t>
            </a:r>
            <a:endParaRPr lang="fr-FR" sz="1600" b="1" smtClean="0">
              <a:solidFill>
                <a:srgbClr val="0C419A"/>
              </a:solidFill>
              <a:latin typeface="Century Gothic" pitchFamily="34" charset="0"/>
            </a:endParaRPr>
          </a:p>
        </p:txBody>
      </p:sp>
      <p:sp>
        <p:nvSpPr>
          <p:cNvPr id="519171" name="Rectangle 3"/>
          <p:cNvSpPr>
            <a:spLocks noGrp="1" noChangeArrowheads="1"/>
          </p:cNvSpPr>
          <p:nvPr>
            <p:ph type="body" idx="4294967295"/>
          </p:nvPr>
        </p:nvSpPr>
        <p:spPr bwMode="auto">
          <a:xfrm>
            <a:off x="2700338" y="998538"/>
            <a:ext cx="6107112" cy="522287"/>
          </a:xfrm>
          <a:prstGeom prst="rect">
            <a:avLst/>
          </a:prstGeom>
          <a:solidFill>
            <a:schemeClr val="bg1"/>
          </a:solidFill>
          <a:ln>
            <a:solidFill>
              <a:srgbClr val="0C419A"/>
            </a:solidFill>
            <a:round/>
            <a:headEnd/>
            <a:tailEnd/>
          </a:ln>
        </p:spPr>
        <p:txBody>
          <a:bodyPr lIns="0" tIns="0" rIns="0" bIns="0" anchor="ctr"/>
          <a:lstStyle/>
          <a:p>
            <a:pPr marL="0" indent="0" algn="ctr">
              <a:buFontTx/>
              <a:buNone/>
            </a:pPr>
            <a:r>
              <a:rPr lang="fr-FR" sz="1000" smtClean="0">
                <a:solidFill>
                  <a:srgbClr val="003399"/>
                </a:solidFill>
                <a:latin typeface="Century Gothic" pitchFamily="34" charset="0"/>
                <a:sym typeface="Wingdings 3" pitchFamily="18" charset="2"/>
              </a:rPr>
              <a:t>Éligibilité du patient au programme par l’équipe médicale et décision de la date de sortie</a:t>
            </a:r>
          </a:p>
          <a:p>
            <a:pPr marL="0" indent="0" algn="ctr">
              <a:buFontTx/>
              <a:buNone/>
            </a:pPr>
            <a:r>
              <a:rPr lang="fr-FR" sz="1000" smtClean="0">
                <a:solidFill>
                  <a:srgbClr val="003399"/>
                </a:solidFill>
                <a:latin typeface="Century Gothic" pitchFamily="34" charset="0"/>
                <a:sym typeface="Wingdings 3" pitchFamily="18" charset="2"/>
              </a:rPr>
              <a:t>Objectif pour l’équipe médicale : Identifier au plus tôt les patients qui respectent l’ensemble des critères d’éligibilité et qui sont intéressés par le programme</a:t>
            </a:r>
          </a:p>
        </p:txBody>
      </p:sp>
      <p:sp>
        <p:nvSpPr>
          <p:cNvPr id="519172" name="Rectangle 3"/>
          <p:cNvSpPr txBox="1">
            <a:spLocks noChangeArrowheads="1"/>
          </p:cNvSpPr>
          <p:nvPr/>
        </p:nvSpPr>
        <p:spPr bwMode="auto">
          <a:xfrm>
            <a:off x="2700338" y="1763713"/>
            <a:ext cx="6107112" cy="373062"/>
          </a:xfrm>
          <a:prstGeom prst="rect">
            <a:avLst/>
          </a:prstGeom>
          <a:solidFill>
            <a:schemeClr val="bg1"/>
          </a:solidFill>
          <a:ln w="9525">
            <a:solidFill>
              <a:srgbClr val="0C419A"/>
            </a:solidFill>
            <a:round/>
            <a:headEnd/>
            <a:tailEnd/>
          </a:ln>
        </p:spPr>
        <p:txBody>
          <a:bodyPr lIns="0" tIns="0" rIns="0" bIns="0" anchor="ctr"/>
          <a:lstStyle>
            <a:lvl1pPr marL="180975" indent="-180975">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ctr">
              <a:spcBef>
                <a:spcPct val="20000"/>
              </a:spcBef>
            </a:pPr>
            <a:r>
              <a:rPr lang="fr-FR" sz="1000">
                <a:solidFill>
                  <a:srgbClr val="003399"/>
                </a:solidFill>
                <a:latin typeface="Century Gothic" pitchFamily="34" charset="0"/>
                <a:sym typeface="Wingdings 3" pitchFamily="18" charset="2"/>
              </a:rPr>
              <a:t>Information par le CAM et adhésion du patient</a:t>
            </a:r>
          </a:p>
        </p:txBody>
      </p:sp>
      <p:sp>
        <p:nvSpPr>
          <p:cNvPr id="519173" name="Rectangle 3"/>
          <p:cNvSpPr txBox="1">
            <a:spLocks noChangeArrowheads="1"/>
          </p:cNvSpPr>
          <p:nvPr/>
        </p:nvSpPr>
        <p:spPr bwMode="auto">
          <a:xfrm>
            <a:off x="2716213" y="2349500"/>
            <a:ext cx="6091237" cy="434975"/>
          </a:xfrm>
          <a:prstGeom prst="rect">
            <a:avLst/>
          </a:prstGeom>
          <a:solidFill>
            <a:schemeClr val="bg1"/>
          </a:solidFill>
          <a:ln w="9525">
            <a:solidFill>
              <a:srgbClr val="0C419A"/>
            </a:solidFill>
            <a:round/>
            <a:headEnd/>
            <a:tailEnd/>
          </a:ln>
        </p:spPr>
        <p:txBody>
          <a:bodyPr lIns="0" tIns="0" rIns="0" bIns="0" anchor="ctr"/>
          <a:lstStyle>
            <a:lvl1pPr marL="180975" indent="-180975">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ctr">
              <a:spcBef>
                <a:spcPct val="20000"/>
              </a:spcBef>
            </a:pPr>
            <a:r>
              <a:rPr lang="fr-FR" sz="1000">
                <a:solidFill>
                  <a:srgbClr val="003399"/>
                </a:solidFill>
                <a:latin typeface="Century Gothic" pitchFamily="34" charset="0"/>
                <a:sym typeface="Wingdings 3" pitchFamily="18" charset="2"/>
              </a:rPr>
              <a:t>Prise de rendez-vous par le CAM</a:t>
            </a:r>
          </a:p>
          <a:p>
            <a:pPr algn="ctr">
              <a:spcBef>
                <a:spcPct val="20000"/>
              </a:spcBef>
            </a:pPr>
            <a:r>
              <a:rPr lang="fr-FR" sz="1000">
                <a:solidFill>
                  <a:srgbClr val="003399"/>
                </a:solidFill>
                <a:latin typeface="Century Gothic" pitchFamily="34" charset="0"/>
                <a:sym typeface="Wingdings 3" pitchFamily="18" charset="2"/>
              </a:rPr>
              <a:t>Objectif du conseiller de l’assurance maladie : Organiser le premier rendez-vous du patient avec les professionnels de santé libéraux à sa sortie d’hôpital</a:t>
            </a:r>
          </a:p>
        </p:txBody>
      </p:sp>
      <p:sp>
        <p:nvSpPr>
          <p:cNvPr id="519174" name="Rectangle 3"/>
          <p:cNvSpPr txBox="1">
            <a:spLocks noChangeArrowheads="1"/>
          </p:cNvSpPr>
          <p:nvPr/>
        </p:nvSpPr>
        <p:spPr bwMode="auto">
          <a:xfrm>
            <a:off x="2709863" y="4560888"/>
            <a:ext cx="6107112" cy="714375"/>
          </a:xfrm>
          <a:prstGeom prst="rect">
            <a:avLst/>
          </a:prstGeom>
          <a:solidFill>
            <a:schemeClr val="bg1"/>
          </a:solidFill>
          <a:ln w="9525">
            <a:solidFill>
              <a:srgbClr val="0C419A"/>
            </a:solidFill>
            <a:round/>
            <a:headEnd/>
            <a:tailEnd/>
          </a:ln>
        </p:spPr>
        <p:txBody>
          <a:bodyPr lIns="0" tIns="0" rIns="0" bIns="0" anchor="ctr"/>
          <a:lstStyle>
            <a:lvl1pPr marL="180975" indent="-180975">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ctr">
              <a:spcBef>
                <a:spcPct val="20000"/>
              </a:spcBef>
            </a:pPr>
            <a:r>
              <a:rPr lang="fr-FR" sz="1000">
                <a:solidFill>
                  <a:srgbClr val="003399"/>
                </a:solidFill>
                <a:latin typeface="Century Gothic" pitchFamily="34" charset="0"/>
                <a:sym typeface="Wingdings 3" pitchFamily="18" charset="2"/>
              </a:rPr>
              <a:t>Prise en charge par les professionnels de santé  (IDEL, MKL, MT, pneumologue)</a:t>
            </a:r>
          </a:p>
          <a:p>
            <a:pPr algn="ctr">
              <a:spcBef>
                <a:spcPct val="20000"/>
              </a:spcBef>
            </a:pPr>
            <a:r>
              <a:rPr lang="fr-FR" sz="1000">
                <a:solidFill>
                  <a:srgbClr val="003399"/>
                </a:solidFill>
                <a:latin typeface="Century Gothic" pitchFamily="34" charset="0"/>
                <a:sym typeface="Wingdings 3" pitchFamily="18" charset="2"/>
              </a:rPr>
              <a:t> et les prestataires d’aide à la vie </a:t>
            </a:r>
          </a:p>
        </p:txBody>
      </p:sp>
      <p:sp>
        <p:nvSpPr>
          <p:cNvPr id="519175" name="Rectangle 9"/>
          <p:cNvSpPr>
            <a:spLocks noChangeArrowheads="1"/>
          </p:cNvSpPr>
          <p:nvPr/>
        </p:nvSpPr>
        <p:spPr bwMode="auto">
          <a:xfrm>
            <a:off x="323850" y="965200"/>
            <a:ext cx="2252663" cy="2430463"/>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200" b="1">
                <a:solidFill>
                  <a:srgbClr val="FFFFFF"/>
                </a:solidFill>
                <a:latin typeface="Century Gothic" pitchFamily="34" charset="0"/>
              </a:rPr>
              <a:t>Pendant l’hospitalisation</a:t>
            </a:r>
          </a:p>
        </p:txBody>
      </p:sp>
      <p:sp>
        <p:nvSpPr>
          <p:cNvPr id="519176" name="Rectangle 9"/>
          <p:cNvSpPr>
            <a:spLocks noChangeArrowheads="1"/>
          </p:cNvSpPr>
          <p:nvPr/>
        </p:nvSpPr>
        <p:spPr bwMode="auto">
          <a:xfrm>
            <a:off x="323850" y="4560888"/>
            <a:ext cx="2252663" cy="708025"/>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200" b="1">
                <a:solidFill>
                  <a:srgbClr val="FFFFFF"/>
                </a:solidFill>
                <a:latin typeface="Century Gothic" pitchFamily="34" charset="0"/>
              </a:rPr>
              <a:t>De retour à domicile</a:t>
            </a:r>
          </a:p>
        </p:txBody>
      </p:sp>
      <p:sp>
        <p:nvSpPr>
          <p:cNvPr id="519177" name="Rectangle 9"/>
          <p:cNvSpPr>
            <a:spLocks noChangeArrowheads="1"/>
          </p:cNvSpPr>
          <p:nvPr/>
        </p:nvSpPr>
        <p:spPr bwMode="auto">
          <a:xfrm>
            <a:off x="5418138" y="873125"/>
            <a:ext cx="323850" cy="252413"/>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100" b="1">
                <a:solidFill>
                  <a:srgbClr val="FFFFFF"/>
                </a:solidFill>
                <a:latin typeface="Century Gothic" pitchFamily="34" charset="0"/>
              </a:rPr>
              <a:t>1</a:t>
            </a:r>
          </a:p>
        </p:txBody>
      </p:sp>
      <p:sp>
        <p:nvSpPr>
          <p:cNvPr id="519178" name="Rectangle 9"/>
          <p:cNvSpPr>
            <a:spLocks noChangeArrowheads="1"/>
          </p:cNvSpPr>
          <p:nvPr/>
        </p:nvSpPr>
        <p:spPr bwMode="auto">
          <a:xfrm>
            <a:off x="5418138" y="1520825"/>
            <a:ext cx="323850" cy="252413"/>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100" b="1">
                <a:solidFill>
                  <a:srgbClr val="FFFFFF"/>
                </a:solidFill>
                <a:latin typeface="Century Gothic" pitchFamily="34" charset="0"/>
              </a:rPr>
              <a:t>2</a:t>
            </a:r>
          </a:p>
        </p:txBody>
      </p:sp>
      <p:sp>
        <p:nvSpPr>
          <p:cNvPr id="519179" name="Rectangle 9"/>
          <p:cNvSpPr>
            <a:spLocks noChangeArrowheads="1"/>
          </p:cNvSpPr>
          <p:nvPr/>
        </p:nvSpPr>
        <p:spPr bwMode="auto">
          <a:xfrm>
            <a:off x="5416550" y="2168525"/>
            <a:ext cx="323850" cy="252413"/>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100" b="1">
                <a:solidFill>
                  <a:srgbClr val="FFFFFF"/>
                </a:solidFill>
                <a:latin typeface="Century Gothic" pitchFamily="34" charset="0"/>
              </a:rPr>
              <a:t>3</a:t>
            </a:r>
          </a:p>
        </p:txBody>
      </p:sp>
      <p:sp>
        <p:nvSpPr>
          <p:cNvPr id="519180" name="Rectangle 9"/>
          <p:cNvSpPr>
            <a:spLocks noChangeArrowheads="1"/>
          </p:cNvSpPr>
          <p:nvPr/>
        </p:nvSpPr>
        <p:spPr bwMode="auto">
          <a:xfrm>
            <a:off x="5427663" y="4329113"/>
            <a:ext cx="323850" cy="252412"/>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100" b="1">
                <a:solidFill>
                  <a:srgbClr val="FFFFFF"/>
                </a:solidFill>
                <a:latin typeface="Century Gothic" pitchFamily="34" charset="0"/>
              </a:rPr>
              <a:t>6</a:t>
            </a:r>
          </a:p>
        </p:txBody>
      </p:sp>
      <p:sp>
        <p:nvSpPr>
          <p:cNvPr id="519181" name="Rectangle 3"/>
          <p:cNvSpPr txBox="1">
            <a:spLocks noChangeArrowheads="1"/>
          </p:cNvSpPr>
          <p:nvPr/>
        </p:nvSpPr>
        <p:spPr bwMode="auto">
          <a:xfrm>
            <a:off x="2716213" y="3776663"/>
            <a:ext cx="6100762" cy="476250"/>
          </a:xfrm>
          <a:prstGeom prst="rect">
            <a:avLst/>
          </a:prstGeom>
          <a:solidFill>
            <a:schemeClr val="bg1"/>
          </a:solidFill>
          <a:ln w="9525">
            <a:solidFill>
              <a:srgbClr val="0C419A"/>
            </a:solidFill>
            <a:round/>
            <a:headEnd/>
            <a:tailEnd/>
          </a:ln>
        </p:spPr>
        <p:txBody>
          <a:bodyPr lIns="0" tIns="0" rIns="0" bIns="0" anchor="ctr"/>
          <a:lstStyle>
            <a:lvl1pPr marL="180975" indent="-180975">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ctr">
              <a:spcBef>
                <a:spcPct val="20000"/>
              </a:spcBef>
            </a:pPr>
            <a:r>
              <a:rPr lang="fr-FR" sz="1000">
                <a:solidFill>
                  <a:srgbClr val="003399"/>
                </a:solidFill>
                <a:latin typeface="Century Gothic" pitchFamily="34" charset="0"/>
                <a:sym typeface="Wingdings 3" pitchFamily="18" charset="2"/>
              </a:rPr>
              <a:t>Remise au patient du carnet de suivi par l’équipe médicale</a:t>
            </a:r>
          </a:p>
        </p:txBody>
      </p:sp>
      <p:sp>
        <p:nvSpPr>
          <p:cNvPr id="519182" name="Rectangle 9"/>
          <p:cNvSpPr>
            <a:spLocks noChangeArrowheads="1"/>
          </p:cNvSpPr>
          <p:nvPr/>
        </p:nvSpPr>
        <p:spPr bwMode="auto">
          <a:xfrm>
            <a:off x="323850" y="3776663"/>
            <a:ext cx="2259013" cy="484187"/>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200" b="1">
                <a:solidFill>
                  <a:srgbClr val="FFFFFF"/>
                </a:solidFill>
                <a:latin typeface="Century Gothic" pitchFamily="34" charset="0"/>
              </a:rPr>
              <a:t>Sortie d’hospitalisation</a:t>
            </a:r>
          </a:p>
        </p:txBody>
      </p:sp>
      <p:sp>
        <p:nvSpPr>
          <p:cNvPr id="519183" name="Rectangle 9"/>
          <p:cNvSpPr>
            <a:spLocks noChangeArrowheads="1"/>
          </p:cNvSpPr>
          <p:nvPr/>
        </p:nvSpPr>
        <p:spPr bwMode="auto">
          <a:xfrm>
            <a:off x="5434013" y="3536950"/>
            <a:ext cx="323850" cy="252413"/>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100" b="1">
                <a:solidFill>
                  <a:srgbClr val="FFFFFF"/>
                </a:solidFill>
                <a:latin typeface="Century Gothic" pitchFamily="34" charset="0"/>
              </a:rPr>
              <a:t>5</a:t>
            </a:r>
          </a:p>
        </p:txBody>
      </p:sp>
      <p:sp>
        <p:nvSpPr>
          <p:cNvPr id="519184" name="Rectangle 3"/>
          <p:cNvSpPr txBox="1">
            <a:spLocks noChangeArrowheads="1"/>
          </p:cNvSpPr>
          <p:nvPr/>
        </p:nvSpPr>
        <p:spPr bwMode="auto">
          <a:xfrm>
            <a:off x="2700338" y="3060700"/>
            <a:ext cx="6107112" cy="371475"/>
          </a:xfrm>
          <a:prstGeom prst="rect">
            <a:avLst/>
          </a:prstGeom>
          <a:solidFill>
            <a:schemeClr val="bg1"/>
          </a:solidFill>
          <a:ln w="9525">
            <a:solidFill>
              <a:srgbClr val="0C419A"/>
            </a:solidFill>
            <a:prstDash val="dash"/>
            <a:round/>
            <a:headEnd/>
            <a:tailEnd/>
          </a:ln>
        </p:spPr>
        <p:txBody>
          <a:bodyPr lIns="0" tIns="0" rIns="0" bIns="0" anchor="ctr"/>
          <a:lstStyle>
            <a:lvl1pPr marL="180975" indent="-180975">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ctr">
              <a:spcBef>
                <a:spcPct val="20000"/>
              </a:spcBef>
            </a:pPr>
            <a:r>
              <a:rPr lang="fr-FR" sz="1000">
                <a:solidFill>
                  <a:srgbClr val="003399"/>
                </a:solidFill>
                <a:latin typeface="Century Gothic" pitchFamily="34" charset="0"/>
                <a:sym typeface="Wingdings 3" pitchFamily="18" charset="2"/>
              </a:rPr>
              <a:t>Initiation de la démarche d’aide à la vie si nécessaire</a:t>
            </a:r>
          </a:p>
        </p:txBody>
      </p:sp>
      <p:sp>
        <p:nvSpPr>
          <p:cNvPr id="519185" name="Rectangle 9"/>
          <p:cNvSpPr>
            <a:spLocks noChangeArrowheads="1"/>
          </p:cNvSpPr>
          <p:nvPr/>
        </p:nvSpPr>
        <p:spPr bwMode="auto">
          <a:xfrm>
            <a:off x="5416550" y="2816225"/>
            <a:ext cx="323850" cy="252413"/>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100" b="1">
                <a:solidFill>
                  <a:srgbClr val="FFFFFF"/>
                </a:solidFill>
                <a:latin typeface="Century Gothic" pitchFamily="34" charset="0"/>
              </a:rPr>
              <a:t>4</a:t>
            </a:r>
          </a:p>
        </p:txBody>
      </p:sp>
      <p:sp>
        <p:nvSpPr>
          <p:cNvPr id="519186" name="ZoneTexte 18"/>
          <p:cNvSpPr txBox="1">
            <a:spLocks noChangeArrowheads="1"/>
          </p:cNvSpPr>
          <p:nvPr/>
        </p:nvSpPr>
        <p:spPr bwMode="auto">
          <a:xfrm>
            <a:off x="8820150" y="6654800"/>
            <a:ext cx="347663"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r>
              <a:rPr lang="fr-FR" sz="900" dirty="0" smtClean="0">
                <a:solidFill>
                  <a:srgbClr val="0C419A"/>
                </a:solidFill>
              </a:rPr>
              <a:t>25</a:t>
            </a:r>
            <a:endParaRPr lang="fr-FR" sz="900" dirty="0">
              <a:solidFill>
                <a:srgbClr val="0C419A"/>
              </a:solidFill>
            </a:endParaRPr>
          </a:p>
        </p:txBody>
      </p:sp>
    </p:spTree>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61" name="Rectangle 139"/>
          <p:cNvSpPr>
            <a:spLocks noChangeArrowheads="1"/>
          </p:cNvSpPr>
          <p:nvPr>
            <p:custDataLst>
              <p:tags r:id="rId1"/>
            </p:custDataLst>
          </p:nvPr>
        </p:nvSpPr>
        <p:spPr bwMode="auto">
          <a:xfrm>
            <a:off x="323850" y="3519488"/>
            <a:ext cx="1654175" cy="414337"/>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100" b="1">
                <a:solidFill>
                  <a:srgbClr val="FFFFFF"/>
                </a:solidFill>
                <a:latin typeface="Century Gothic" pitchFamily="34" charset="0"/>
                <a:sym typeface="Times New Roman" pitchFamily="18" charset="0"/>
              </a:rPr>
              <a:t>A domicile</a:t>
            </a:r>
          </a:p>
        </p:txBody>
      </p:sp>
      <p:sp>
        <p:nvSpPr>
          <p:cNvPr id="9219" name="Rectangle 17"/>
          <p:cNvSpPr>
            <a:spLocks noChangeArrowheads="1"/>
          </p:cNvSpPr>
          <p:nvPr>
            <p:custDataLst>
              <p:tags r:id="rId2"/>
            </p:custDataLst>
          </p:nvPr>
        </p:nvSpPr>
        <p:spPr bwMode="auto">
          <a:xfrm>
            <a:off x="2136775" y="4221163"/>
            <a:ext cx="6683375" cy="431800"/>
          </a:xfrm>
          <a:prstGeom prst="rect">
            <a:avLst/>
          </a:prstGeom>
          <a:solidFill>
            <a:schemeClr val="bg1"/>
          </a:solidFill>
          <a:ln w="9525">
            <a:solidFill>
              <a:srgbClr val="0C419A"/>
            </a:solidFill>
            <a:round/>
            <a:headEnd/>
            <a:tailEnd/>
          </a:ln>
        </p:spPr>
        <p:txBody>
          <a:bodyPr lIns="0" tIns="0" rIns="0" bIns="0" anchor="ctr"/>
          <a:lstStyle/>
          <a:p>
            <a:pPr marL="257175" indent="-171450" fontAlgn="auto">
              <a:spcBef>
                <a:spcPct val="20000"/>
              </a:spcBef>
              <a:spcAft>
                <a:spcPts val="0"/>
              </a:spcAft>
              <a:buFont typeface="Wingdings" panose="05000000000000000000" pitchFamily="2" charset="2"/>
              <a:buChar char="§"/>
              <a:defRPr/>
            </a:pPr>
            <a:r>
              <a:rPr lang="fr-FR" sz="1050">
                <a:solidFill>
                  <a:srgbClr val="003399"/>
                </a:solidFill>
                <a:latin typeface="Century Gothic" pitchFamily="34" charset="0"/>
                <a:cs typeface="+mn-cs"/>
                <a:sym typeface="Times New Roman" pitchFamily="18" charset="0"/>
              </a:rPr>
              <a:t>Le CAM est un interlocuteur administratif du patient ainsi qu’un relais vers d’autres acteurs si besoin </a:t>
            </a:r>
          </a:p>
        </p:txBody>
      </p:sp>
      <p:sp>
        <p:nvSpPr>
          <p:cNvPr id="552963" name="Rectangle 139"/>
          <p:cNvSpPr>
            <a:spLocks noChangeArrowheads="1"/>
          </p:cNvSpPr>
          <p:nvPr>
            <p:custDataLst>
              <p:tags r:id="rId3"/>
            </p:custDataLst>
          </p:nvPr>
        </p:nvSpPr>
        <p:spPr bwMode="auto">
          <a:xfrm>
            <a:off x="323850" y="800100"/>
            <a:ext cx="1654175" cy="2470150"/>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100" b="1">
                <a:solidFill>
                  <a:srgbClr val="FFFFFF"/>
                </a:solidFill>
                <a:latin typeface="Century Gothic" pitchFamily="34" charset="0"/>
                <a:sym typeface="Times New Roman" pitchFamily="18" charset="0"/>
              </a:rPr>
              <a:t>Durant l’hospitalisation</a:t>
            </a:r>
          </a:p>
        </p:txBody>
      </p:sp>
      <p:sp>
        <p:nvSpPr>
          <p:cNvPr id="9221" name="Rectangle 17"/>
          <p:cNvSpPr>
            <a:spLocks noChangeArrowheads="1"/>
          </p:cNvSpPr>
          <p:nvPr>
            <p:custDataLst>
              <p:tags r:id="rId4"/>
            </p:custDataLst>
          </p:nvPr>
        </p:nvSpPr>
        <p:spPr bwMode="auto">
          <a:xfrm>
            <a:off x="2136775" y="817563"/>
            <a:ext cx="6683375" cy="444500"/>
          </a:xfrm>
          <a:prstGeom prst="rect">
            <a:avLst/>
          </a:prstGeom>
          <a:solidFill>
            <a:schemeClr val="bg1"/>
          </a:solidFill>
          <a:ln w="9525">
            <a:solidFill>
              <a:srgbClr val="0C419A"/>
            </a:solidFill>
            <a:round/>
            <a:headEnd/>
            <a:tailEnd/>
          </a:ln>
        </p:spPr>
        <p:txBody>
          <a:bodyPr lIns="0" tIns="0" rIns="0" bIns="0" anchor="ctr"/>
          <a:lstStyle/>
          <a:p>
            <a:pPr marL="257175" indent="-171450" fontAlgn="auto">
              <a:spcBef>
                <a:spcPct val="20000"/>
              </a:spcBef>
              <a:spcAft>
                <a:spcPts val="0"/>
              </a:spcAft>
              <a:buFont typeface="Wingdings" panose="05000000000000000000" pitchFamily="2" charset="2"/>
              <a:buChar char="§"/>
              <a:defRPr/>
            </a:pPr>
            <a:r>
              <a:rPr lang="fr-FR" sz="1050" dirty="0">
                <a:solidFill>
                  <a:srgbClr val="003399"/>
                </a:solidFill>
                <a:latin typeface="Century Gothic" pitchFamily="34" charset="0"/>
                <a:cs typeface="+mn-cs"/>
                <a:sym typeface="Times New Roman" pitchFamily="18" charset="0"/>
              </a:rPr>
              <a:t>Le programme s’adresse aux patients éligibles qui le souhaitent dès que l'hospitalisation n'est plus jugée nécessaire par l’équipe médicale</a:t>
            </a:r>
          </a:p>
        </p:txBody>
      </p:sp>
      <p:sp>
        <p:nvSpPr>
          <p:cNvPr id="9222" name="Rectangle 17"/>
          <p:cNvSpPr>
            <a:spLocks noChangeArrowheads="1"/>
          </p:cNvSpPr>
          <p:nvPr>
            <p:custDataLst>
              <p:tags r:id="rId5"/>
            </p:custDataLst>
          </p:nvPr>
        </p:nvSpPr>
        <p:spPr bwMode="auto">
          <a:xfrm>
            <a:off x="2136775" y="1333500"/>
            <a:ext cx="6683375" cy="431800"/>
          </a:xfrm>
          <a:prstGeom prst="rect">
            <a:avLst/>
          </a:prstGeom>
          <a:solidFill>
            <a:schemeClr val="bg1"/>
          </a:solidFill>
          <a:ln w="9525">
            <a:solidFill>
              <a:srgbClr val="0C419A"/>
            </a:solidFill>
            <a:round/>
            <a:headEnd/>
            <a:tailEnd/>
          </a:ln>
        </p:spPr>
        <p:txBody>
          <a:bodyPr lIns="0" tIns="0" rIns="0" bIns="0" anchor="ctr"/>
          <a:lstStyle/>
          <a:p>
            <a:pPr marL="257175" indent="-171450" fontAlgn="auto">
              <a:spcBef>
                <a:spcPct val="20000"/>
              </a:spcBef>
              <a:spcAft>
                <a:spcPts val="0"/>
              </a:spcAft>
              <a:buFont typeface="Wingdings" panose="05000000000000000000" pitchFamily="2" charset="2"/>
              <a:buChar char="§"/>
              <a:defRPr/>
            </a:pPr>
            <a:r>
              <a:rPr lang="fr-FR" sz="1050" dirty="0">
                <a:solidFill>
                  <a:srgbClr val="003399"/>
                </a:solidFill>
                <a:latin typeface="Century Gothic" pitchFamily="34" charset="0"/>
                <a:cs typeface="+mn-cs"/>
                <a:sym typeface="Times New Roman" pitchFamily="18" charset="0"/>
              </a:rPr>
              <a:t>L’équipe médicale décide de l’éligibilité au programme et de la date de sortie du patient</a:t>
            </a:r>
          </a:p>
        </p:txBody>
      </p:sp>
      <p:sp>
        <p:nvSpPr>
          <p:cNvPr id="9223" name="Rectangle 17"/>
          <p:cNvSpPr>
            <a:spLocks noChangeArrowheads="1"/>
          </p:cNvSpPr>
          <p:nvPr>
            <p:custDataLst>
              <p:tags r:id="rId6"/>
            </p:custDataLst>
          </p:nvPr>
        </p:nvSpPr>
        <p:spPr bwMode="auto">
          <a:xfrm>
            <a:off x="2136775" y="2341563"/>
            <a:ext cx="6683375" cy="431800"/>
          </a:xfrm>
          <a:prstGeom prst="rect">
            <a:avLst/>
          </a:prstGeom>
          <a:solidFill>
            <a:schemeClr val="bg1"/>
          </a:solidFill>
          <a:ln w="9525">
            <a:solidFill>
              <a:srgbClr val="0C419A"/>
            </a:solidFill>
            <a:round/>
            <a:headEnd/>
            <a:tailEnd/>
          </a:ln>
        </p:spPr>
        <p:txBody>
          <a:bodyPr lIns="0" tIns="0" rIns="0" bIns="0" anchor="ctr"/>
          <a:lstStyle/>
          <a:p>
            <a:pPr marL="257175" indent="-171450" fontAlgn="auto">
              <a:spcBef>
                <a:spcPct val="20000"/>
              </a:spcBef>
              <a:spcAft>
                <a:spcPts val="0"/>
              </a:spcAft>
              <a:buFont typeface="Wingdings" panose="05000000000000000000" pitchFamily="2" charset="2"/>
              <a:buChar char="§"/>
              <a:defRPr/>
            </a:pPr>
            <a:r>
              <a:rPr lang="fr-FR" sz="1050" dirty="0">
                <a:solidFill>
                  <a:srgbClr val="003399"/>
                </a:solidFill>
                <a:latin typeface="Century Gothic" pitchFamily="34" charset="0"/>
                <a:cs typeface="+mn-cs"/>
                <a:sym typeface="Times New Roman" pitchFamily="18" charset="0"/>
              </a:rPr>
              <a:t>S’il n’en connaît pas, le patient choisit un ou des PS libéraux à l’aide de la liste de l’ensemble des PS de la circonscription et des circonscriptions limitrophes (issue d’</a:t>
            </a:r>
            <a:r>
              <a:rPr lang="fr-FR" sz="1050" dirty="0" err="1">
                <a:solidFill>
                  <a:srgbClr val="003399"/>
                </a:solidFill>
                <a:latin typeface="Century Gothic" pitchFamily="34" charset="0"/>
                <a:cs typeface="+mn-cs"/>
                <a:sym typeface="Times New Roman" pitchFamily="18" charset="0"/>
              </a:rPr>
              <a:t>Ameli</a:t>
            </a:r>
            <a:r>
              <a:rPr lang="fr-FR" sz="1050" dirty="0">
                <a:solidFill>
                  <a:srgbClr val="003399"/>
                </a:solidFill>
                <a:latin typeface="Century Gothic" pitchFamily="34" charset="0"/>
                <a:cs typeface="+mn-cs"/>
                <a:sym typeface="Times New Roman" pitchFamily="18" charset="0"/>
              </a:rPr>
              <a:t> direct) présentée par le CAM</a:t>
            </a:r>
          </a:p>
        </p:txBody>
      </p:sp>
      <p:sp>
        <p:nvSpPr>
          <p:cNvPr id="9224" name="Rectangle 17"/>
          <p:cNvSpPr>
            <a:spLocks noChangeArrowheads="1"/>
          </p:cNvSpPr>
          <p:nvPr>
            <p:custDataLst>
              <p:tags r:id="rId7"/>
            </p:custDataLst>
          </p:nvPr>
        </p:nvSpPr>
        <p:spPr bwMode="auto">
          <a:xfrm>
            <a:off x="2136775" y="1838325"/>
            <a:ext cx="6683375" cy="431800"/>
          </a:xfrm>
          <a:prstGeom prst="rect">
            <a:avLst/>
          </a:prstGeom>
          <a:solidFill>
            <a:schemeClr val="bg1"/>
          </a:solidFill>
          <a:ln w="9525">
            <a:solidFill>
              <a:srgbClr val="0C419A"/>
            </a:solidFill>
            <a:round/>
            <a:headEnd/>
            <a:tailEnd/>
          </a:ln>
        </p:spPr>
        <p:txBody>
          <a:bodyPr lIns="0" tIns="0" rIns="0" bIns="0" anchor="ctr"/>
          <a:lstStyle/>
          <a:p>
            <a:pPr marL="257175" indent="-171450" fontAlgn="auto">
              <a:spcBef>
                <a:spcPct val="20000"/>
              </a:spcBef>
              <a:spcAft>
                <a:spcPts val="0"/>
              </a:spcAft>
              <a:buFont typeface="Wingdings" panose="05000000000000000000" pitchFamily="2" charset="2"/>
              <a:buChar char="§"/>
              <a:defRPr/>
            </a:pPr>
            <a:r>
              <a:rPr lang="fr-FR" sz="1050" dirty="0">
                <a:solidFill>
                  <a:srgbClr val="003399"/>
                </a:solidFill>
                <a:latin typeface="Century Gothic" pitchFamily="34" charset="0"/>
                <a:cs typeface="+mn-cs"/>
                <a:sym typeface="Times New Roman" pitchFamily="18" charset="0"/>
              </a:rPr>
              <a:t>Le CAM présente l’offre au patient éligible dans sa chambre</a:t>
            </a:r>
          </a:p>
          <a:p>
            <a:pPr marL="257175" indent="-171450" fontAlgn="auto">
              <a:spcBef>
                <a:spcPct val="20000"/>
              </a:spcBef>
              <a:spcAft>
                <a:spcPts val="0"/>
              </a:spcAft>
              <a:buFont typeface="Wingdings" panose="05000000000000000000" pitchFamily="2" charset="2"/>
              <a:buChar char="§"/>
              <a:defRPr/>
            </a:pPr>
            <a:r>
              <a:rPr lang="fr-FR" sz="1050" dirty="0">
                <a:solidFill>
                  <a:srgbClr val="003399"/>
                </a:solidFill>
                <a:latin typeface="Century Gothic" pitchFamily="34" charset="0"/>
                <a:cs typeface="+mn-cs"/>
                <a:sym typeface="Times New Roman" pitchFamily="18" charset="0"/>
              </a:rPr>
              <a:t>Le patient est libre d’accepter ou de refuser l’offre (sans incidence sur ses remboursements)</a:t>
            </a:r>
          </a:p>
        </p:txBody>
      </p:sp>
      <p:sp>
        <p:nvSpPr>
          <p:cNvPr id="9225" name="Rectangle 17"/>
          <p:cNvSpPr>
            <a:spLocks noChangeArrowheads="1"/>
          </p:cNvSpPr>
          <p:nvPr>
            <p:custDataLst>
              <p:tags r:id="rId8"/>
            </p:custDataLst>
          </p:nvPr>
        </p:nvSpPr>
        <p:spPr bwMode="auto">
          <a:xfrm>
            <a:off x="2136775" y="3519488"/>
            <a:ext cx="6683375" cy="414337"/>
          </a:xfrm>
          <a:prstGeom prst="rect">
            <a:avLst/>
          </a:prstGeom>
          <a:solidFill>
            <a:schemeClr val="bg1"/>
          </a:solidFill>
          <a:ln w="9525">
            <a:solidFill>
              <a:srgbClr val="0C419A"/>
            </a:solidFill>
            <a:round/>
            <a:headEnd/>
            <a:tailEnd/>
          </a:ln>
        </p:spPr>
        <p:txBody>
          <a:bodyPr lIns="0" tIns="0" rIns="0" bIns="0" anchor="ctr"/>
          <a:lstStyle/>
          <a:p>
            <a:pPr marL="257175" indent="-171450" fontAlgn="auto">
              <a:spcBef>
                <a:spcPct val="20000"/>
              </a:spcBef>
              <a:spcAft>
                <a:spcPts val="0"/>
              </a:spcAft>
              <a:buFont typeface="Wingdings" panose="05000000000000000000" pitchFamily="2" charset="2"/>
              <a:buChar char="§"/>
              <a:defRPr/>
            </a:pPr>
            <a:r>
              <a:rPr lang="fr-FR" sz="1050" dirty="0">
                <a:solidFill>
                  <a:srgbClr val="003399"/>
                </a:solidFill>
                <a:latin typeface="Century Gothic" pitchFamily="34" charset="0"/>
                <a:cs typeface="+mn-cs"/>
                <a:sym typeface="Times New Roman" pitchFamily="18" charset="0"/>
              </a:rPr>
              <a:t>Le CAM vérifie que la 1ère visite de PS a bien eu lieu en appelant le patient le lendemain de la visite</a:t>
            </a:r>
          </a:p>
        </p:txBody>
      </p:sp>
      <p:sp>
        <p:nvSpPr>
          <p:cNvPr id="9226" name="Rectangle 17"/>
          <p:cNvSpPr>
            <a:spLocks noChangeArrowheads="1"/>
          </p:cNvSpPr>
          <p:nvPr>
            <p:custDataLst>
              <p:tags r:id="rId9"/>
            </p:custDataLst>
          </p:nvPr>
        </p:nvSpPr>
        <p:spPr bwMode="auto">
          <a:xfrm>
            <a:off x="2136775" y="2846388"/>
            <a:ext cx="6683375" cy="431800"/>
          </a:xfrm>
          <a:prstGeom prst="rect">
            <a:avLst/>
          </a:prstGeom>
          <a:solidFill>
            <a:schemeClr val="bg1"/>
          </a:solidFill>
          <a:ln w="9525">
            <a:solidFill>
              <a:srgbClr val="0C419A"/>
            </a:solidFill>
            <a:round/>
            <a:headEnd/>
            <a:tailEnd/>
          </a:ln>
        </p:spPr>
        <p:txBody>
          <a:bodyPr lIns="0" tIns="0" rIns="0" bIns="0" anchor="ctr"/>
          <a:lstStyle/>
          <a:p>
            <a:pPr marL="257175" indent="-171450" fontAlgn="auto">
              <a:spcBef>
                <a:spcPct val="20000"/>
              </a:spcBef>
              <a:spcAft>
                <a:spcPts val="0"/>
              </a:spcAft>
              <a:buFont typeface="Wingdings" panose="05000000000000000000" pitchFamily="2" charset="2"/>
              <a:buChar char="§"/>
              <a:defRPr/>
            </a:pPr>
            <a:r>
              <a:rPr lang="fr-FR" sz="1050" dirty="0">
                <a:solidFill>
                  <a:srgbClr val="003399"/>
                </a:solidFill>
                <a:latin typeface="Century Gothic" pitchFamily="34" charset="0"/>
                <a:cs typeface="+mn-cs"/>
                <a:sym typeface="Times New Roman" pitchFamily="18" charset="0"/>
              </a:rPr>
              <a:t>Le patient signe le bulletin d’adhésion pour valider son inscription</a:t>
            </a:r>
          </a:p>
        </p:txBody>
      </p:sp>
      <p:sp>
        <p:nvSpPr>
          <p:cNvPr id="552970" name="Rectangle 139"/>
          <p:cNvSpPr>
            <a:spLocks noChangeArrowheads="1"/>
          </p:cNvSpPr>
          <p:nvPr>
            <p:custDataLst>
              <p:tags r:id="rId10"/>
            </p:custDataLst>
          </p:nvPr>
        </p:nvSpPr>
        <p:spPr bwMode="auto">
          <a:xfrm>
            <a:off x="323850" y="4221163"/>
            <a:ext cx="1654175" cy="1087437"/>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100" b="1">
                <a:solidFill>
                  <a:srgbClr val="FFFFFF"/>
                </a:solidFill>
                <a:latin typeface="Century Gothic" pitchFamily="34" charset="0"/>
                <a:sym typeface="Times New Roman" pitchFamily="18" charset="0"/>
              </a:rPr>
              <a:t>Tout au long du programme</a:t>
            </a:r>
          </a:p>
        </p:txBody>
      </p:sp>
      <p:sp>
        <p:nvSpPr>
          <p:cNvPr id="9228" name="Rectangle 17"/>
          <p:cNvSpPr>
            <a:spLocks noChangeArrowheads="1"/>
          </p:cNvSpPr>
          <p:nvPr>
            <p:custDataLst>
              <p:tags r:id="rId11"/>
            </p:custDataLst>
          </p:nvPr>
        </p:nvSpPr>
        <p:spPr bwMode="auto">
          <a:xfrm>
            <a:off x="2136775" y="4813300"/>
            <a:ext cx="6683375" cy="495300"/>
          </a:xfrm>
          <a:prstGeom prst="rect">
            <a:avLst/>
          </a:prstGeom>
          <a:solidFill>
            <a:schemeClr val="bg1"/>
          </a:solidFill>
          <a:ln w="9525">
            <a:solidFill>
              <a:srgbClr val="0C419A"/>
            </a:solidFill>
            <a:round/>
            <a:headEnd/>
            <a:tailEnd/>
          </a:ln>
        </p:spPr>
        <p:txBody>
          <a:bodyPr lIns="0" tIns="0" rIns="0" bIns="0" anchor="ctr"/>
          <a:lstStyle/>
          <a:p>
            <a:pPr marL="257175" indent="-171450" fontAlgn="auto">
              <a:spcBef>
                <a:spcPct val="20000"/>
              </a:spcBef>
              <a:spcAft>
                <a:spcPts val="0"/>
              </a:spcAft>
              <a:buFont typeface="Wingdings" panose="05000000000000000000" pitchFamily="2" charset="2"/>
              <a:buChar char="§"/>
              <a:defRPr/>
            </a:pPr>
            <a:r>
              <a:rPr lang="fr-FR" sz="1050" dirty="0">
                <a:solidFill>
                  <a:srgbClr val="003399"/>
                </a:solidFill>
                <a:latin typeface="Century Gothic" pitchFamily="34" charset="0"/>
                <a:cs typeface="+mn-cs"/>
                <a:sym typeface="Times New Roman" pitchFamily="18" charset="0"/>
              </a:rPr>
              <a:t>Pour toute question d’ordre médical, le patient est orienté vers son médecin traitant et/ou les PS qui le suivent</a:t>
            </a:r>
          </a:p>
        </p:txBody>
      </p:sp>
      <p:sp>
        <p:nvSpPr>
          <p:cNvPr id="552972" name="Rectangle 17"/>
          <p:cNvSpPr>
            <a:spLocks noChangeArrowheads="1"/>
          </p:cNvSpPr>
          <p:nvPr>
            <p:custDataLst>
              <p:tags r:id="rId12"/>
            </p:custDataLst>
          </p:nvPr>
        </p:nvSpPr>
        <p:spPr bwMode="auto">
          <a:xfrm>
            <a:off x="323850" y="5589588"/>
            <a:ext cx="8496300" cy="287337"/>
          </a:xfrm>
          <a:prstGeom prst="rect">
            <a:avLst/>
          </a:prstGeom>
          <a:solidFill>
            <a:schemeClr val="accent1">
              <a:alpha val="9215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200" b="1">
                <a:solidFill>
                  <a:srgbClr val="FFFFFF"/>
                </a:solidFill>
                <a:latin typeface="Century Gothic" pitchFamily="34" charset="0"/>
                <a:sym typeface="Times New Roman" pitchFamily="18" charset="0"/>
              </a:rPr>
              <a:t>Le PRADO intervient en complémentarité des dispositifs existants </a:t>
            </a:r>
          </a:p>
        </p:txBody>
      </p:sp>
      <p:sp>
        <p:nvSpPr>
          <p:cNvPr id="9230" name="Rectangle 2"/>
          <p:cNvSpPr>
            <a:spLocks noChangeArrowheads="1"/>
          </p:cNvSpPr>
          <p:nvPr/>
        </p:nvSpPr>
        <p:spPr bwMode="auto">
          <a:xfrm>
            <a:off x="468313" y="52388"/>
            <a:ext cx="8351837" cy="423862"/>
          </a:xfrm>
          <a:prstGeom prst="rect">
            <a:avLst/>
          </a:prstGeom>
          <a:extLst/>
        </p:spPr>
        <p:txBody>
          <a:bodyPr/>
          <a:lstStyle/>
          <a:p>
            <a:pPr defTabSz="457200">
              <a:defRPr/>
            </a:pPr>
            <a:r>
              <a:rPr lang="fr-FR" b="1" dirty="0">
                <a:solidFill>
                  <a:srgbClr val="0C419A"/>
                </a:solidFill>
                <a:latin typeface="Century Gothic" pitchFamily="34" charset="0"/>
                <a:ea typeface="+mj-ea"/>
              </a:rPr>
              <a:t>Liste des éléments fondamentaux du programme PRADO </a:t>
            </a:r>
          </a:p>
        </p:txBody>
      </p:sp>
      <p:sp>
        <p:nvSpPr>
          <p:cNvPr id="552974" name="ZoneTexte 14"/>
          <p:cNvSpPr txBox="1">
            <a:spLocks noChangeArrowheads="1"/>
          </p:cNvSpPr>
          <p:nvPr/>
        </p:nvSpPr>
        <p:spPr bwMode="auto">
          <a:xfrm>
            <a:off x="8796338" y="6627813"/>
            <a:ext cx="347662"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r>
              <a:rPr lang="fr-FR" sz="900" dirty="0" smtClean="0">
                <a:solidFill>
                  <a:srgbClr val="0C419A"/>
                </a:solidFill>
              </a:rPr>
              <a:t>26</a:t>
            </a:r>
            <a:endParaRPr lang="fr-FR" sz="900" dirty="0">
              <a:solidFill>
                <a:srgbClr val="0C419A"/>
              </a:solidFill>
            </a:endParaRPr>
          </a:p>
        </p:txBody>
      </p:sp>
    </p:spTree>
  </p:cSld>
  <p:clrMapOvr>
    <a:masterClrMapping/>
  </p:clrMapOvr>
  <p:transition spd="me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idx="4294967295"/>
          </p:nvPr>
        </p:nvSpPr>
        <p:spPr>
          <a:xfrm>
            <a:off x="611188" y="-98425"/>
            <a:ext cx="8794750" cy="647700"/>
          </a:xfrm>
          <a:prstGeom prst="rect">
            <a:avLst/>
          </a:prstGeom>
          <a:extLst/>
        </p:spPr>
        <p:txBody>
          <a:bodyPr lIns="91430" tIns="45716" rIns="91430" bIns="45716">
            <a:spAutoFit/>
          </a:bodyPr>
          <a:lstStyle/>
          <a:p>
            <a:pPr algn="l" defTabSz="895350">
              <a:buFont typeface="Calibri" pitchFamily="34" charset="0"/>
              <a:buNone/>
              <a:defRPr/>
            </a:pPr>
            <a:r>
              <a:rPr lang="fr-FR" sz="1800" b="1" dirty="0">
                <a:solidFill>
                  <a:srgbClr val="0C419A"/>
                </a:solidFill>
                <a:latin typeface="Century Gothic" pitchFamily="34" charset="0"/>
                <a:ea typeface="+mn-ea"/>
                <a:cs typeface="+mn-cs"/>
              </a:rPr>
              <a:t>D</a:t>
            </a:r>
            <a:r>
              <a:rPr lang="fr-FR" sz="1800" b="1" dirty="0" smtClean="0">
                <a:solidFill>
                  <a:srgbClr val="0C419A"/>
                </a:solidFill>
                <a:latin typeface="Century Gothic" pitchFamily="34" charset="0"/>
                <a:ea typeface="+mn-ea"/>
                <a:cs typeface="+mn-cs"/>
              </a:rPr>
              <a:t>es </a:t>
            </a:r>
            <a:r>
              <a:rPr lang="fr-FR" sz="1800" b="1" dirty="0">
                <a:solidFill>
                  <a:srgbClr val="0C419A"/>
                </a:solidFill>
                <a:latin typeface="Century Gothic" pitchFamily="34" charset="0"/>
                <a:ea typeface="+mn-ea"/>
                <a:cs typeface="+mn-cs"/>
              </a:rPr>
              <a:t>supports pour accompagner les patients et les </a:t>
            </a:r>
            <a:r>
              <a:rPr lang="fr-FR" sz="1800" b="1" dirty="0" smtClean="0">
                <a:solidFill>
                  <a:srgbClr val="0C419A"/>
                </a:solidFill>
                <a:latin typeface="Century Gothic" pitchFamily="34" charset="0"/>
                <a:ea typeface="+mn-ea"/>
                <a:cs typeface="+mn-cs"/>
              </a:rPr>
              <a:t>PS </a:t>
            </a:r>
            <a:br>
              <a:rPr lang="fr-FR" sz="1800" b="1" dirty="0" smtClean="0">
                <a:solidFill>
                  <a:srgbClr val="0C419A"/>
                </a:solidFill>
                <a:latin typeface="Century Gothic" pitchFamily="34" charset="0"/>
                <a:ea typeface="+mn-ea"/>
                <a:cs typeface="+mn-cs"/>
              </a:rPr>
            </a:br>
            <a:r>
              <a:rPr lang="fr-FR" sz="1800" b="1" dirty="0" smtClean="0">
                <a:solidFill>
                  <a:srgbClr val="0C419A"/>
                </a:solidFill>
                <a:latin typeface="Century Gothic" pitchFamily="34" charset="0"/>
                <a:ea typeface="+mn-ea"/>
                <a:cs typeface="+mn-cs"/>
              </a:rPr>
              <a:t>construits en partenariat avec la FFP et la SPLF</a:t>
            </a:r>
            <a:endParaRPr lang="fr-FR" sz="1800" b="1" dirty="0">
              <a:solidFill>
                <a:srgbClr val="0C419A"/>
              </a:solidFill>
              <a:latin typeface="Century Gothic" pitchFamily="34" charset="0"/>
              <a:ea typeface="+mn-ea"/>
              <a:cs typeface="+mn-cs"/>
            </a:endParaRPr>
          </a:p>
        </p:txBody>
      </p:sp>
      <p:sp>
        <p:nvSpPr>
          <p:cNvPr id="570371" name="Rectangle 21"/>
          <p:cNvSpPr>
            <a:spLocks noChangeArrowheads="1"/>
          </p:cNvSpPr>
          <p:nvPr/>
        </p:nvSpPr>
        <p:spPr bwMode="auto">
          <a:xfrm>
            <a:off x="3554413" y="836613"/>
            <a:ext cx="5268912" cy="287337"/>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100" b="1">
                <a:solidFill>
                  <a:schemeClr val="bg1"/>
                </a:solidFill>
                <a:latin typeface="Century Gothic" pitchFamily="34" charset="0"/>
              </a:rPr>
              <a:t>Objectif du support</a:t>
            </a:r>
          </a:p>
        </p:txBody>
      </p:sp>
      <p:sp>
        <p:nvSpPr>
          <p:cNvPr id="5" name="Rectangle 21"/>
          <p:cNvSpPr>
            <a:spLocks noChangeArrowheads="1"/>
          </p:cNvSpPr>
          <p:nvPr>
            <p:custDataLst>
              <p:tags r:id="rId1"/>
            </p:custDataLst>
          </p:nvPr>
        </p:nvSpPr>
        <p:spPr bwMode="auto">
          <a:xfrm>
            <a:off x="3554413" y="1246188"/>
            <a:ext cx="5268912" cy="369887"/>
          </a:xfrm>
          <a:prstGeom prst="rect">
            <a:avLst/>
          </a:prstGeom>
          <a:solidFill>
            <a:sysClr val="window" lastClr="FFFFFF"/>
          </a:solidFill>
          <a:ln w="9525">
            <a:solidFill>
              <a:srgbClr val="0C419A"/>
            </a:solidFill>
            <a:round/>
            <a:headEnd/>
            <a:tailEnd/>
          </a:ln>
          <a:extLst/>
        </p:spPr>
        <p:txBody>
          <a:bodyPr lIns="0" tIns="0" rIns="0" bIns="0" anchor="ctr"/>
          <a:lstStyle/>
          <a:p>
            <a:pPr marL="179388" indent="1588" defTabSz="914206" fontAlgn="auto">
              <a:spcBef>
                <a:spcPct val="20000"/>
              </a:spcBef>
              <a:spcAft>
                <a:spcPts val="0"/>
              </a:spcAft>
              <a:buFont typeface="Wingdings" panose="05000000000000000000" pitchFamily="2" charset="2"/>
              <a:buChar char="§"/>
              <a:defRPr/>
            </a:pPr>
            <a:r>
              <a:rPr lang="fr-FR" sz="1000" kern="0" dirty="0">
                <a:solidFill>
                  <a:srgbClr val="003399"/>
                </a:solidFill>
                <a:latin typeface="Century Gothic" pitchFamily="34" charset="0"/>
                <a:cs typeface="+mn-cs"/>
              </a:rPr>
              <a:t> Présenter le programme de retour à domicile au patient</a:t>
            </a:r>
          </a:p>
        </p:txBody>
      </p:sp>
      <p:sp>
        <p:nvSpPr>
          <p:cNvPr id="6" name="Rectangle 21"/>
          <p:cNvSpPr>
            <a:spLocks noChangeArrowheads="1"/>
          </p:cNvSpPr>
          <p:nvPr>
            <p:custDataLst>
              <p:tags r:id="rId2"/>
            </p:custDataLst>
          </p:nvPr>
        </p:nvSpPr>
        <p:spPr bwMode="auto">
          <a:xfrm>
            <a:off x="3554413" y="2217738"/>
            <a:ext cx="5268912" cy="493712"/>
          </a:xfrm>
          <a:prstGeom prst="rect">
            <a:avLst/>
          </a:prstGeom>
          <a:solidFill>
            <a:sysClr val="window" lastClr="FFFFFF"/>
          </a:solidFill>
          <a:ln w="9525">
            <a:solidFill>
              <a:srgbClr val="0C419A"/>
            </a:solidFill>
            <a:round/>
            <a:headEnd/>
            <a:tailEnd/>
          </a:ln>
          <a:extLst/>
        </p:spPr>
        <p:txBody>
          <a:bodyPr lIns="0" tIns="0" rIns="0" bIns="0" anchor="ctr"/>
          <a:lstStyle/>
          <a:p>
            <a:pPr marL="180937" defTabSz="914206" fontAlgn="auto">
              <a:spcBef>
                <a:spcPct val="20000"/>
              </a:spcBef>
              <a:spcAft>
                <a:spcPts val="0"/>
              </a:spcAft>
              <a:buFont typeface="Wingdings" panose="05000000000000000000" pitchFamily="2" charset="2"/>
              <a:buChar char="§"/>
              <a:defRPr/>
            </a:pPr>
            <a:r>
              <a:rPr lang="fr-FR" sz="1000" kern="0" dirty="0">
                <a:solidFill>
                  <a:srgbClr val="003399"/>
                </a:solidFill>
                <a:latin typeface="Century Gothic" pitchFamily="34" charset="0"/>
                <a:cs typeface="+mn-cs"/>
              </a:rPr>
              <a:t> Coordonner les actions des professionnels de santé ville/hôpital</a:t>
            </a:r>
          </a:p>
          <a:p>
            <a:pPr marL="180937" defTabSz="914206" fontAlgn="auto">
              <a:spcBef>
                <a:spcPct val="20000"/>
              </a:spcBef>
              <a:spcAft>
                <a:spcPts val="0"/>
              </a:spcAft>
              <a:buFont typeface="Wingdings" panose="05000000000000000000" pitchFamily="2" charset="2"/>
              <a:buChar char="§"/>
              <a:defRPr/>
            </a:pPr>
            <a:r>
              <a:rPr lang="fr-FR" sz="1000" kern="0" dirty="0">
                <a:solidFill>
                  <a:srgbClr val="003399"/>
                </a:solidFill>
                <a:latin typeface="Century Gothic" pitchFamily="34" charset="0"/>
                <a:cs typeface="+mn-cs"/>
              </a:rPr>
              <a:t> Aider le patient à vivre au quotidien avec sa BPCO</a:t>
            </a:r>
          </a:p>
        </p:txBody>
      </p:sp>
      <p:sp>
        <p:nvSpPr>
          <p:cNvPr id="7" name="Rectangle 21"/>
          <p:cNvSpPr>
            <a:spLocks noChangeArrowheads="1"/>
          </p:cNvSpPr>
          <p:nvPr>
            <p:custDataLst>
              <p:tags r:id="rId3"/>
            </p:custDataLst>
          </p:nvPr>
        </p:nvSpPr>
        <p:spPr bwMode="auto">
          <a:xfrm>
            <a:off x="3554413" y="1739900"/>
            <a:ext cx="5268912" cy="352425"/>
          </a:xfrm>
          <a:prstGeom prst="rect">
            <a:avLst/>
          </a:prstGeom>
          <a:solidFill>
            <a:sysClr val="window" lastClr="FFFFFF"/>
          </a:solidFill>
          <a:ln w="9525">
            <a:solidFill>
              <a:srgbClr val="0C419A"/>
            </a:solidFill>
            <a:round/>
            <a:headEnd/>
            <a:tailEnd/>
          </a:ln>
          <a:extLst/>
        </p:spPr>
        <p:txBody>
          <a:bodyPr lIns="0" tIns="0" rIns="0" bIns="0" anchor="ctr"/>
          <a:lstStyle/>
          <a:p>
            <a:pPr marL="179388" indent="1588" defTabSz="914206" fontAlgn="auto">
              <a:spcBef>
                <a:spcPct val="20000"/>
              </a:spcBef>
              <a:spcAft>
                <a:spcPts val="0"/>
              </a:spcAft>
              <a:buFont typeface="Wingdings" panose="05000000000000000000" pitchFamily="2" charset="2"/>
              <a:buChar char="§"/>
              <a:defRPr/>
            </a:pPr>
            <a:r>
              <a:rPr lang="fr-FR" sz="1000" kern="0" dirty="0">
                <a:solidFill>
                  <a:srgbClr val="003399"/>
                </a:solidFill>
                <a:latin typeface="Century Gothic" pitchFamily="34" charset="0"/>
                <a:cs typeface="+mn-cs"/>
              </a:rPr>
              <a:t> Aider à la sélection des patients éligibles au programme par l ’équipe médicale</a:t>
            </a:r>
          </a:p>
        </p:txBody>
      </p:sp>
      <p:sp>
        <p:nvSpPr>
          <p:cNvPr id="8" name="Rectangle 21"/>
          <p:cNvSpPr>
            <a:spLocks noChangeArrowheads="1"/>
          </p:cNvSpPr>
          <p:nvPr>
            <p:custDataLst>
              <p:tags r:id="rId4"/>
            </p:custDataLst>
          </p:nvPr>
        </p:nvSpPr>
        <p:spPr bwMode="auto">
          <a:xfrm>
            <a:off x="3554413" y="2852738"/>
            <a:ext cx="5268912" cy="563562"/>
          </a:xfrm>
          <a:prstGeom prst="rect">
            <a:avLst/>
          </a:prstGeom>
          <a:solidFill>
            <a:sysClr val="window" lastClr="FFFFFF"/>
          </a:solidFill>
          <a:ln w="9525">
            <a:solidFill>
              <a:srgbClr val="0C419A"/>
            </a:solidFill>
            <a:round/>
            <a:headEnd/>
            <a:tailEnd/>
          </a:ln>
          <a:extLst/>
        </p:spPr>
        <p:txBody>
          <a:bodyPr lIns="0" tIns="0" rIns="0" bIns="0" anchor="ctr"/>
          <a:lstStyle/>
          <a:p>
            <a:pPr marL="180937" defTabSz="914206" fontAlgn="auto">
              <a:spcBef>
                <a:spcPct val="20000"/>
              </a:spcBef>
              <a:spcAft>
                <a:spcPts val="0"/>
              </a:spcAft>
              <a:buFont typeface="Wingdings" panose="05000000000000000000" pitchFamily="2" charset="2"/>
              <a:buChar char="§"/>
              <a:defRPr/>
            </a:pPr>
            <a:r>
              <a:rPr lang="fr-FR" sz="1000" kern="0" dirty="0">
                <a:solidFill>
                  <a:srgbClr val="003399"/>
                </a:solidFill>
                <a:latin typeface="Century Gothic" pitchFamily="34" charset="0"/>
                <a:cs typeface="+mn-cs"/>
              </a:rPr>
              <a:t> Présenter le rôle de chaque professionnel de santé</a:t>
            </a:r>
          </a:p>
          <a:p>
            <a:pPr marL="180937" defTabSz="914206" fontAlgn="auto">
              <a:spcBef>
                <a:spcPct val="20000"/>
              </a:spcBef>
              <a:spcAft>
                <a:spcPts val="0"/>
              </a:spcAft>
              <a:buFont typeface="Wingdings" panose="05000000000000000000" pitchFamily="2" charset="2"/>
              <a:buChar char="§"/>
              <a:defRPr/>
            </a:pPr>
            <a:r>
              <a:rPr lang="fr-FR" sz="1000" kern="0" dirty="0">
                <a:solidFill>
                  <a:srgbClr val="003399"/>
                </a:solidFill>
                <a:latin typeface="Century Gothic" pitchFamily="34" charset="0"/>
                <a:cs typeface="+mn-cs"/>
              </a:rPr>
              <a:t> Présenter le processus </a:t>
            </a:r>
          </a:p>
        </p:txBody>
      </p:sp>
      <p:sp>
        <p:nvSpPr>
          <p:cNvPr id="570376" name="Rectangle 21"/>
          <p:cNvSpPr>
            <a:spLocks noChangeArrowheads="1"/>
          </p:cNvSpPr>
          <p:nvPr>
            <p:custDataLst>
              <p:tags r:id="rId5"/>
            </p:custDataLst>
          </p:nvPr>
        </p:nvSpPr>
        <p:spPr bwMode="auto">
          <a:xfrm>
            <a:off x="323850" y="1243013"/>
            <a:ext cx="3024188" cy="376237"/>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100" b="1">
                <a:solidFill>
                  <a:schemeClr val="bg1"/>
                </a:solidFill>
                <a:latin typeface="Century Gothic" pitchFamily="34" charset="0"/>
              </a:rPr>
              <a:t>Dépliant d’information</a:t>
            </a:r>
          </a:p>
        </p:txBody>
      </p:sp>
      <p:sp>
        <p:nvSpPr>
          <p:cNvPr id="11" name="Rectangle 21"/>
          <p:cNvSpPr>
            <a:spLocks noChangeArrowheads="1"/>
          </p:cNvSpPr>
          <p:nvPr>
            <p:custDataLst>
              <p:tags r:id="rId6"/>
            </p:custDataLst>
          </p:nvPr>
        </p:nvSpPr>
        <p:spPr bwMode="auto">
          <a:xfrm>
            <a:off x="3551238" y="3541713"/>
            <a:ext cx="5268912" cy="1182687"/>
          </a:xfrm>
          <a:prstGeom prst="rect">
            <a:avLst/>
          </a:prstGeom>
          <a:solidFill>
            <a:sysClr val="window" lastClr="FFFFFF"/>
          </a:solidFill>
          <a:ln w="9525">
            <a:solidFill>
              <a:srgbClr val="0C419A"/>
            </a:solidFill>
            <a:round/>
            <a:headEnd/>
            <a:tailEnd/>
          </a:ln>
          <a:extLst/>
        </p:spPr>
        <p:txBody>
          <a:bodyPr lIns="0" tIns="0" rIns="0" bIns="0" anchor="ctr"/>
          <a:lstStyle/>
          <a:p>
            <a:pPr marL="179388" defTabSz="914206" fontAlgn="auto">
              <a:spcBef>
                <a:spcPct val="20000"/>
              </a:spcBef>
              <a:spcAft>
                <a:spcPts val="0"/>
              </a:spcAft>
              <a:defRPr/>
            </a:pPr>
            <a:r>
              <a:rPr lang="fr-FR" sz="1000" kern="0" dirty="0">
                <a:solidFill>
                  <a:srgbClr val="003399"/>
                </a:solidFill>
                <a:latin typeface="Century Gothic" pitchFamily="34" charset="0"/>
                <a:cs typeface="+mn-cs"/>
              </a:rPr>
              <a:t>Aider le médecin généraliste, les PS paramédicaux et le pharmacien dans la prise en charge du patient après un épisode de décompensation BPCO</a:t>
            </a:r>
          </a:p>
          <a:p>
            <a:pPr marL="179388" indent="1588" defTabSz="914206" fontAlgn="auto">
              <a:spcBef>
                <a:spcPct val="20000"/>
              </a:spcBef>
              <a:spcAft>
                <a:spcPts val="0"/>
              </a:spcAft>
              <a:buFont typeface="Wingdings" panose="05000000000000000000" pitchFamily="2" charset="2"/>
              <a:buChar char="§"/>
              <a:defRPr/>
            </a:pPr>
            <a:r>
              <a:rPr lang="fr-FR" sz="1000" kern="0" dirty="0">
                <a:solidFill>
                  <a:srgbClr val="003399"/>
                </a:solidFill>
                <a:latin typeface="Century Gothic" pitchFamily="34" charset="0"/>
                <a:cs typeface="+mn-cs"/>
              </a:rPr>
              <a:t> Conduite à tenir en cas de signes d’aggravation</a:t>
            </a:r>
          </a:p>
          <a:p>
            <a:pPr marL="179388" indent="1588" defTabSz="914206" fontAlgn="auto">
              <a:spcBef>
                <a:spcPct val="20000"/>
              </a:spcBef>
              <a:spcAft>
                <a:spcPts val="0"/>
              </a:spcAft>
              <a:buFont typeface="Wingdings" panose="05000000000000000000" pitchFamily="2" charset="2"/>
              <a:buChar char="§"/>
              <a:defRPr/>
            </a:pPr>
            <a:r>
              <a:rPr lang="fr-FR" sz="1000" kern="0" dirty="0">
                <a:solidFill>
                  <a:srgbClr val="003399"/>
                </a:solidFill>
                <a:latin typeface="Century Gothic" pitchFamily="34" charset="0"/>
                <a:cs typeface="+mn-cs"/>
              </a:rPr>
              <a:t> Stratégie thérapeutique</a:t>
            </a:r>
          </a:p>
          <a:p>
            <a:pPr marL="179388" indent="1588" defTabSz="914206" fontAlgn="auto">
              <a:spcBef>
                <a:spcPct val="20000"/>
              </a:spcBef>
              <a:spcAft>
                <a:spcPts val="0"/>
              </a:spcAft>
              <a:buFont typeface="Wingdings" panose="05000000000000000000" pitchFamily="2" charset="2"/>
              <a:buChar char="§"/>
              <a:defRPr/>
            </a:pPr>
            <a:r>
              <a:rPr lang="fr-FR" sz="1000" kern="0" dirty="0">
                <a:solidFill>
                  <a:srgbClr val="003399"/>
                </a:solidFill>
                <a:latin typeface="Century Gothic" pitchFamily="34" charset="0"/>
                <a:cs typeface="+mn-cs"/>
              </a:rPr>
              <a:t> Education et surveillance du patient</a:t>
            </a:r>
          </a:p>
          <a:p>
            <a:pPr marL="179388" indent="1588" defTabSz="914206" fontAlgn="auto">
              <a:spcBef>
                <a:spcPct val="20000"/>
              </a:spcBef>
              <a:spcAft>
                <a:spcPts val="0"/>
              </a:spcAft>
              <a:buFont typeface="Wingdings" panose="05000000000000000000" pitchFamily="2" charset="2"/>
              <a:buChar char="§"/>
              <a:defRPr/>
            </a:pPr>
            <a:r>
              <a:rPr lang="fr-FR" sz="1000" kern="0" dirty="0">
                <a:solidFill>
                  <a:srgbClr val="003399"/>
                </a:solidFill>
                <a:latin typeface="Century Gothic" pitchFamily="34" charset="0"/>
                <a:cs typeface="+mn-cs"/>
              </a:rPr>
              <a:t> Accompagnement par le pharmacien</a:t>
            </a:r>
          </a:p>
        </p:txBody>
      </p:sp>
      <p:sp>
        <p:nvSpPr>
          <p:cNvPr id="570378" name="Rectangle 21"/>
          <p:cNvSpPr>
            <a:spLocks noChangeArrowheads="1"/>
          </p:cNvSpPr>
          <p:nvPr>
            <p:custDataLst>
              <p:tags r:id="rId7"/>
            </p:custDataLst>
          </p:nvPr>
        </p:nvSpPr>
        <p:spPr bwMode="auto">
          <a:xfrm>
            <a:off x="323850" y="2201863"/>
            <a:ext cx="3033713" cy="493712"/>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100" b="1">
                <a:solidFill>
                  <a:schemeClr val="bg1"/>
                </a:solidFill>
                <a:latin typeface="Century Gothic" pitchFamily="34" charset="0"/>
              </a:rPr>
              <a:t>Carnet de suivi</a:t>
            </a:r>
          </a:p>
        </p:txBody>
      </p:sp>
      <p:sp>
        <p:nvSpPr>
          <p:cNvPr id="570379" name="Rectangle 21"/>
          <p:cNvSpPr>
            <a:spLocks noChangeArrowheads="1"/>
          </p:cNvSpPr>
          <p:nvPr>
            <p:custDataLst>
              <p:tags r:id="rId8"/>
            </p:custDataLst>
          </p:nvPr>
        </p:nvSpPr>
        <p:spPr bwMode="auto">
          <a:xfrm>
            <a:off x="323850" y="1735138"/>
            <a:ext cx="3024188" cy="352425"/>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100" b="1">
                <a:solidFill>
                  <a:schemeClr val="bg1"/>
                </a:solidFill>
                <a:latin typeface="Century Gothic" pitchFamily="34" charset="0"/>
              </a:rPr>
              <a:t>Grille d’éligibilité</a:t>
            </a:r>
          </a:p>
        </p:txBody>
      </p:sp>
      <p:sp>
        <p:nvSpPr>
          <p:cNvPr id="570380" name="Rectangle 21"/>
          <p:cNvSpPr>
            <a:spLocks noChangeArrowheads="1"/>
          </p:cNvSpPr>
          <p:nvPr>
            <p:custDataLst>
              <p:tags r:id="rId9"/>
            </p:custDataLst>
          </p:nvPr>
        </p:nvSpPr>
        <p:spPr bwMode="auto">
          <a:xfrm>
            <a:off x="323850" y="2852738"/>
            <a:ext cx="3024188" cy="563562"/>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100" b="1">
                <a:solidFill>
                  <a:schemeClr val="bg1"/>
                </a:solidFill>
                <a:latin typeface="Century Gothic" pitchFamily="34" charset="0"/>
              </a:rPr>
              <a:t>Fiche pratique parcours PRADO</a:t>
            </a:r>
          </a:p>
        </p:txBody>
      </p:sp>
      <p:sp>
        <p:nvSpPr>
          <p:cNvPr id="570381" name="Rectangle 21"/>
          <p:cNvSpPr>
            <a:spLocks noChangeArrowheads="1"/>
          </p:cNvSpPr>
          <p:nvPr>
            <p:custDataLst>
              <p:tags r:id="rId10"/>
            </p:custDataLst>
          </p:nvPr>
        </p:nvSpPr>
        <p:spPr bwMode="auto">
          <a:xfrm>
            <a:off x="323850" y="3575050"/>
            <a:ext cx="3038475" cy="1149350"/>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100" b="1">
                <a:solidFill>
                  <a:schemeClr val="bg1"/>
                </a:solidFill>
                <a:latin typeface="Century Gothic" pitchFamily="34" charset="0"/>
              </a:rPr>
              <a:t>Mémos bonnes pratiques</a:t>
            </a:r>
          </a:p>
        </p:txBody>
      </p:sp>
      <p:sp>
        <p:nvSpPr>
          <p:cNvPr id="3" name="Rectangle 2"/>
          <p:cNvSpPr/>
          <p:nvPr/>
        </p:nvSpPr>
        <p:spPr>
          <a:xfrm>
            <a:off x="0" y="2821358"/>
            <a:ext cx="251519" cy="1903786"/>
          </a:xfrm>
          <a:prstGeom prst="rect">
            <a:avLst/>
          </a:prstGeom>
          <a:solidFill>
            <a:schemeClr val="accent1">
              <a:alpha val="92000"/>
            </a:schemeClr>
          </a:solidFill>
          <a:ln w="9525">
            <a:noFill/>
            <a:round/>
            <a:headEnd/>
            <a:tailEnd/>
          </a:ln>
        </p:spPr>
        <p:txBody>
          <a:bodyPr vert="vert270" lIns="0" tIns="0" rIns="0" bIns="0" anchor="ctr"/>
          <a:lstStyle/>
          <a:p>
            <a:pPr algn="ctr" fontAlgn="auto">
              <a:spcBef>
                <a:spcPts val="0"/>
              </a:spcBef>
              <a:spcAft>
                <a:spcPts val="0"/>
              </a:spcAft>
              <a:defRPr/>
            </a:pPr>
            <a:r>
              <a:rPr lang="fr-FR" sz="1400" b="1" dirty="0">
                <a:solidFill>
                  <a:schemeClr val="bg1"/>
                </a:solidFill>
                <a:latin typeface="Century Gothic" panose="020B0502020202020204" pitchFamily="34" charset="0"/>
                <a:cs typeface="+mn-cs"/>
              </a:rPr>
              <a:t>Validés par la HAS</a:t>
            </a:r>
          </a:p>
        </p:txBody>
      </p:sp>
      <p:sp>
        <p:nvSpPr>
          <p:cNvPr id="570383" name="Rectangle 21"/>
          <p:cNvSpPr>
            <a:spLocks noChangeArrowheads="1"/>
          </p:cNvSpPr>
          <p:nvPr/>
        </p:nvSpPr>
        <p:spPr bwMode="auto">
          <a:xfrm>
            <a:off x="323850" y="4868863"/>
            <a:ext cx="8496300" cy="576262"/>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100" b="1">
                <a:solidFill>
                  <a:schemeClr val="bg1"/>
                </a:solidFill>
                <a:latin typeface="Century Gothic" pitchFamily="34" charset="0"/>
              </a:rPr>
              <a:t>Groupes de travail avec l’UNPS et les sociétés savantes pour déterminer le process et valider les différents outils</a:t>
            </a:r>
          </a:p>
          <a:p>
            <a:pPr algn="ctr">
              <a:spcBef>
                <a:spcPct val="50000"/>
              </a:spcBef>
            </a:pPr>
            <a:r>
              <a:rPr lang="fr-FR" sz="1100" b="1">
                <a:solidFill>
                  <a:schemeClr val="bg1"/>
                </a:solidFill>
                <a:latin typeface="Century Gothic" pitchFamily="34" charset="0"/>
              </a:rPr>
              <a:t>L’ensemble des mémos a été validé par la HAS le 24/09/14</a:t>
            </a:r>
          </a:p>
        </p:txBody>
      </p:sp>
      <p:sp>
        <p:nvSpPr>
          <p:cNvPr id="570384" name="Rectangle 60"/>
          <p:cNvSpPr>
            <a:spLocks noChangeArrowheads="1"/>
          </p:cNvSpPr>
          <p:nvPr>
            <p:custDataLst>
              <p:tags r:id="rId11"/>
            </p:custDataLst>
          </p:nvPr>
        </p:nvSpPr>
        <p:spPr bwMode="auto">
          <a:xfrm>
            <a:off x="6804025" y="-3175"/>
            <a:ext cx="2447925"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p>
            <a:pPr marL="180975" indent="-180975">
              <a:spcBef>
                <a:spcPct val="20000"/>
              </a:spcBef>
            </a:pPr>
            <a:endParaRPr lang="fr-FR" sz="800">
              <a:solidFill>
                <a:srgbClr val="003399"/>
              </a:solidFill>
              <a:latin typeface="Century Gothic" pitchFamily="34" charset="0"/>
            </a:endParaRPr>
          </a:p>
        </p:txBody>
      </p:sp>
      <p:sp>
        <p:nvSpPr>
          <p:cNvPr id="570385" name="ZoneTexte 16"/>
          <p:cNvSpPr txBox="1">
            <a:spLocks noChangeArrowheads="1"/>
          </p:cNvSpPr>
          <p:nvPr/>
        </p:nvSpPr>
        <p:spPr bwMode="auto">
          <a:xfrm>
            <a:off x="8796338" y="6627813"/>
            <a:ext cx="347662"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r>
              <a:rPr lang="fr-FR" sz="900" dirty="0" smtClean="0">
                <a:solidFill>
                  <a:srgbClr val="0C419A"/>
                </a:solidFill>
              </a:rPr>
              <a:t>27</a:t>
            </a:r>
            <a:endParaRPr lang="fr-FR" sz="900" dirty="0">
              <a:solidFill>
                <a:srgbClr val="0C419A"/>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706437"/>
          </a:xfrm>
        </p:spPr>
        <p:txBody>
          <a:bodyPr/>
          <a:lstStyle/>
          <a:p>
            <a:pPr>
              <a:defRPr/>
            </a:pPr>
            <a:endParaRPr lang="fr-FR"/>
          </a:p>
        </p:txBody>
      </p:sp>
      <p:sp>
        <p:nvSpPr>
          <p:cNvPr id="555010" name="Espace réservé du contenu 2"/>
          <p:cNvSpPr>
            <a:spLocks noGrp="1"/>
          </p:cNvSpPr>
          <p:nvPr>
            <p:ph idx="1"/>
          </p:nvPr>
        </p:nvSpPr>
        <p:spPr bwMode="auto">
          <a:xfrm>
            <a:off x="444500" y="2276475"/>
            <a:ext cx="8229600" cy="16573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lgn="ctr">
              <a:buFontTx/>
              <a:buNone/>
            </a:pPr>
            <a:r>
              <a:rPr lang="fr-FR" smtClean="0">
                <a:solidFill>
                  <a:srgbClr val="0C419A"/>
                </a:solidFill>
              </a:rPr>
              <a:t>NOUS VOUS REMERCIONS POUR VOTRE ATTENTION</a:t>
            </a:r>
          </a:p>
        </p:txBody>
      </p:sp>
      <p:sp>
        <p:nvSpPr>
          <p:cNvPr id="555011" name="ZoneTexte 3"/>
          <p:cNvSpPr txBox="1">
            <a:spLocks noChangeArrowheads="1"/>
          </p:cNvSpPr>
          <p:nvPr/>
        </p:nvSpPr>
        <p:spPr bwMode="auto">
          <a:xfrm>
            <a:off x="8796338" y="6627813"/>
            <a:ext cx="347662"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r>
              <a:rPr lang="fr-FR" sz="900" dirty="0" smtClean="0">
                <a:solidFill>
                  <a:srgbClr val="0C419A"/>
                </a:solidFill>
              </a:rPr>
              <a:t>28</a:t>
            </a:r>
            <a:endParaRPr lang="fr-FR" sz="900" dirty="0">
              <a:solidFill>
                <a:srgbClr val="0C419A"/>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2369" name="Espace réservé du texte 3"/>
          <p:cNvSpPr>
            <a:spLocks/>
          </p:cNvSpPr>
          <p:nvPr>
            <p:custDataLst>
              <p:tags r:id="rId1"/>
            </p:custDataLst>
          </p:nvPr>
        </p:nvSpPr>
        <p:spPr bwMode="auto">
          <a:xfrm>
            <a:off x="611188" y="115888"/>
            <a:ext cx="6840537" cy="404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spcBef>
                <a:spcPct val="20000"/>
              </a:spcBef>
            </a:pPr>
            <a:r>
              <a:rPr lang="fr-FR" b="1">
                <a:solidFill>
                  <a:srgbClr val="0C419A"/>
                </a:solidFill>
                <a:latin typeface="Century Gothic" pitchFamily="34" charset="0"/>
              </a:rPr>
              <a:t>Le programme PRADO, priorité de l’Assurance Maladie</a:t>
            </a:r>
            <a:endParaRPr lang="fr-FR" sz="1000">
              <a:solidFill>
                <a:srgbClr val="0C419A"/>
              </a:solidFill>
              <a:latin typeface="Century Gothic" pitchFamily="34" charset="0"/>
            </a:endParaRPr>
          </a:p>
        </p:txBody>
      </p:sp>
      <p:sp>
        <p:nvSpPr>
          <p:cNvPr id="442370" name="Rectangle 3"/>
          <p:cNvSpPr>
            <a:spLocks noChangeArrowheads="1"/>
          </p:cNvSpPr>
          <p:nvPr/>
        </p:nvSpPr>
        <p:spPr bwMode="auto">
          <a:xfrm>
            <a:off x="323850" y="1557338"/>
            <a:ext cx="2016125" cy="1655762"/>
          </a:xfrm>
          <a:prstGeom prst="rect">
            <a:avLst/>
          </a:prstGeom>
          <a:solidFill>
            <a:schemeClr val="bg1"/>
          </a:solidFill>
          <a:ln w="9525">
            <a:solidFill>
              <a:srgbClr val="0C419A"/>
            </a:solidFill>
            <a:round/>
            <a:headEnd/>
            <a:tailEnd/>
          </a:ln>
        </p:spPr>
        <p:txBody>
          <a:bodyPr lIns="0" tIns="0" rIns="0" bIns="0" anchor="ctr"/>
          <a:lstStyle/>
          <a:p>
            <a:pPr algn="ctr">
              <a:spcBef>
                <a:spcPct val="20000"/>
              </a:spcBef>
            </a:pPr>
            <a:r>
              <a:rPr lang="fr-FR" sz="1200">
                <a:solidFill>
                  <a:srgbClr val="003399"/>
                </a:solidFill>
                <a:latin typeface="Century Gothic" pitchFamily="34" charset="0"/>
                <a:sym typeface="Wingdings 3" pitchFamily="18" charset="2"/>
              </a:rPr>
              <a:t>Permettre au patient de retourner au domicile dès que l’hospitalisation n’est plus nécessaire </a:t>
            </a:r>
          </a:p>
          <a:p>
            <a:pPr algn="ctr">
              <a:spcBef>
                <a:spcPct val="20000"/>
              </a:spcBef>
            </a:pPr>
            <a:r>
              <a:rPr lang="fr-FR" sz="1100">
                <a:solidFill>
                  <a:srgbClr val="003399"/>
                </a:solidFill>
                <a:latin typeface="Century Gothic" pitchFamily="34" charset="0"/>
                <a:sym typeface="Wingdings 3" pitchFamily="18" charset="2"/>
              </a:rPr>
              <a:t>(=raccourcir les séjours qui peuvent l’être, répondre à sa demande des patients)</a:t>
            </a:r>
          </a:p>
        </p:txBody>
      </p:sp>
      <p:sp>
        <p:nvSpPr>
          <p:cNvPr id="442371" name="Rectangle 3"/>
          <p:cNvSpPr>
            <a:spLocks noChangeArrowheads="1"/>
          </p:cNvSpPr>
          <p:nvPr/>
        </p:nvSpPr>
        <p:spPr bwMode="auto">
          <a:xfrm>
            <a:off x="2484438" y="1557338"/>
            <a:ext cx="2016125" cy="1655762"/>
          </a:xfrm>
          <a:prstGeom prst="rect">
            <a:avLst/>
          </a:prstGeom>
          <a:solidFill>
            <a:schemeClr val="bg1"/>
          </a:solidFill>
          <a:ln w="9525">
            <a:solidFill>
              <a:srgbClr val="0C419A"/>
            </a:solidFill>
            <a:round/>
            <a:headEnd/>
            <a:tailEnd/>
          </a:ln>
        </p:spPr>
        <p:txBody>
          <a:bodyPr lIns="0" tIns="0" rIns="0" bIns="0" anchor="ctr"/>
          <a:lstStyle/>
          <a:p>
            <a:pPr algn="ctr">
              <a:spcBef>
                <a:spcPct val="20000"/>
              </a:spcBef>
            </a:pPr>
            <a:r>
              <a:rPr lang="fr-FR" sz="1200">
                <a:solidFill>
                  <a:srgbClr val="003399"/>
                </a:solidFill>
                <a:latin typeface="Century Gothic" pitchFamily="34" charset="0"/>
                <a:sym typeface="Wingdings 3" pitchFamily="18" charset="2"/>
              </a:rPr>
              <a:t>Accompagner l’évolution des techniques médicales qui favorisent le développement des pratiques en ambulatoire et des hospitalisations plus courtes</a:t>
            </a:r>
          </a:p>
        </p:txBody>
      </p:sp>
      <p:sp>
        <p:nvSpPr>
          <p:cNvPr id="442372" name="Rectangle 3"/>
          <p:cNvSpPr>
            <a:spLocks noChangeArrowheads="1"/>
          </p:cNvSpPr>
          <p:nvPr/>
        </p:nvSpPr>
        <p:spPr bwMode="auto">
          <a:xfrm>
            <a:off x="4643438" y="1557338"/>
            <a:ext cx="2016125" cy="1655762"/>
          </a:xfrm>
          <a:prstGeom prst="rect">
            <a:avLst/>
          </a:prstGeom>
          <a:solidFill>
            <a:schemeClr val="bg1"/>
          </a:solidFill>
          <a:ln w="9525">
            <a:solidFill>
              <a:srgbClr val="0C419A"/>
            </a:solidFill>
            <a:round/>
            <a:headEnd/>
            <a:tailEnd/>
          </a:ln>
        </p:spPr>
        <p:txBody>
          <a:bodyPr lIns="0" tIns="0" rIns="0" bIns="0" anchor="ctr"/>
          <a:lstStyle/>
          <a:p>
            <a:pPr algn="ctr">
              <a:spcBef>
                <a:spcPct val="20000"/>
              </a:spcBef>
            </a:pPr>
            <a:r>
              <a:rPr lang="fr-FR" sz="1200">
                <a:solidFill>
                  <a:srgbClr val="003399"/>
                </a:solidFill>
                <a:latin typeface="Century Gothic" pitchFamily="34" charset="0"/>
                <a:sym typeface="Wingdings 3" pitchFamily="18" charset="2"/>
              </a:rPr>
              <a:t>Eviter des organisations d’aval trop coûteuses si elles ne sont pas nécessaires  </a:t>
            </a:r>
          </a:p>
          <a:p>
            <a:pPr algn="ctr">
              <a:spcBef>
                <a:spcPct val="20000"/>
              </a:spcBef>
            </a:pPr>
            <a:r>
              <a:rPr lang="fr-FR" sz="1200">
                <a:solidFill>
                  <a:srgbClr val="003399"/>
                </a:solidFill>
                <a:latin typeface="Century Gothic" pitchFamily="34" charset="0"/>
                <a:sym typeface="Wingdings 3" pitchFamily="18" charset="2"/>
              </a:rPr>
              <a:t>Adapter les circuits de prise en charge aux besoins du patient</a:t>
            </a:r>
          </a:p>
        </p:txBody>
      </p:sp>
      <p:sp>
        <p:nvSpPr>
          <p:cNvPr id="442373" name="Rectangle 3"/>
          <p:cNvSpPr>
            <a:spLocks noChangeArrowheads="1"/>
          </p:cNvSpPr>
          <p:nvPr/>
        </p:nvSpPr>
        <p:spPr bwMode="auto">
          <a:xfrm>
            <a:off x="6804025" y="1557338"/>
            <a:ext cx="2016125" cy="1655762"/>
          </a:xfrm>
          <a:prstGeom prst="rect">
            <a:avLst/>
          </a:prstGeom>
          <a:solidFill>
            <a:schemeClr val="bg1"/>
          </a:solidFill>
          <a:ln w="9525">
            <a:solidFill>
              <a:srgbClr val="0C419A"/>
            </a:solidFill>
            <a:round/>
            <a:headEnd/>
            <a:tailEnd/>
          </a:ln>
        </p:spPr>
        <p:txBody>
          <a:bodyPr lIns="0" tIns="0" rIns="0" bIns="0" anchor="ctr"/>
          <a:lstStyle/>
          <a:p>
            <a:pPr algn="ctr">
              <a:spcBef>
                <a:spcPct val="20000"/>
              </a:spcBef>
            </a:pPr>
            <a:r>
              <a:rPr lang="fr-FR" sz="1200">
                <a:solidFill>
                  <a:srgbClr val="003399"/>
                </a:solidFill>
                <a:latin typeface="Century Gothic" pitchFamily="34" charset="0"/>
                <a:sym typeface="Wingdings 3" pitchFamily="18" charset="2"/>
              </a:rPr>
              <a:t>Eviter des ré-hospitalisations lié à une insuffisance de suivi post-hospitalisation</a:t>
            </a:r>
          </a:p>
        </p:txBody>
      </p:sp>
      <p:sp>
        <p:nvSpPr>
          <p:cNvPr id="442374" name="Rectangle 3"/>
          <p:cNvSpPr>
            <a:spLocks noChangeArrowheads="1"/>
          </p:cNvSpPr>
          <p:nvPr/>
        </p:nvSpPr>
        <p:spPr bwMode="auto">
          <a:xfrm>
            <a:off x="323850" y="765175"/>
            <a:ext cx="8496300" cy="395288"/>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300" b="1">
                <a:solidFill>
                  <a:schemeClr val="bg1"/>
                </a:solidFill>
                <a:latin typeface="Century Gothic" pitchFamily="34" charset="0"/>
                <a:sym typeface="Wingdings 3" pitchFamily="18" charset="2"/>
              </a:rPr>
              <a:t>Objectifs globaux du programme PRADO</a:t>
            </a:r>
          </a:p>
        </p:txBody>
      </p:sp>
      <p:sp>
        <p:nvSpPr>
          <p:cNvPr id="9" name="AutoShape 16"/>
          <p:cNvSpPr>
            <a:spLocks noChangeArrowheads="1"/>
          </p:cNvSpPr>
          <p:nvPr>
            <p:custDataLst>
              <p:tags r:id="rId2"/>
            </p:custDataLst>
          </p:nvPr>
        </p:nvSpPr>
        <p:spPr bwMode="auto">
          <a:xfrm rot="10800000">
            <a:off x="887413" y="1220788"/>
            <a:ext cx="889000" cy="236537"/>
          </a:xfrm>
          <a:prstGeom prst="triangle">
            <a:avLst>
              <a:gd name="adj" fmla="val 50000"/>
            </a:avLst>
          </a:prstGeom>
          <a:gradFill>
            <a:gsLst>
              <a:gs pos="0">
                <a:srgbClr val="17375E"/>
              </a:gs>
              <a:gs pos="100000">
                <a:srgbClr val="0C419A"/>
              </a:gs>
            </a:gsLst>
            <a:lin ang="16200000" scaled="0"/>
          </a:gradFill>
          <a:ln w="9525">
            <a:noFill/>
            <a:round/>
            <a:headEnd/>
            <a:tailEnd/>
          </a:ln>
          <a:extLst/>
        </p:spPr>
        <p:txBody>
          <a:bodyPr wrap="none" lIns="0" tIns="0" rIns="0" bIns="0" anchor="ctr"/>
          <a:lstStyle/>
          <a:p>
            <a:pPr algn="ctr" fontAlgn="auto">
              <a:spcBef>
                <a:spcPct val="50000"/>
              </a:spcBef>
              <a:spcAft>
                <a:spcPts val="0"/>
              </a:spcAft>
              <a:defRPr/>
            </a:pPr>
            <a:endParaRPr lang="fr-FR" sz="1050" b="1">
              <a:solidFill>
                <a:schemeClr val="bg1"/>
              </a:solidFill>
              <a:latin typeface="Century Gothic" pitchFamily="34" charset="0"/>
              <a:cs typeface="+mn-cs"/>
            </a:endParaRPr>
          </a:p>
        </p:txBody>
      </p:sp>
      <p:sp>
        <p:nvSpPr>
          <p:cNvPr id="10" name="AutoShape 16"/>
          <p:cNvSpPr>
            <a:spLocks noChangeArrowheads="1"/>
          </p:cNvSpPr>
          <p:nvPr>
            <p:custDataLst>
              <p:tags r:id="rId3"/>
            </p:custDataLst>
          </p:nvPr>
        </p:nvSpPr>
        <p:spPr bwMode="auto">
          <a:xfrm rot="10800000">
            <a:off x="3048000" y="1220788"/>
            <a:ext cx="887413" cy="236537"/>
          </a:xfrm>
          <a:prstGeom prst="triangle">
            <a:avLst>
              <a:gd name="adj" fmla="val 50000"/>
            </a:avLst>
          </a:prstGeom>
          <a:gradFill>
            <a:gsLst>
              <a:gs pos="0">
                <a:srgbClr val="17375E"/>
              </a:gs>
              <a:gs pos="100000">
                <a:srgbClr val="0C419A"/>
              </a:gs>
            </a:gsLst>
            <a:lin ang="16200000" scaled="0"/>
          </a:gradFill>
          <a:ln w="9525">
            <a:noFill/>
            <a:round/>
            <a:headEnd/>
            <a:tailEnd/>
          </a:ln>
          <a:extLst/>
        </p:spPr>
        <p:txBody>
          <a:bodyPr wrap="none" lIns="0" tIns="0" rIns="0" bIns="0" anchor="ctr"/>
          <a:lstStyle/>
          <a:p>
            <a:pPr algn="ctr" fontAlgn="auto">
              <a:spcBef>
                <a:spcPct val="50000"/>
              </a:spcBef>
              <a:spcAft>
                <a:spcPts val="0"/>
              </a:spcAft>
              <a:defRPr/>
            </a:pPr>
            <a:endParaRPr lang="fr-FR" sz="1050" b="1">
              <a:solidFill>
                <a:schemeClr val="bg1"/>
              </a:solidFill>
              <a:latin typeface="Century Gothic" pitchFamily="34" charset="0"/>
              <a:cs typeface="+mn-cs"/>
            </a:endParaRPr>
          </a:p>
        </p:txBody>
      </p:sp>
      <p:sp>
        <p:nvSpPr>
          <p:cNvPr id="11" name="AutoShape 16"/>
          <p:cNvSpPr>
            <a:spLocks noChangeArrowheads="1"/>
          </p:cNvSpPr>
          <p:nvPr>
            <p:custDataLst>
              <p:tags r:id="rId4"/>
            </p:custDataLst>
          </p:nvPr>
        </p:nvSpPr>
        <p:spPr bwMode="auto">
          <a:xfrm rot="10800000">
            <a:off x="5208588" y="1220788"/>
            <a:ext cx="887412" cy="236537"/>
          </a:xfrm>
          <a:prstGeom prst="triangle">
            <a:avLst>
              <a:gd name="adj" fmla="val 50000"/>
            </a:avLst>
          </a:prstGeom>
          <a:gradFill>
            <a:gsLst>
              <a:gs pos="0">
                <a:srgbClr val="17375E"/>
              </a:gs>
              <a:gs pos="100000">
                <a:srgbClr val="0C419A"/>
              </a:gs>
            </a:gsLst>
            <a:lin ang="16200000" scaled="0"/>
          </a:gradFill>
          <a:ln w="9525">
            <a:noFill/>
            <a:round/>
            <a:headEnd/>
            <a:tailEnd/>
          </a:ln>
          <a:extLst/>
        </p:spPr>
        <p:txBody>
          <a:bodyPr wrap="none" lIns="0" tIns="0" rIns="0" bIns="0" anchor="ctr"/>
          <a:lstStyle/>
          <a:p>
            <a:pPr algn="ctr" fontAlgn="auto">
              <a:spcBef>
                <a:spcPct val="50000"/>
              </a:spcBef>
              <a:spcAft>
                <a:spcPts val="0"/>
              </a:spcAft>
              <a:defRPr/>
            </a:pPr>
            <a:endParaRPr lang="fr-FR" sz="1050" b="1">
              <a:solidFill>
                <a:schemeClr val="bg1"/>
              </a:solidFill>
              <a:latin typeface="Century Gothic" pitchFamily="34" charset="0"/>
              <a:cs typeface="+mn-cs"/>
            </a:endParaRPr>
          </a:p>
        </p:txBody>
      </p:sp>
      <p:sp>
        <p:nvSpPr>
          <p:cNvPr id="12" name="AutoShape 16"/>
          <p:cNvSpPr>
            <a:spLocks noChangeArrowheads="1"/>
          </p:cNvSpPr>
          <p:nvPr>
            <p:custDataLst>
              <p:tags r:id="rId5"/>
            </p:custDataLst>
          </p:nvPr>
        </p:nvSpPr>
        <p:spPr bwMode="auto">
          <a:xfrm rot="10800000">
            <a:off x="7451725" y="1220788"/>
            <a:ext cx="889000" cy="236537"/>
          </a:xfrm>
          <a:prstGeom prst="triangle">
            <a:avLst>
              <a:gd name="adj" fmla="val 50000"/>
            </a:avLst>
          </a:prstGeom>
          <a:gradFill>
            <a:gsLst>
              <a:gs pos="0">
                <a:srgbClr val="17375E"/>
              </a:gs>
              <a:gs pos="100000">
                <a:srgbClr val="0C419A"/>
              </a:gs>
            </a:gsLst>
            <a:lin ang="16200000" scaled="0"/>
          </a:gradFill>
          <a:ln w="9525">
            <a:noFill/>
            <a:round/>
            <a:headEnd/>
            <a:tailEnd/>
          </a:ln>
          <a:extLst/>
        </p:spPr>
        <p:txBody>
          <a:bodyPr wrap="none" lIns="0" tIns="0" rIns="0" bIns="0" anchor="ctr"/>
          <a:lstStyle/>
          <a:p>
            <a:pPr algn="ctr" fontAlgn="auto">
              <a:spcBef>
                <a:spcPct val="50000"/>
              </a:spcBef>
              <a:spcAft>
                <a:spcPts val="0"/>
              </a:spcAft>
              <a:defRPr/>
            </a:pPr>
            <a:endParaRPr lang="fr-FR" sz="1050" b="1">
              <a:solidFill>
                <a:schemeClr val="bg1"/>
              </a:solidFill>
              <a:latin typeface="Century Gothic" pitchFamily="34" charset="0"/>
              <a:cs typeface="+mn-cs"/>
            </a:endParaRPr>
          </a:p>
        </p:txBody>
      </p:sp>
      <p:sp>
        <p:nvSpPr>
          <p:cNvPr id="442379" name="Rectangle 3"/>
          <p:cNvSpPr>
            <a:spLocks noChangeArrowheads="1"/>
          </p:cNvSpPr>
          <p:nvPr/>
        </p:nvSpPr>
        <p:spPr bwMode="auto">
          <a:xfrm>
            <a:off x="323850" y="3429000"/>
            <a:ext cx="2016125" cy="468313"/>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300" b="1">
                <a:solidFill>
                  <a:schemeClr val="bg1"/>
                </a:solidFill>
                <a:latin typeface="Century Gothic" pitchFamily="34" charset="0"/>
                <a:sym typeface="Wingdings 3" pitchFamily="18" charset="2"/>
              </a:rPr>
              <a:t>MATERNITE</a:t>
            </a:r>
          </a:p>
        </p:txBody>
      </p:sp>
      <p:sp>
        <p:nvSpPr>
          <p:cNvPr id="442380" name="Rectangle 3"/>
          <p:cNvSpPr>
            <a:spLocks noChangeArrowheads="1"/>
          </p:cNvSpPr>
          <p:nvPr/>
        </p:nvSpPr>
        <p:spPr bwMode="auto">
          <a:xfrm>
            <a:off x="323850" y="4041775"/>
            <a:ext cx="2016125" cy="468313"/>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300" b="1">
                <a:solidFill>
                  <a:schemeClr val="bg1"/>
                </a:solidFill>
                <a:latin typeface="Century Gothic" pitchFamily="34" charset="0"/>
                <a:sym typeface="Wingdings 3" pitchFamily="18" charset="2"/>
              </a:rPr>
              <a:t>ORTHOPEDIE</a:t>
            </a:r>
          </a:p>
        </p:txBody>
      </p:sp>
      <p:sp>
        <p:nvSpPr>
          <p:cNvPr id="442381" name="Rectangle 3"/>
          <p:cNvSpPr>
            <a:spLocks noChangeArrowheads="1"/>
          </p:cNvSpPr>
          <p:nvPr/>
        </p:nvSpPr>
        <p:spPr bwMode="auto">
          <a:xfrm>
            <a:off x="395288" y="4724400"/>
            <a:ext cx="2016125" cy="468313"/>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200" b="1">
                <a:solidFill>
                  <a:schemeClr val="bg1"/>
                </a:solidFill>
                <a:latin typeface="Century Gothic" pitchFamily="34" charset="0"/>
                <a:sym typeface="Wingdings 3" pitchFamily="18" charset="2"/>
              </a:rPr>
              <a:t>INSUFFISANCE CARDIAQUE</a:t>
            </a:r>
          </a:p>
          <a:p>
            <a:pPr algn="ctr">
              <a:spcBef>
                <a:spcPct val="50000"/>
              </a:spcBef>
            </a:pPr>
            <a:r>
              <a:rPr lang="fr-FR" sz="1200" b="1">
                <a:solidFill>
                  <a:schemeClr val="bg1"/>
                </a:solidFill>
                <a:latin typeface="Century Gothic" pitchFamily="34" charset="0"/>
                <a:sym typeface="Wingdings 3" pitchFamily="18" charset="2"/>
              </a:rPr>
              <a:t> BPCO</a:t>
            </a:r>
          </a:p>
        </p:txBody>
      </p:sp>
      <p:sp>
        <p:nvSpPr>
          <p:cNvPr id="442382" name="Rectangle 3"/>
          <p:cNvSpPr>
            <a:spLocks noChangeArrowheads="1"/>
          </p:cNvSpPr>
          <p:nvPr/>
        </p:nvSpPr>
        <p:spPr bwMode="auto">
          <a:xfrm>
            <a:off x="2484438" y="3429000"/>
            <a:ext cx="6335712" cy="468313"/>
          </a:xfrm>
          <a:prstGeom prst="rect">
            <a:avLst/>
          </a:prstGeom>
          <a:solidFill>
            <a:schemeClr val="bg1"/>
          </a:solidFill>
          <a:ln w="9525">
            <a:solidFill>
              <a:srgbClr val="0C419A"/>
            </a:solidFill>
            <a:round/>
            <a:headEnd/>
            <a:tailEnd/>
          </a:ln>
        </p:spPr>
        <p:txBody>
          <a:bodyPr lIns="0" tIns="0" rIns="0" bIns="0" anchor="ctr"/>
          <a:lstStyle/>
          <a:p>
            <a:pPr algn="ctr">
              <a:spcBef>
                <a:spcPct val="20000"/>
              </a:spcBef>
            </a:pPr>
            <a:r>
              <a:rPr lang="fr-FR" sz="1100">
                <a:solidFill>
                  <a:srgbClr val="003399"/>
                </a:solidFill>
                <a:latin typeface="Century Gothic" pitchFamily="34" charset="0"/>
                <a:sym typeface="Wingdings 3" pitchFamily="18" charset="2"/>
              </a:rPr>
              <a:t>Accompagner les mères et leur enfant en accompagnant la réduction de la durée de séjour</a:t>
            </a:r>
          </a:p>
        </p:txBody>
      </p:sp>
      <p:sp>
        <p:nvSpPr>
          <p:cNvPr id="442383" name="Rectangle 3"/>
          <p:cNvSpPr>
            <a:spLocks noChangeArrowheads="1"/>
          </p:cNvSpPr>
          <p:nvPr/>
        </p:nvSpPr>
        <p:spPr bwMode="auto">
          <a:xfrm>
            <a:off x="2484438" y="4041775"/>
            <a:ext cx="6335712" cy="468313"/>
          </a:xfrm>
          <a:prstGeom prst="rect">
            <a:avLst/>
          </a:prstGeom>
          <a:solidFill>
            <a:schemeClr val="bg1"/>
          </a:solidFill>
          <a:ln w="9525">
            <a:solidFill>
              <a:srgbClr val="0C419A"/>
            </a:solidFill>
            <a:round/>
            <a:headEnd/>
            <a:tailEnd/>
          </a:ln>
        </p:spPr>
        <p:txBody>
          <a:bodyPr lIns="0" tIns="0" rIns="0" bIns="0" anchor="ctr"/>
          <a:lstStyle/>
          <a:p>
            <a:pPr algn="ctr">
              <a:spcBef>
                <a:spcPct val="20000"/>
              </a:spcBef>
            </a:pPr>
            <a:r>
              <a:rPr lang="fr-FR" sz="1100">
                <a:solidFill>
                  <a:srgbClr val="003399"/>
                </a:solidFill>
                <a:latin typeface="Century Gothic" pitchFamily="34" charset="0"/>
                <a:sym typeface="Wingdings 3" pitchFamily="18" charset="2"/>
              </a:rPr>
              <a:t>Proposer la rééducation en ville quand l’équipe médicale estime que l’état du patient ne nécessite pas un séjour en SSR</a:t>
            </a:r>
          </a:p>
        </p:txBody>
      </p:sp>
      <p:sp>
        <p:nvSpPr>
          <p:cNvPr id="442384" name="Rectangle 3"/>
          <p:cNvSpPr>
            <a:spLocks noChangeArrowheads="1"/>
          </p:cNvSpPr>
          <p:nvPr/>
        </p:nvSpPr>
        <p:spPr bwMode="auto">
          <a:xfrm>
            <a:off x="2484438" y="4652963"/>
            <a:ext cx="6335712" cy="468312"/>
          </a:xfrm>
          <a:prstGeom prst="rect">
            <a:avLst/>
          </a:prstGeom>
          <a:solidFill>
            <a:schemeClr val="bg1"/>
          </a:solidFill>
          <a:ln w="9525">
            <a:solidFill>
              <a:srgbClr val="0C419A"/>
            </a:solidFill>
            <a:round/>
            <a:headEnd/>
            <a:tailEnd/>
          </a:ln>
        </p:spPr>
        <p:txBody>
          <a:bodyPr lIns="0" tIns="0" rIns="0" bIns="0" anchor="ctr"/>
          <a:lstStyle/>
          <a:p>
            <a:pPr algn="ctr">
              <a:spcBef>
                <a:spcPct val="20000"/>
              </a:spcBef>
            </a:pPr>
            <a:r>
              <a:rPr lang="fr-FR" sz="1100">
                <a:solidFill>
                  <a:srgbClr val="003399"/>
                </a:solidFill>
                <a:latin typeface="Century Gothic" pitchFamily="34" charset="0"/>
                <a:sym typeface="Wingdings 3" pitchFamily="18" charset="2"/>
              </a:rPr>
              <a:t>Éviter des ré-hospitalisations et des décès</a:t>
            </a:r>
          </a:p>
        </p:txBody>
      </p:sp>
      <p:sp>
        <p:nvSpPr>
          <p:cNvPr id="442385" name="Rectangle 3"/>
          <p:cNvSpPr>
            <a:spLocks noChangeArrowheads="1"/>
          </p:cNvSpPr>
          <p:nvPr/>
        </p:nvSpPr>
        <p:spPr bwMode="auto">
          <a:xfrm>
            <a:off x="323850" y="5300663"/>
            <a:ext cx="8496300" cy="504825"/>
          </a:xfrm>
          <a:prstGeom prst="rect">
            <a:avLst/>
          </a:prstGeom>
          <a:gradFill rotWithShape="0">
            <a:gsLst>
              <a:gs pos="0">
                <a:srgbClr val="17375E"/>
              </a:gs>
              <a:gs pos="100000">
                <a:srgbClr val="0C419A"/>
              </a:gs>
            </a:gsLst>
            <a:lin ang="162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spcBef>
                <a:spcPct val="50000"/>
              </a:spcBef>
            </a:pPr>
            <a:r>
              <a:rPr lang="fr-FR" sz="1200" b="1">
                <a:solidFill>
                  <a:schemeClr val="bg1"/>
                </a:solidFill>
                <a:latin typeface="Century Gothic" pitchFamily="34" charset="0"/>
                <a:sym typeface="Wingdings 3" pitchFamily="18" charset="2"/>
              </a:rPr>
              <a:t>Le programme PRADO réponds aux enjeux de la Stratégie Nationale de Santé présentée par la Ministre</a:t>
            </a:r>
          </a:p>
        </p:txBody>
      </p:sp>
      <p:sp>
        <p:nvSpPr>
          <p:cNvPr id="2" name="Rectangle 1"/>
          <p:cNvSpPr/>
          <p:nvPr/>
        </p:nvSpPr>
        <p:spPr>
          <a:xfrm>
            <a:off x="8340725" y="6309320"/>
            <a:ext cx="248786" cy="230832"/>
          </a:xfrm>
          <a:prstGeom prst="rect">
            <a:avLst/>
          </a:prstGeom>
        </p:spPr>
        <p:txBody>
          <a:bodyPr wrap="none">
            <a:spAutoFit/>
          </a:bodyPr>
          <a:lstStyle/>
          <a:p>
            <a:r>
              <a:rPr lang="fr-FR" sz="900" dirty="0" smtClean="0">
                <a:solidFill>
                  <a:srgbClr val="17375E"/>
                </a:solidFill>
              </a:rPr>
              <a:t>3</a:t>
            </a:r>
            <a:endParaRPr lang="fr-FR" sz="900" dirty="0">
              <a:solidFill>
                <a:srgbClr val="17375E"/>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63579" name="Object 59"/>
          <p:cNvGraphicFramePr>
            <a:graphicFrameLocks/>
          </p:cNvGraphicFramePr>
          <p:nvPr>
            <p:custDataLst>
              <p:tags r:id="rId3"/>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363620" name="think-cell Slide" r:id="rId43" imgW="360" imgH="360" progId="">
                  <p:embed/>
                </p:oleObj>
              </mc:Choice>
              <mc:Fallback>
                <p:oleObj name="think-cell Slide" r:id="rId43" imgW="360" imgH="360" progId="">
                  <p:embed/>
                  <p:pic>
                    <p:nvPicPr>
                      <p:cNvPr id="0" name="Object 59"/>
                      <p:cNvPicPr>
                        <a:picLocks noChangeArrowheads="1"/>
                      </p:cNvPicPr>
                      <p:nvPr/>
                    </p:nvPicPr>
                    <p:blipFill>
                      <a:blip r:embed="rId4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63580" name="Rectangle 21"/>
          <p:cNvSpPr>
            <a:spLocks noChangeArrowheads="1"/>
          </p:cNvSpPr>
          <p:nvPr>
            <p:custDataLst>
              <p:tags r:id="rId4"/>
            </p:custDataLst>
          </p:nvPr>
        </p:nvSpPr>
        <p:spPr bwMode="auto">
          <a:xfrm>
            <a:off x="752475" y="1889125"/>
            <a:ext cx="8377238" cy="2151063"/>
          </a:xfrm>
          <a:prstGeom prst="homePlate">
            <a:avLst>
              <a:gd name="adj" fmla="val 45003"/>
            </a:avLst>
          </a:prstGeom>
          <a:solidFill>
            <a:srgbClr val="CCCCFF">
              <a:alpha val="21960"/>
            </a:srgbClr>
          </a:solidFill>
          <a:ln w="6350" algn="ctr">
            <a:solidFill>
              <a:srgbClr val="D9D9E5"/>
            </a:solidFill>
            <a:miter lim="800000"/>
            <a:headEnd/>
            <a:tailEnd/>
          </a:ln>
        </p:spPr>
        <p:txBody>
          <a:bodyPr lIns="80165" tIns="40083" rIns="80165" bIns="40083" anchor="ctr"/>
          <a:lstStyle/>
          <a:p>
            <a:pPr algn="ctr" defTabSz="801688" eaLnBrk="0" hangingPunct="0">
              <a:spcBef>
                <a:spcPct val="20000"/>
              </a:spcBef>
              <a:buFont typeface="Times New Roman" pitchFamily="18" charset="0"/>
              <a:buNone/>
            </a:pPr>
            <a:endParaRPr lang="fr-FR" sz="900">
              <a:solidFill>
                <a:srgbClr val="0C419A"/>
              </a:solidFill>
            </a:endParaRPr>
          </a:p>
        </p:txBody>
      </p:sp>
      <p:sp>
        <p:nvSpPr>
          <p:cNvPr id="363581" name="Rectangle 39"/>
          <p:cNvSpPr>
            <a:spLocks noChangeArrowheads="1"/>
          </p:cNvSpPr>
          <p:nvPr>
            <p:custDataLst>
              <p:tags r:id="rId5"/>
            </p:custDataLst>
          </p:nvPr>
        </p:nvSpPr>
        <p:spPr bwMode="auto">
          <a:xfrm>
            <a:off x="6408738" y="3081338"/>
            <a:ext cx="1550987" cy="1035050"/>
          </a:xfrm>
          <a:prstGeom prst="rect">
            <a:avLst/>
          </a:prstGeom>
          <a:solidFill>
            <a:schemeClr val="bg1"/>
          </a:solidFill>
          <a:ln w="28575">
            <a:solidFill>
              <a:srgbClr val="99CCFF"/>
            </a:solidFill>
            <a:prstDash val="dash"/>
            <a:miter lim="800000"/>
            <a:headEnd/>
            <a:tailEnd/>
          </a:ln>
        </p:spPr>
        <p:txBody>
          <a:bodyPr lIns="91428" tIns="45715" rIns="91428" bIns="45715"/>
          <a:lstStyle/>
          <a:p>
            <a:pPr eaLnBrk="0" hangingPunct="0"/>
            <a:endParaRPr lang="fr-FR" sz="1200" b="1">
              <a:solidFill>
                <a:srgbClr val="99CCFF"/>
              </a:solidFill>
              <a:latin typeface="Century Gothic" pitchFamily="34" charset="0"/>
            </a:endParaRPr>
          </a:p>
        </p:txBody>
      </p:sp>
      <p:sp>
        <p:nvSpPr>
          <p:cNvPr id="363582" name="Rectangle 39"/>
          <p:cNvSpPr>
            <a:spLocks noChangeArrowheads="1"/>
          </p:cNvSpPr>
          <p:nvPr>
            <p:custDataLst>
              <p:tags r:id="rId6"/>
            </p:custDataLst>
          </p:nvPr>
        </p:nvSpPr>
        <p:spPr bwMode="auto">
          <a:xfrm>
            <a:off x="2957513" y="1857375"/>
            <a:ext cx="2851150" cy="2259013"/>
          </a:xfrm>
          <a:prstGeom prst="rect">
            <a:avLst/>
          </a:prstGeom>
          <a:solidFill>
            <a:schemeClr val="bg1"/>
          </a:solidFill>
          <a:ln w="28575">
            <a:solidFill>
              <a:srgbClr val="99CCFF"/>
            </a:solidFill>
            <a:miter lim="800000"/>
            <a:headEnd/>
            <a:tailEnd/>
          </a:ln>
        </p:spPr>
        <p:txBody>
          <a:bodyPr lIns="91428" tIns="45715" rIns="91428" bIns="45715"/>
          <a:lstStyle/>
          <a:p>
            <a:pPr eaLnBrk="0" hangingPunct="0"/>
            <a:endParaRPr lang="fr-FR" sz="1200" b="1">
              <a:solidFill>
                <a:srgbClr val="99CCFF"/>
              </a:solidFill>
              <a:latin typeface="Century Gothic" pitchFamily="34" charset="0"/>
            </a:endParaRPr>
          </a:p>
        </p:txBody>
      </p:sp>
      <p:sp>
        <p:nvSpPr>
          <p:cNvPr id="363583" name="Rectangle 39"/>
          <p:cNvSpPr>
            <a:spLocks noChangeArrowheads="1"/>
          </p:cNvSpPr>
          <p:nvPr>
            <p:custDataLst>
              <p:tags r:id="rId7"/>
            </p:custDataLst>
          </p:nvPr>
        </p:nvSpPr>
        <p:spPr bwMode="auto">
          <a:xfrm>
            <a:off x="876300" y="1857375"/>
            <a:ext cx="1550988" cy="2259013"/>
          </a:xfrm>
          <a:prstGeom prst="rect">
            <a:avLst/>
          </a:prstGeom>
          <a:solidFill>
            <a:schemeClr val="bg1"/>
          </a:solidFill>
          <a:ln w="28575">
            <a:solidFill>
              <a:srgbClr val="99CCFF"/>
            </a:solidFill>
            <a:miter lim="800000"/>
            <a:headEnd/>
            <a:tailEnd/>
          </a:ln>
        </p:spPr>
        <p:txBody>
          <a:bodyPr lIns="91428" tIns="45715" rIns="91428" bIns="45715"/>
          <a:lstStyle/>
          <a:p>
            <a:pPr eaLnBrk="0" hangingPunct="0"/>
            <a:endParaRPr lang="fr-FR" sz="1200" b="1">
              <a:solidFill>
                <a:srgbClr val="99CCFF"/>
              </a:solidFill>
            </a:endParaRPr>
          </a:p>
        </p:txBody>
      </p:sp>
      <p:sp>
        <p:nvSpPr>
          <p:cNvPr id="363584" name="Text Box 45"/>
          <p:cNvSpPr txBox="1">
            <a:spLocks noChangeArrowheads="1"/>
          </p:cNvSpPr>
          <p:nvPr>
            <p:custDataLst>
              <p:tags r:id="rId8"/>
            </p:custDataLst>
          </p:nvPr>
        </p:nvSpPr>
        <p:spPr bwMode="auto">
          <a:xfrm>
            <a:off x="936625" y="3581400"/>
            <a:ext cx="1417638"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165" tIns="40083" rIns="80165" bIns="40083">
            <a:spAutoFit/>
          </a:bodyPr>
          <a:lstStyle>
            <a:lvl1pPr marL="77788" indent="-77788" defTabSz="801688">
              <a:defRPr>
                <a:solidFill>
                  <a:schemeClr val="tx1"/>
                </a:solidFill>
                <a:latin typeface="Arial" charset="0"/>
                <a:cs typeface="Arial" charset="0"/>
              </a:defRPr>
            </a:lvl1pPr>
            <a:lvl2pPr marL="742950" indent="-285750" defTabSz="801688">
              <a:defRPr>
                <a:solidFill>
                  <a:schemeClr val="tx1"/>
                </a:solidFill>
                <a:latin typeface="Arial" charset="0"/>
                <a:cs typeface="Arial" charset="0"/>
              </a:defRPr>
            </a:lvl2pPr>
            <a:lvl3pPr marL="1143000" indent="-228600" defTabSz="801688">
              <a:defRPr>
                <a:solidFill>
                  <a:schemeClr val="tx1"/>
                </a:solidFill>
                <a:latin typeface="Arial" charset="0"/>
                <a:cs typeface="Arial" charset="0"/>
              </a:defRPr>
            </a:lvl3pPr>
            <a:lvl4pPr marL="1600200" indent="-228600" defTabSz="801688">
              <a:defRPr>
                <a:solidFill>
                  <a:schemeClr val="tx1"/>
                </a:solidFill>
                <a:latin typeface="Arial" charset="0"/>
                <a:cs typeface="Arial" charset="0"/>
              </a:defRPr>
            </a:lvl4pPr>
            <a:lvl5pPr marL="2057400" indent="-228600" defTabSz="801688">
              <a:defRPr>
                <a:solidFill>
                  <a:schemeClr val="tx1"/>
                </a:solidFill>
                <a:latin typeface="Arial" charset="0"/>
                <a:cs typeface="Arial" charset="0"/>
              </a:defRPr>
            </a:lvl5pPr>
            <a:lvl6pPr marL="2514600" indent="-228600" defTabSz="801688" fontAlgn="base">
              <a:spcBef>
                <a:spcPct val="0"/>
              </a:spcBef>
              <a:spcAft>
                <a:spcPct val="0"/>
              </a:spcAft>
              <a:defRPr>
                <a:solidFill>
                  <a:schemeClr val="tx1"/>
                </a:solidFill>
                <a:latin typeface="Arial" charset="0"/>
                <a:cs typeface="Arial" charset="0"/>
              </a:defRPr>
            </a:lvl6pPr>
            <a:lvl7pPr marL="2971800" indent="-228600" defTabSz="801688" fontAlgn="base">
              <a:spcBef>
                <a:spcPct val="0"/>
              </a:spcBef>
              <a:spcAft>
                <a:spcPct val="0"/>
              </a:spcAft>
              <a:defRPr>
                <a:solidFill>
                  <a:schemeClr val="tx1"/>
                </a:solidFill>
                <a:latin typeface="Arial" charset="0"/>
                <a:cs typeface="Arial" charset="0"/>
              </a:defRPr>
            </a:lvl7pPr>
            <a:lvl8pPr marL="3429000" indent="-228600" defTabSz="801688" fontAlgn="base">
              <a:spcBef>
                <a:spcPct val="0"/>
              </a:spcBef>
              <a:spcAft>
                <a:spcPct val="0"/>
              </a:spcAft>
              <a:defRPr>
                <a:solidFill>
                  <a:schemeClr val="tx1"/>
                </a:solidFill>
                <a:latin typeface="Arial" charset="0"/>
                <a:cs typeface="Arial" charset="0"/>
              </a:defRPr>
            </a:lvl8pPr>
            <a:lvl9pPr marL="3886200" indent="-228600" defTabSz="801688" fontAlgn="base">
              <a:spcBef>
                <a:spcPct val="0"/>
              </a:spcBef>
              <a:spcAft>
                <a:spcPct val="0"/>
              </a:spcAft>
              <a:defRPr>
                <a:solidFill>
                  <a:schemeClr val="tx1"/>
                </a:solidFill>
                <a:latin typeface="Arial" charset="0"/>
                <a:cs typeface="Arial" charset="0"/>
              </a:defRPr>
            </a:lvl9pPr>
          </a:lstStyle>
          <a:p>
            <a:pPr algn="ctr" eaLnBrk="0" hangingPunct="0">
              <a:spcBef>
                <a:spcPct val="50000"/>
              </a:spcBef>
            </a:pPr>
            <a:r>
              <a:rPr lang="fr-FR" sz="900" b="1">
                <a:solidFill>
                  <a:srgbClr val="333399"/>
                </a:solidFill>
                <a:latin typeface="Century Gothic" pitchFamily="34" charset="0"/>
              </a:rPr>
              <a:t>Équipe médicale en établissement</a:t>
            </a:r>
          </a:p>
        </p:txBody>
      </p:sp>
      <p:pic>
        <p:nvPicPr>
          <p:cNvPr id="363585" name="Picture 28"/>
          <p:cNvPicPr>
            <a:picLocks noChangeAspect="1" noChangeArrowheads="1"/>
          </p:cNvPicPr>
          <p:nvPr>
            <p:custDataLst>
              <p:tags r:id="rId9"/>
            </p:custDataLst>
          </p:nvPr>
        </p:nvPicPr>
        <p:blipFill>
          <a:blip r:embed="rId45">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1204913" y="1931988"/>
            <a:ext cx="903287" cy="95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3586" name="Line 9"/>
          <p:cNvSpPr>
            <a:spLocks noChangeShapeType="1"/>
          </p:cNvSpPr>
          <p:nvPr>
            <p:custDataLst>
              <p:tags r:id="rId10"/>
            </p:custDataLst>
          </p:nvPr>
        </p:nvSpPr>
        <p:spPr bwMode="auto">
          <a:xfrm>
            <a:off x="2698750" y="1520825"/>
            <a:ext cx="0" cy="2676525"/>
          </a:xfrm>
          <a:prstGeom prst="line">
            <a:avLst/>
          </a:prstGeom>
          <a:noFill/>
          <a:ln w="28575">
            <a:solidFill>
              <a:srgbClr val="99CCFF"/>
            </a:solidFill>
            <a:prstDash val="sysDot"/>
            <a:round/>
            <a:headEnd/>
            <a:tailEnd/>
          </a:ln>
          <a:extLst>
            <a:ext uri="{909E8E84-426E-40DD-AFC4-6F175D3DCCD1}">
              <a14:hiddenFill xmlns:a14="http://schemas.microsoft.com/office/drawing/2010/main">
                <a:noFill/>
              </a14:hiddenFill>
            </a:ext>
          </a:extLst>
        </p:spPr>
        <p:txBody>
          <a:bodyPr/>
          <a:lstStyle/>
          <a:p>
            <a:endParaRPr lang="fr-FR"/>
          </a:p>
        </p:txBody>
      </p:sp>
      <p:sp>
        <p:nvSpPr>
          <p:cNvPr id="363587" name="Text Box 12"/>
          <p:cNvSpPr txBox="1">
            <a:spLocks noChangeArrowheads="1"/>
          </p:cNvSpPr>
          <p:nvPr>
            <p:custDataLst>
              <p:tags r:id="rId11"/>
            </p:custDataLst>
          </p:nvPr>
        </p:nvSpPr>
        <p:spPr bwMode="auto">
          <a:xfrm>
            <a:off x="936625" y="1412875"/>
            <a:ext cx="1690688"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165" tIns="40083" rIns="80165" bIns="40083">
            <a:spAutoFit/>
          </a:bodyPr>
          <a:lstStyle>
            <a:lvl1pPr defTabSz="801688">
              <a:defRPr>
                <a:solidFill>
                  <a:schemeClr val="tx1"/>
                </a:solidFill>
                <a:latin typeface="Arial" charset="0"/>
                <a:cs typeface="Arial" charset="0"/>
              </a:defRPr>
            </a:lvl1pPr>
            <a:lvl2pPr marL="742950" indent="-285750" defTabSz="801688">
              <a:defRPr>
                <a:solidFill>
                  <a:schemeClr val="tx1"/>
                </a:solidFill>
                <a:latin typeface="Arial" charset="0"/>
                <a:cs typeface="Arial" charset="0"/>
              </a:defRPr>
            </a:lvl2pPr>
            <a:lvl3pPr marL="1143000" indent="-228600" defTabSz="801688">
              <a:defRPr>
                <a:solidFill>
                  <a:schemeClr val="tx1"/>
                </a:solidFill>
                <a:latin typeface="Arial" charset="0"/>
                <a:cs typeface="Arial" charset="0"/>
              </a:defRPr>
            </a:lvl3pPr>
            <a:lvl4pPr marL="1600200" indent="-228600" defTabSz="801688">
              <a:defRPr>
                <a:solidFill>
                  <a:schemeClr val="tx1"/>
                </a:solidFill>
                <a:latin typeface="Arial" charset="0"/>
                <a:cs typeface="Arial" charset="0"/>
              </a:defRPr>
            </a:lvl4pPr>
            <a:lvl5pPr marL="2057400" indent="-228600" defTabSz="801688">
              <a:defRPr>
                <a:solidFill>
                  <a:schemeClr val="tx1"/>
                </a:solidFill>
                <a:latin typeface="Arial" charset="0"/>
                <a:cs typeface="Arial" charset="0"/>
              </a:defRPr>
            </a:lvl5pPr>
            <a:lvl6pPr marL="2514600" indent="-228600" defTabSz="801688" fontAlgn="base">
              <a:spcBef>
                <a:spcPct val="0"/>
              </a:spcBef>
              <a:spcAft>
                <a:spcPct val="0"/>
              </a:spcAft>
              <a:defRPr>
                <a:solidFill>
                  <a:schemeClr val="tx1"/>
                </a:solidFill>
                <a:latin typeface="Arial" charset="0"/>
                <a:cs typeface="Arial" charset="0"/>
              </a:defRPr>
            </a:lvl6pPr>
            <a:lvl7pPr marL="2971800" indent="-228600" defTabSz="801688" fontAlgn="base">
              <a:spcBef>
                <a:spcPct val="0"/>
              </a:spcBef>
              <a:spcAft>
                <a:spcPct val="0"/>
              </a:spcAft>
              <a:defRPr>
                <a:solidFill>
                  <a:schemeClr val="tx1"/>
                </a:solidFill>
                <a:latin typeface="Arial" charset="0"/>
                <a:cs typeface="Arial" charset="0"/>
              </a:defRPr>
            </a:lvl7pPr>
            <a:lvl8pPr marL="3429000" indent="-228600" defTabSz="801688" fontAlgn="base">
              <a:spcBef>
                <a:spcPct val="0"/>
              </a:spcBef>
              <a:spcAft>
                <a:spcPct val="0"/>
              </a:spcAft>
              <a:defRPr>
                <a:solidFill>
                  <a:schemeClr val="tx1"/>
                </a:solidFill>
                <a:latin typeface="Arial" charset="0"/>
                <a:cs typeface="Arial" charset="0"/>
              </a:defRPr>
            </a:lvl8pPr>
            <a:lvl9pPr marL="3886200" indent="-228600" defTabSz="801688" fontAlgn="base">
              <a:spcBef>
                <a:spcPct val="0"/>
              </a:spcBef>
              <a:spcAft>
                <a:spcPct val="0"/>
              </a:spcAft>
              <a:defRPr>
                <a:solidFill>
                  <a:schemeClr val="tx1"/>
                </a:solidFill>
                <a:latin typeface="Arial" charset="0"/>
                <a:cs typeface="Arial" charset="0"/>
              </a:defRPr>
            </a:lvl9pPr>
          </a:lstStyle>
          <a:p>
            <a:pPr algn="ctr">
              <a:spcBef>
                <a:spcPct val="50000"/>
              </a:spcBef>
            </a:pPr>
            <a:r>
              <a:rPr lang="fr-FR" sz="1600" b="1">
                <a:solidFill>
                  <a:srgbClr val="99CCFF"/>
                </a:solidFill>
                <a:latin typeface="Century Gothic" pitchFamily="34" charset="0"/>
              </a:rPr>
              <a:t>Hospitalisation</a:t>
            </a:r>
          </a:p>
        </p:txBody>
      </p:sp>
      <p:sp>
        <p:nvSpPr>
          <p:cNvPr id="363588" name="Rectangle 39"/>
          <p:cNvSpPr>
            <a:spLocks noChangeArrowheads="1"/>
          </p:cNvSpPr>
          <p:nvPr>
            <p:custDataLst>
              <p:tags r:id="rId12"/>
            </p:custDataLst>
          </p:nvPr>
        </p:nvSpPr>
        <p:spPr bwMode="auto">
          <a:xfrm>
            <a:off x="2476500" y="4392613"/>
            <a:ext cx="481013" cy="647700"/>
          </a:xfrm>
          <a:prstGeom prst="rect">
            <a:avLst/>
          </a:prstGeom>
          <a:solidFill>
            <a:schemeClr val="bg1"/>
          </a:solidFill>
          <a:ln w="28575">
            <a:solidFill>
              <a:srgbClr val="99CCFF"/>
            </a:solidFill>
            <a:miter lim="800000"/>
            <a:headEnd/>
            <a:tailEnd/>
          </a:ln>
        </p:spPr>
        <p:txBody>
          <a:bodyPr lIns="91428" tIns="45715" rIns="91428" bIns="45715"/>
          <a:lstStyle/>
          <a:p>
            <a:pPr algn="ctr" eaLnBrk="0" hangingPunct="0"/>
            <a:endParaRPr lang="fr-FR" sz="1200" b="1">
              <a:solidFill>
                <a:srgbClr val="99CCFF"/>
              </a:solidFill>
              <a:latin typeface="Century Gothic" pitchFamily="34" charset="0"/>
            </a:endParaRPr>
          </a:p>
        </p:txBody>
      </p:sp>
      <p:pic>
        <p:nvPicPr>
          <p:cNvPr id="363589" name="Picture 49"/>
          <p:cNvPicPr>
            <a:picLocks noChangeAspect="1" noChangeArrowheads="1"/>
          </p:cNvPicPr>
          <p:nvPr>
            <p:custDataLst>
              <p:tags r:id="rId13"/>
            </p:custDataLst>
          </p:nvPr>
        </p:nvPicPr>
        <p:blipFill>
          <a:blip r:embed="rId46">
            <a:clrChange>
              <a:clrFrom>
                <a:srgbClr val="FFFFFF"/>
              </a:clrFrom>
              <a:clrTo>
                <a:srgbClr val="FFFFFF">
                  <a:alpha val="0"/>
                </a:srgbClr>
              </a:clrTo>
            </a:clrChange>
            <a:extLst>
              <a:ext uri="{28A0092B-C50C-407E-A947-70E740481C1C}">
                <a14:useLocalDpi xmlns:a14="http://schemas.microsoft.com/office/drawing/2010/main" val="0"/>
              </a:ext>
            </a:extLst>
          </a:blip>
          <a:srcRect r="9570"/>
          <a:stretch>
            <a:fillRect/>
          </a:stretch>
        </p:blipFill>
        <p:spPr bwMode="auto">
          <a:xfrm>
            <a:off x="2600325" y="4418013"/>
            <a:ext cx="271463" cy="319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3590" name="Text Box 53"/>
          <p:cNvSpPr txBox="1">
            <a:spLocks noChangeArrowheads="1"/>
          </p:cNvSpPr>
          <p:nvPr>
            <p:custDataLst>
              <p:tags r:id="rId14"/>
            </p:custDataLst>
          </p:nvPr>
        </p:nvSpPr>
        <p:spPr bwMode="auto">
          <a:xfrm>
            <a:off x="2486025" y="4702175"/>
            <a:ext cx="479425"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1561" tIns="40083" rIns="31561" bIns="40083">
            <a:spAutoFit/>
          </a:bodyPr>
          <a:lstStyle>
            <a:lvl1pPr marL="77788" indent="-77788" defTabSz="801688">
              <a:defRPr>
                <a:solidFill>
                  <a:schemeClr val="tx1"/>
                </a:solidFill>
                <a:latin typeface="Arial" charset="0"/>
                <a:cs typeface="Arial" charset="0"/>
              </a:defRPr>
            </a:lvl1pPr>
            <a:lvl2pPr marL="742950" indent="-285750" defTabSz="801688">
              <a:defRPr>
                <a:solidFill>
                  <a:schemeClr val="tx1"/>
                </a:solidFill>
                <a:latin typeface="Arial" charset="0"/>
                <a:cs typeface="Arial" charset="0"/>
              </a:defRPr>
            </a:lvl2pPr>
            <a:lvl3pPr marL="1143000" indent="-228600" defTabSz="801688">
              <a:defRPr>
                <a:solidFill>
                  <a:schemeClr val="tx1"/>
                </a:solidFill>
                <a:latin typeface="Arial" charset="0"/>
                <a:cs typeface="Arial" charset="0"/>
              </a:defRPr>
            </a:lvl3pPr>
            <a:lvl4pPr marL="1600200" indent="-228600" defTabSz="801688">
              <a:defRPr>
                <a:solidFill>
                  <a:schemeClr val="tx1"/>
                </a:solidFill>
                <a:latin typeface="Arial" charset="0"/>
                <a:cs typeface="Arial" charset="0"/>
              </a:defRPr>
            </a:lvl4pPr>
            <a:lvl5pPr marL="2057400" indent="-228600" defTabSz="801688">
              <a:defRPr>
                <a:solidFill>
                  <a:schemeClr val="tx1"/>
                </a:solidFill>
                <a:latin typeface="Arial" charset="0"/>
                <a:cs typeface="Arial" charset="0"/>
              </a:defRPr>
            </a:lvl5pPr>
            <a:lvl6pPr marL="2514600" indent="-228600" defTabSz="801688" fontAlgn="base">
              <a:spcBef>
                <a:spcPct val="0"/>
              </a:spcBef>
              <a:spcAft>
                <a:spcPct val="0"/>
              </a:spcAft>
              <a:defRPr>
                <a:solidFill>
                  <a:schemeClr val="tx1"/>
                </a:solidFill>
                <a:latin typeface="Arial" charset="0"/>
                <a:cs typeface="Arial" charset="0"/>
              </a:defRPr>
            </a:lvl6pPr>
            <a:lvl7pPr marL="2971800" indent="-228600" defTabSz="801688" fontAlgn="base">
              <a:spcBef>
                <a:spcPct val="0"/>
              </a:spcBef>
              <a:spcAft>
                <a:spcPct val="0"/>
              </a:spcAft>
              <a:defRPr>
                <a:solidFill>
                  <a:schemeClr val="tx1"/>
                </a:solidFill>
                <a:latin typeface="Arial" charset="0"/>
                <a:cs typeface="Arial" charset="0"/>
              </a:defRPr>
            </a:lvl7pPr>
            <a:lvl8pPr marL="3429000" indent="-228600" defTabSz="801688" fontAlgn="base">
              <a:spcBef>
                <a:spcPct val="0"/>
              </a:spcBef>
              <a:spcAft>
                <a:spcPct val="0"/>
              </a:spcAft>
              <a:defRPr>
                <a:solidFill>
                  <a:schemeClr val="tx1"/>
                </a:solidFill>
                <a:latin typeface="Arial" charset="0"/>
                <a:cs typeface="Arial" charset="0"/>
              </a:defRPr>
            </a:lvl8pPr>
            <a:lvl9pPr marL="3886200" indent="-228600" defTabSz="801688" fontAlgn="base">
              <a:spcBef>
                <a:spcPct val="0"/>
              </a:spcBef>
              <a:spcAft>
                <a:spcPct val="0"/>
              </a:spcAft>
              <a:defRPr>
                <a:solidFill>
                  <a:schemeClr val="tx1"/>
                </a:solidFill>
                <a:latin typeface="Arial" charset="0"/>
                <a:cs typeface="Arial" charset="0"/>
              </a:defRPr>
            </a:lvl9pPr>
          </a:lstStyle>
          <a:p>
            <a:pPr algn="ctr" eaLnBrk="0" hangingPunct="0"/>
            <a:r>
              <a:rPr lang="fr-FR" sz="600" b="1">
                <a:solidFill>
                  <a:srgbClr val="333399"/>
                </a:solidFill>
                <a:latin typeface="Century Gothic" pitchFamily="34" charset="0"/>
              </a:rPr>
              <a:t>Conseiller</a:t>
            </a:r>
          </a:p>
          <a:p>
            <a:pPr algn="ctr" eaLnBrk="0" hangingPunct="0"/>
            <a:r>
              <a:rPr lang="fr-FR" sz="600" b="1">
                <a:solidFill>
                  <a:srgbClr val="333399"/>
                </a:solidFill>
                <a:latin typeface="Century Gothic" pitchFamily="34" charset="0"/>
              </a:rPr>
              <a:t>Assurance </a:t>
            </a:r>
          </a:p>
          <a:p>
            <a:pPr algn="ctr" eaLnBrk="0" hangingPunct="0"/>
            <a:r>
              <a:rPr lang="fr-FR" sz="600" b="1">
                <a:solidFill>
                  <a:srgbClr val="333399"/>
                </a:solidFill>
                <a:latin typeface="Century Gothic" pitchFamily="34" charset="0"/>
              </a:rPr>
              <a:t>Maladie</a:t>
            </a:r>
          </a:p>
        </p:txBody>
      </p:sp>
      <p:sp>
        <p:nvSpPr>
          <p:cNvPr id="363591" name="AutoShape 32"/>
          <p:cNvSpPr>
            <a:spLocks noChangeArrowheads="1"/>
          </p:cNvSpPr>
          <p:nvPr>
            <p:custDataLst>
              <p:tags r:id="rId15"/>
            </p:custDataLst>
          </p:nvPr>
        </p:nvSpPr>
        <p:spPr bwMode="auto">
          <a:xfrm rot="5400000">
            <a:off x="3505200" y="2154238"/>
            <a:ext cx="1658938" cy="1827212"/>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8614" y="10499"/>
                </a:moveTo>
                <a:cubicBezTo>
                  <a:pt x="18452" y="6300"/>
                  <a:pt x="15001" y="2980"/>
                  <a:pt x="10800" y="2980"/>
                </a:cubicBezTo>
                <a:cubicBezTo>
                  <a:pt x="6481" y="2980"/>
                  <a:pt x="2980" y="6481"/>
                  <a:pt x="2980" y="10800"/>
                </a:cubicBezTo>
                <a:cubicBezTo>
                  <a:pt x="2980" y="15118"/>
                  <a:pt x="6481" y="18620"/>
                  <a:pt x="10800" y="18620"/>
                </a:cubicBezTo>
                <a:cubicBezTo>
                  <a:pt x="13619" y="18620"/>
                  <a:pt x="16220" y="17102"/>
                  <a:pt x="17607" y="14647"/>
                </a:cubicBezTo>
                <a:lnTo>
                  <a:pt x="20202" y="16114"/>
                </a:lnTo>
                <a:cubicBezTo>
                  <a:pt x="18286" y="19503"/>
                  <a:pt x="14693" y="21599"/>
                  <a:pt x="10800" y="21600"/>
                </a:cubicBezTo>
                <a:cubicBezTo>
                  <a:pt x="4835" y="21600"/>
                  <a:pt x="0" y="16764"/>
                  <a:pt x="0" y="10800"/>
                </a:cubicBezTo>
                <a:cubicBezTo>
                  <a:pt x="0" y="4835"/>
                  <a:pt x="4835" y="0"/>
                  <a:pt x="10800" y="0"/>
                </a:cubicBezTo>
                <a:cubicBezTo>
                  <a:pt x="16602" y="-1"/>
                  <a:pt x="21368" y="4585"/>
                  <a:pt x="21591" y="10384"/>
                </a:cubicBezTo>
                <a:lnTo>
                  <a:pt x="24289" y="10280"/>
                </a:lnTo>
                <a:lnTo>
                  <a:pt x="20264" y="14628"/>
                </a:lnTo>
                <a:lnTo>
                  <a:pt x="15916" y="10602"/>
                </a:lnTo>
                <a:lnTo>
                  <a:pt x="18614" y="10499"/>
                </a:lnTo>
                <a:close/>
              </a:path>
            </a:pathLst>
          </a:custGeom>
          <a:solidFill>
            <a:srgbClr val="0066CC">
              <a:alpha val="38823"/>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wrap="none" anchor="ctr"/>
          <a:lstStyle/>
          <a:p>
            <a:endParaRPr lang="fr-FR"/>
          </a:p>
        </p:txBody>
      </p:sp>
      <p:sp>
        <p:nvSpPr>
          <p:cNvPr id="363592" name="Text Box 53"/>
          <p:cNvSpPr txBox="1">
            <a:spLocks noChangeArrowheads="1"/>
          </p:cNvSpPr>
          <p:nvPr>
            <p:custDataLst>
              <p:tags r:id="rId16"/>
            </p:custDataLst>
          </p:nvPr>
        </p:nvSpPr>
        <p:spPr bwMode="auto">
          <a:xfrm>
            <a:off x="3217863" y="3349625"/>
            <a:ext cx="739775"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165" tIns="40083" rIns="80165" bIns="40083">
            <a:spAutoFit/>
          </a:bodyPr>
          <a:lstStyle>
            <a:lvl1pPr marL="84138" indent="-84138" defTabSz="801688">
              <a:defRPr>
                <a:solidFill>
                  <a:schemeClr val="tx1"/>
                </a:solidFill>
                <a:latin typeface="Arial" charset="0"/>
                <a:cs typeface="Arial" charset="0"/>
              </a:defRPr>
            </a:lvl1pPr>
            <a:lvl2pPr marL="742950" indent="-285750" defTabSz="801688">
              <a:defRPr>
                <a:solidFill>
                  <a:schemeClr val="tx1"/>
                </a:solidFill>
                <a:latin typeface="Arial" charset="0"/>
                <a:cs typeface="Arial" charset="0"/>
              </a:defRPr>
            </a:lvl2pPr>
            <a:lvl3pPr marL="1143000" indent="-228600" defTabSz="801688">
              <a:defRPr>
                <a:solidFill>
                  <a:schemeClr val="tx1"/>
                </a:solidFill>
                <a:latin typeface="Arial" charset="0"/>
                <a:cs typeface="Arial" charset="0"/>
              </a:defRPr>
            </a:lvl3pPr>
            <a:lvl4pPr marL="1600200" indent="-228600" defTabSz="801688">
              <a:defRPr>
                <a:solidFill>
                  <a:schemeClr val="tx1"/>
                </a:solidFill>
                <a:latin typeface="Arial" charset="0"/>
                <a:cs typeface="Arial" charset="0"/>
              </a:defRPr>
            </a:lvl4pPr>
            <a:lvl5pPr marL="2057400" indent="-228600" defTabSz="801688">
              <a:defRPr>
                <a:solidFill>
                  <a:schemeClr val="tx1"/>
                </a:solidFill>
                <a:latin typeface="Arial" charset="0"/>
                <a:cs typeface="Arial" charset="0"/>
              </a:defRPr>
            </a:lvl5pPr>
            <a:lvl6pPr marL="2514600" indent="-228600" defTabSz="801688" fontAlgn="base">
              <a:spcBef>
                <a:spcPct val="0"/>
              </a:spcBef>
              <a:spcAft>
                <a:spcPct val="0"/>
              </a:spcAft>
              <a:defRPr>
                <a:solidFill>
                  <a:schemeClr val="tx1"/>
                </a:solidFill>
                <a:latin typeface="Arial" charset="0"/>
                <a:cs typeface="Arial" charset="0"/>
              </a:defRPr>
            </a:lvl6pPr>
            <a:lvl7pPr marL="2971800" indent="-228600" defTabSz="801688" fontAlgn="base">
              <a:spcBef>
                <a:spcPct val="0"/>
              </a:spcBef>
              <a:spcAft>
                <a:spcPct val="0"/>
              </a:spcAft>
              <a:defRPr>
                <a:solidFill>
                  <a:schemeClr val="tx1"/>
                </a:solidFill>
                <a:latin typeface="Arial" charset="0"/>
                <a:cs typeface="Arial" charset="0"/>
              </a:defRPr>
            </a:lvl7pPr>
            <a:lvl8pPr marL="3429000" indent="-228600" defTabSz="801688" fontAlgn="base">
              <a:spcBef>
                <a:spcPct val="0"/>
              </a:spcBef>
              <a:spcAft>
                <a:spcPct val="0"/>
              </a:spcAft>
              <a:defRPr>
                <a:solidFill>
                  <a:schemeClr val="tx1"/>
                </a:solidFill>
                <a:latin typeface="Arial" charset="0"/>
                <a:cs typeface="Arial" charset="0"/>
              </a:defRPr>
            </a:lvl8pPr>
            <a:lvl9pPr marL="3886200" indent="-228600" defTabSz="801688" fontAlgn="base">
              <a:spcBef>
                <a:spcPct val="0"/>
              </a:spcBef>
              <a:spcAft>
                <a:spcPct val="0"/>
              </a:spcAft>
              <a:defRPr>
                <a:solidFill>
                  <a:schemeClr val="tx1"/>
                </a:solidFill>
                <a:latin typeface="Arial" charset="0"/>
                <a:cs typeface="Arial" charset="0"/>
              </a:defRPr>
            </a:lvl9pPr>
          </a:lstStyle>
          <a:p>
            <a:pPr algn="ctr" eaLnBrk="0" hangingPunct="0">
              <a:buFont typeface="Wingdings" pitchFamily="2" charset="2"/>
              <a:buNone/>
            </a:pPr>
            <a:r>
              <a:rPr lang="fr-FR" sz="900" b="1">
                <a:solidFill>
                  <a:srgbClr val="333399"/>
                </a:solidFill>
                <a:latin typeface="Century Gothic" pitchFamily="34" charset="0"/>
              </a:rPr>
              <a:t>Médecin </a:t>
            </a:r>
          </a:p>
          <a:p>
            <a:pPr algn="ctr" eaLnBrk="0" hangingPunct="0">
              <a:buFont typeface="Wingdings" pitchFamily="2" charset="2"/>
              <a:buNone/>
            </a:pPr>
            <a:r>
              <a:rPr lang="fr-FR" sz="900" b="1">
                <a:solidFill>
                  <a:srgbClr val="333399"/>
                </a:solidFill>
                <a:latin typeface="Century Gothic" pitchFamily="34" charset="0"/>
              </a:rPr>
              <a:t>Traitant</a:t>
            </a:r>
          </a:p>
        </p:txBody>
      </p:sp>
      <p:sp>
        <p:nvSpPr>
          <p:cNvPr id="363593" name="Text Box 53"/>
          <p:cNvSpPr txBox="1">
            <a:spLocks noChangeArrowheads="1"/>
          </p:cNvSpPr>
          <p:nvPr>
            <p:custDataLst>
              <p:tags r:id="rId17"/>
            </p:custDataLst>
          </p:nvPr>
        </p:nvSpPr>
        <p:spPr bwMode="auto">
          <a:xfrm>
            <a:off x="4643438" y="3282950"/>
            <a:ext cx="954087"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165" tIns="40083" rIns="80165" bIns="40083">
            <a:spAutoFit/>
          </a:bodyPr>
          <a:lstStyle>
            <a:lvl1pPr marL="158750" indent="-158750" defTabSz="801688">
              <a:defRPr>
                <a:solidFill>
                  <a:schemeClr val="tx1"/>
                </a:solidFill>
                <a:latin typeface="Arial" charset="0"/>
                <a:cs typeface="Arial" charset="0"/>
              </a:defRPr>
            </a:lvl1pPr>
            <a:lvl2pPr marL="742950" indent="-285750" defTabSz="801688">
              <a:defRPr>
                <a:solidFill>
                  <a:schemeClr val="tx1"/>
                </a:solidFill>
                <a:latin typeface="Arial" charset="0"/>
                <a:cs typeface="Arial" charset="0"/>
              </a:defRPr>
            </a:lvl2pPr>
            <a:lvl3pPr marL="1143000" indent="-228600" defTabSz="801688">
              <a:defRPr>
                <a:solidFill>
                  <a:schemeClr val="tx1"/>
                </a:solidFill>
                <a:latin typeface="Arial" charset="0"/>
                <a:cs typeface="Arial" charset="0"/>
              </a:defRPr>
            </a:lvl3pPr>
            <a:lvl4pPr marL="1600200" indent="-228600" defTabSz="801688">
              <a:defRPr>
                <a:solidFill>
                  <a:schemeClr val="tx1"/>
                </a:solidFill>
                <a:latin typeface="Arial" charset="0"/>
                <a:cs typeface="Arial" charset="0"/>
              </a:defRPr>
            </a:lvl4pPr>
            <a:lvl5pPr marL="2057400" indent="-228600" defTabSz="801688">
              <a:defRPr>
                <a:solidFill>
                  <a:schemeClr val="tx1"/>
                </a:solidFill>
                <a:latin typeface="Arial" charset="0"/>
                <a:cs typeface="Arial" charset="0"/>
              </a:defRPr>
            </a:lvl5pPr>
            <a:lvl6pPr marL="2514600" indent="-228600" defTabSz="801688" fontAlgn="base">
              <a:spcBef>
                <a:spcPct val="0"/>
              </a:spcBef>
              <a:spcAft>
                <a:spcPct val="0"/>
              </a:spcAft>
              <a:defRPr>
                <a:solidFill>
                  <a:schemeClr val="tx1"/>
                </a:solidFill>
                <a:latin typeface="Arial" charset="0"/>
                <a:cs typeface="Arial" charset="0"/>
              </a:defRPr>
            </a:lvl6pPr>
            <a:lvl7pPr marL="2971800" indent="-228600" defTabSz="801688" fontAlgn="base">
              <a:spcBef>
                <a:spcPct val="0"/>
              </a:spcBef>
              <a:spcAft>
                <a:spcPct val="0"/>
              </a:spcAft>
              <a:defRPr>
                <a:solidFill>
                  <a:schemeClr val="tx1"/>
                </a:solidFill>
                <a:latin typeface="Arial" charset="0"/>
                <a:cs typeface="Arial" charset="0"/>
              </a:defRPr>
            </a:lvl7pPr>
            <a:lvl8pPr marL="3429000" indent="-228600" defTabSz="801688" fontAlgn="base">
              <a:spcBef>
                <a:spcPct val="0"/>
              </a:spcBef>
              <a:spcAft>
                <a:spcPct val="0"/>
              </a:spcAft>
              <a:defRPr>
                <a:solidFill>
                  <a:schemeClr val="tx1"/>
                </a:solidFill>
                <a:latin typeface="Arial" charset="0"/>
                <a:cs typeface="Arial" charset="0"/>
              </a:defRPr>
            </a:lvl8pPr>
            <a:lvl9pPr marL="3886200" indent="-228600" defTabSz="801688" fontAlgn="base">
              <a:spcBef>
                <a:spcPct val="0"/>
              </a:spcBef>
              <a:spcAft>
                <a:spcPct val="0"/>
              </a:spcAft>
              <a:defRPr>
                <a:solidFill>
                  <a:schemeClr val="tx1"/>
                </a:solidFill>
                <a:latin typeface="Arial" charset="0"/>
                <a:cs typeface="Arial" charset="0"/>
              </a:defRPr>
            </a:lvl9pPr>
          </a:lstStyle>
          <a:p>
            <a:pPr algn="ctr" eaLnBrk="0" hangingPunct="0">
              <a:buFont typeface="Wingdings" pitchFamily="2" charset="2"/>
              <a:buNone/>
            </a:pPr>
            <a:r>
              <a:rPr lang="fr-FR" sz="900" b="1">
                <a:solidFill>
                  <a:srgbClr val="333399"/>
                </a:solidFill>
                <a:latin typeface="Century Gothic" pitchFamily="34" charset="0"/>
              </a:rPr>
              <a:t>Autres </a:t>
            </a:r>
          </a:p>
          <a:p>
            <a:pPr algn="ctr" eaLnBrk="0" hangingPunct="0">
              <a:buFont typeface="Wingdings" pitchFamily="2" charset="2"/>
              <a:buNone/>
            </a:pPr>
            <a:r>
              <a:rPr lang="fr-FR" sz="900" b="1">
                <a:solidFill>
                  <a:srgbClr val="333399"/>
                </a:solidFill>
                <a:latin typeface="Century Gothic" pitchFamily="34" charset="0"/>
              </a:rPr>
              <a:t>PS libéraux</a:t>
            </a:r>
          </a:p>
        </p:txBody>
      </p:sp>
      <p:sp>
        <p:nvSpPr>
          <p:cNvPr id="363594" name="Rectangle 39"/>
          <p:cNvSpPr>
            <a:spLocks noChangeArrowheads="1"/>
          </p:cNvSpPr>
          <p:nvPr>
            <p:custDataLst>
              <p:tags r:id="rId18"/>
            </p:custDataLst>
          </p:nvPr>
        </p:nvSpPr>
        <p:spPr bwMode="auto">
          <a:xfrm>
            <a:off x="6408738" y="1857375"/>
            <a:ext cx="1550987" cy="1098550"/>
          </a:xfrm>
          <a:prstGeom prst="rect">
            <a:avLst/>
          </a:prstGeom>
          <a:solidFill>
            <a:schemeClr val="bg1"/>
          </a:solidFill>
          <a:ln w="28575">
            <a:solidFill>
              <a:srgbClr val="99CCFF"/>
            </a:solidFill>
            <a:miter lim="800000"/>
            <a:headEnd/>
            <a:tailEnd/>
          </a:ln>
        </p:spPr>
        <p:txBody>
          <a:bodyPr lIns="91428" tIns="45715" rIns="91428" bIns="45715"/>
          <a:lstStyle/>
          <a:p>
            <a:pPr eaLnBrk="0" hangingPunct="0"/>
            <a:endParaRPr lang="fr-FR" sz="1200" b="1">
              <a:solidFill>
                <a:srgbClr val="99CCFF"/>
              </a:solidFill>
              <a:latin typeface="Century Gothic" pitchFamily="34" charset="0"/>
            </a:endParaRPr>
          </a:p>
        </p:txBody>
      </p:sp>
      <p:sp>
        <p:nvSpPr>
          <p:cNvPr id="363595" name="AutoShape 15"/>
          <p:cNvSpPr>
            <a:spLocks noChangeArrowheads="1"/>
          </p:cNvSpPr>
          <p:nvPr>
            <p:custDataLst>
              <p:tags r:id="rId19"/>
            </p:custDataLst>
          </p:nvPr>
        </p:nvSpPr>
        <p:spPr bwMode="auto">
          <a:xfrm rot="10800000">
            <a:off x="5926138" y="2890838"/>
            <a:ext cx="371475" cy="292100"/>
          </a:xfrm>
          <a:prstGeom prst="leftRightArrow">
            <a:avLst>
              <a:gd name="adj1" fmla="val 50000"/>
              <a:gd name="adj2" fmla="val 39236"/>
            </a:avLst>
          </a:prstGeom>
          <a:solidFill>
            <a:srgbClr val="0066CC">
              <a:alpha val="5686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wrap="none" lIns="80165" tIns="40083" rIns="80165" bIns="40083" anchor="ctr"/>
          <a:lstStyle/>
          <a:p>
            <a:pPr algn="ctr" defTabSz="801688" eaLnBrk="0" hangingPunct="0"/>
            <a:endParaRPr lang="fr-FR" sz="1200">
              <a:solidFill>
                <a:srgbClr val="0C419A"/>
              </a:solidFill>
            </a:endParaRPr>
          </a:p>
        </p:txBody>
      </p:sp>
      <p:pic>
        <p:nvPicPr>
          <p:cNvPr id="363596" name="Picture 47"/>
          <p:cNvPicPr>
            <a:picLocks noChangeAspect="1" noChangeArrowheads="1"/>
          </p:cNvPicPr>
          <p:nvPr>
            <p:custDataLst>
              <p:tags r:id="rId20"/>
            </p:custDataLst>
          </p:nvPr>
        </p:nvPicPr>
        <p:blipFill>
          <a:blip r:embed="rId47">
            <a:clrChange>
              <a:clrFrom>
                <a:srgbClr val="FCFCFC"/>
              </a:clrFrom>
              <a:clrTo>
                <a:srgbClr val="FCFCFC">
                  <a:alpha val="0"/>
                </a:srgbClr>
              </a:clrTo>
            </a:clrChange>
            <a:extLst>
              <a:ext uri="{28A0092B-C50C-407E-A947-70E740481C1C}">
                <a14:useLocalDpi xmlns:a14="http://schemas.microsoft.com/office/drawing/2010/main" val="0"/>
              </a:ext>
            </a:extLst>
          </a:blip>
          <a:srcRect t="2913" r="5557"/>
          <a:stretch>
            <a:fillRect/>
          </a:stretch>
        </p:blipFill>
        <p:spPr bwMode="auto">
          <a:xfrm>
            <a:off x="6850063" y="1912938"/>
            <a:ext cx="649287"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3597" name="Text Box 53"/>
          <p:cNvSpPr txBox="1">
            <a:spLocks noChangeArrowheads="1"/>
          </p:cNvSpPr>
          <p:nvPr>
            <p:custDataLst>
              <p:tags r:id="rId21"/>
            </p:custDataLst>
          </p:nvPr>
        </p:nvSpPr>
        <p:spPr bwMode="auto">
          <a:xfrm>
            <a:off x="6600825" y="2593975"/>
            <a:ext cx="1174750"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165" tIns="40083" rIns="80165" bIns="40083">
            <a:spAutoFit/>
          </a:bodyPr>
          <a:lstStyle>
            <a:lvl1pPr marL="158750" indent="-158750" defTabSz="801688">
              <a:defRPr>
                <a:solidFill>
                  <a:schemeClr val="tx1"/>
                </a:solidFill>
                <a:latin typeface="Arial" charset="0"/>
                <a:cs typeface="Arial" charset="0"/>
              </a:defRPr>
            </a:lvl1pPr>
            <a:lvl2pPr marL="742950" indent="-285750" defTabSz="801688">
              <a:defRPr>
                <a:solidFill>
                  <a:schemeClr val="tx1"/>
                </a:solidFill>
                <a:latin typeface="Arial" charset="0"/>
                <a:cs typeface="Arial" charset="0"/>
              </a:defRPr>
            </a:lvl2pPr>
            <a:lvl3pPr marL="1143000" indent="-228600" defTabSz="801688">
              <a:defRPr>
                <a:solidFill>
                  <a:schemeClr val="tx1"/>
                </a:solidFill>
                <a:latin typeface="Arial" charset="0"/>
                <a:cs typeface="Arial" charset="0"/>
              </a:defRPr>
            </a:lvl3pPr>
            <a:lvl4pPr marL="1600200" indent="-228600" defTabSz="801688">
              <a:defRPr>
                <a:solidFill>
                  <a:schemeClr val="tx1"/>
                </a:solidFill>
                <a:latin typeface="Arial" charset="0"/>
                <a:cs typeface="Arial" charset="0"/>
              </a:defRPr>
            </a:lvl4pPr>
            <a:lvl5pPr marL="2057400" indent="-228600" defTabSz="801688">
              <a:defRPr>
                <a:solidFill>
                  <a:schemeClr val="tx1"/>
                </a:solidFill>
                <a:latin typeface="Arial" charset="0"/>
                <a:cs typeface="Arial" charset="0"/>
              </a:defRPr>
            </a:lvl5pPr>
            <a:lvl6pPr marL="2514600" indent="-228600" defTabSz="801688" fontAlgn="base">
              <a:spcBef>
                <a:spcPct val="0"/>
              </a:spcBef>
              <a:spcAft>
                <a:spcPct val="0"/>
              </a:spcAft>
              <a:defRPr>
                <a:solidFill>
                  <a:schemeClr val="tx1"/>
                </a:solidFill>
                <a:latin typeface="Arial" charset="0"/>
                <a:cs typeface="Arial" charset="0"/>
              </a:defRPr>
            </a:lvl6pPr>
            <a:lvl7pPr marL="2971800" indent="-228600" defTabSz="801688" fontAlgn="base">
              <a:spcBef>
                <a:spcPct val="0"/>
              </a:spcBef>
              <a:spcAft>
                <a:spcPct val="0"/>
              </a:spcAft>
              <a:defRPr>
                <a:solidFill>
                  <a:schemeClr val="tx1"/>
                </a:solidFill>
                <a:latin typeface="Arial" charset="0"/>
                <a:cs typeface="Arial" charset="0"/>
              </a:defRPr>
            </a:lvl7pPr>
            <a:lvl8pPr marL="3429000" indent="-228600" defTabSz="801688" fontAlgn="base">
              <a:spcBef>
                <a:spcPct val="0"/>
              </a:spcBef>
              <a:spcAft>
                <a:spcPct val="0"/>
              </a:spcAft>
              <a:defRPr>
                <a:solidFill>
                  <a:schemeClr val="tx1"/>
                </a:solidFill>
                <a:latin typeface="Arial" charset="0"/>
                <a:cs typeface="Arial" charset="0"/>
              </a:defRPr>
            </a:lvl8pPr>
            <a:lvl9pPr marL="3886200" indent="-228600" defTabSz="801688" fontAlgn="base">
              <a:spcBef>
                <a:spcPct val="0"/>
              </a:spcBef>
              <a:spcAft>
                <a:spcPct val="0"/>
              </a:spcAft>
              <a:defRPr>
                <a:solidFill>
                  <a:schemeClr val="tx1"/>
                </a:solidFill>
                <a:latin typeface="Arial" charset="0"/>
                <a:cs typeface="Arial" charset="0"/>
              </a:defRPr>
            </a:lvl9pPr>
          </a:lstStyle>
          <a:p>
            <a:pPr algn="ctr" eaLnBrk="0" hangingPunct="0">
              <a:buFont typeface="Wingdings" pitchFamily="2" charset="2"/>
              <a:buNone/>
            </a:pPr>
            <a:r>
              <a:rPr lang="fr-FR" sz="900" b="1">
                <a:solidFill>
                  <a:srgbClr val="333399"/>
                </a:solidFill>
                <a:latin typeface="Century Gothic" pitchFamily="34" charset="0"/>
              </a:rPr>
              <a:t>Prestataires </a:t>
            </a:r>
          </a:p>
          <a:p>
            <a:pPr algn="ctr" eaLnBrk="0" hangingPunct="0">
              <a:buFont typeface="Wingdings" pitchFamily="2" charset="2"/>
              <a:buNone/>
            </a:pPr>
            <a:r>
              <a:rPr lang="fr-FR" sz="900" b="1">
                <a:solidFill>
                  <a:srgbClr val="333399"/>
                </a:solidFill>
                <a:latin typeface="Century Gothic" pitchFamily="34" charset="0"/>
              </a:rPr>
              <a:t>aide à la vie</a:t>
            </a:r>
            <a:endParaRPr lang="fr-FR" sz="900">
              <a:solidFill>
                <a:srgbClr val="333399"/>
              </a:solidFill>
              <a:latin typeface="Century Gothic" pitchFamily="34" charset="0"/>
            </a:endParaRPr>
          </a:p>
        </p:txBody>
      </p:sp>
      <p:pic>
        <p:nvPicPr>
          <p:cNvPr id="363598" name="Picture 26" descr="355316-Aero_People_Icons_for_Windows__"/>
          <p:cNvPicPr>
            <a:picLocks noChangeAspect="1" noChangeArrowheads="1"/>
          </p:cNvPicPr>
          <p:nvPr>
            <p:custDataLst>
              <p:tags r:id="rId22"/>
            </p:custDataLst>
          </p:nvPr>
        </p:nvPicPr>
        <p:blipFill>
          <a:blip r:embed="rId48">
            <a:extLst>
              <a:ext uri="{28A0092B-C50C-407E-A947-70E740481C1C}">
                <a14:useLocalDpi xmlns:a14="http://schemas.microsoft.com/office/drawing/2010/main" val="0"/>
              </a:ext>
            </a:extLst>
          </a:blip>
          <a:srcRect l="21432" t="11192" r="69507" b="72713"/>
          <a:stretch>
            <a:fillRect/>
          </a:stretch>
        </p:blipFill>
        <p:spPr bwMode="auto">
          <a:xfrm>
            <a:off x="6740525" y="3167063"/>
            <a:ext cx="482600"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3599" name="Picture 23" descr="ANd9GcSAW-G3Uhlrz6H8HxGAJ1y_OPNx-7211os9sRvOBMN6jFlWtIF1zQ"/>
          <p:cNvPicPr>
            <a:picLocks noChangeAspect="1" noChangeArrowheads="1"/>
          </p:cNvPicPr>
          <p:nvPr>
            <p:custDataLst>
              <p:tags r:id="rId23"/>
            </p:custDataLst>
          </p:nvPr>
        </p:nvPicPr>
        <p:blipFill>
          <a:blip r:embed="rId4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058025" y="3122613"/>
            <a:ext cx="558800" cy="59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3600" name="Text Box 53"/>
          <p:cNvSpPr txBox="1">
            <a:spLocks noChangeArrowheads="1"/>
          </p:cNvSpPr>
          <p:nvPr>
            <p:custDataLst>
              <p:tags r:id="rId24"/>
            </p:custDataLst>
          </p:nvPr>
        </p:nvSpPr>
        <p:spPr bwMode="auto">
          <a:xfrm>
            <a:off x="6567488" y="3768725"/>
            <a:ext cx="1236662"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5781" tIns="40083" rIns="15781" bIns="40083">
            <a:spAutoFit/>
          </a:bodyPr>
          <a:lstStyle>
            <a:lvl1pPr marL="158750" indent="-158750" defTabSz="801688">
              <a:defRPr>
                <a:solidFill>
                  <a:schemeClr val="tx1"/>
                </a:solidFill>
                <a:latin typeface="Arial" charset="0"/>
                <a:cs typeface="Arial" charset="0"/>
              </a:defRPr>
            </a:lvl1pPr>
            <a:lvl2pPr marL="742950" indent="-285750" defTabSz="801688">
              <a:defRPr>
                <a:solidFill>
                  <a:schemeClr val="tx1"/>
                </a:solidFill>
                <a:latin typeface="Arial" charset="0"/>
                <a:cs typeface="Arial" charset="0"/>
              </a:defRPr>
            </a:lvl2pPr>
            <a:lvl3pPr marL="1143000" indent="-228600" defTabSz="801688">
              <a:defRPr>
                <a:solidFill>
                  <a:schemeClr val="tx1"/>
                </a:solidFill>
                <a:latin typeface="Arial" charset="0"/>
                <a:cs typeface="Arial" charset="0"/>
              </a:defRPr>
            </a:lvl3pPr>
            <a:lvl4pPr marL="1600200" indent="-228600" defTabSz="801688">
              <a:defRPr>
                <a:solidFill>
                  <a:schemeClr val="tx1"/>
                </a:solidFill>
                <a:latin typeface="Arial" charset="0"/>
                <a:cs typeface="Arial" charset="0"/>
              </a:defRPr>
            </a:lvl4pPr>
            <a:lvl5pPr marL="2057400" indent="-228600" defTabSz="801688">
              <a:defRPr>
                <a:solidFill>
                  <a:schemeClr val="tx1"/>
                </a:solidFill>
                <a:latin typeface="Arial" charset="0"/>
                <a:cs typeface="Arial" charset="0"/>
              </a:defRPr>
            </a:lvl5pPr>
            <a:lvl6pPr marL="2514600" indent="-228600" defTabSz="801688" fontAlgn="base">
              <a:spcBef>
                <a:spcPct val="0"/>
              </a:spcBef>
              <a:spcAft>
                <a:spcPct val="0"/>
              </a:spcAft>
              <a:defRPr>
                <a:solidFill>
                  <a:schemeClr val="tx1"/>
                </a:solidFill>
                <a:latin typeface="Arial" charset="0"/>
                <a:cs typeface="Arial" charset="0"/>
              </a:defRPr>
            </a:lvl6pPr>
            <a:lvl7pPr marL="2971800" indent="-228600" defTabSz="801688" fontAlgn="base">
              <a:spcBef>
                <a:spcPct val="0"/>
              </a:spcBef>
              <a:spcAft>
                <a:spcPct val="0"/>
              </a:spcAft>
              <a:defRPr>
                <a:solidFill>
                  <a:schemeClr val="tx1"/>
                </a:solidFill>
                <a:latin typeface="Arial" charset="0"/>
                <a:cs typeface="Arial" charset="0"/>
              </a:defRPr>
            </a:lvl7pPr>
            <a:lvl8pPr marL="3429000" indent="-228600" defTabSz="801688" fontAlgn="base">
              <a:spcBef>
                <a:spcPct val="0"/>
              </a:spcBef>
              <a:spcAft>
                <a:spcPct val="0"/>
              </a:spcAft>
              <a:defRPr>
                <a:solidFill>
                  <a:schemeClr val="tx1"/>
                </a:solidFill>
                <a:latin typeface="Arial" charset="0"/>
                <a:cs typeface="Arial" charset="0"/>
              </a:defRPr>
            </a:lvl8pPr>
            <a:lvl9pPr marL="3886200" indent="-228600" defTabSz="801688" fontAlgn="base">
              <a:spcBef>
                <a:spcPct val="0"/>
              </a:spcBef>
              <a:spcAft>
                <a:spcPct val="0"/>
              </a:spcAft>
              <a:defRPr>
                <a:solidFill>
                  <a:schemeClr val="tx1"/>
                </a:solidFill>
                <a:latin typeface="Arial" charset="0"/>
                <a:cs typeface="Arial" charset="0"/>
              </a:defRPr>
            </a:lvl9pPr>
          </a:lstStyle>
          <a:p>
            <a:pPr algn="ctr" eaLnBrk="0" hangingPunct="0">
              <a:buFont typeface="Wingdings" pitchFamily="2" charset="2"/>
              <a:buNone/>
            </a:pPr>
            <a:r>
              <a:rPr lang="fr-FR" sz="900" b="1">
                <a:solidFill>
                  <a:srgbClr val="333399"/>
                </a:solidFill>
                <a:latin typeface="Century Gothic" pitchFamily="34" charset="0"/>
              </a:rPr>
              <a:t>Plateforme</a:t>
            </a:r>
          </a:p>
          <a:p>
            <a:pPr algn="ctr" eaLnBrk="0" hangingPunct="0">
              <a:buFont typeface="Wingdings" pitchFamily="2" charset="2"/>
              <a:buNone/>
            </a:pPr>
            <a:r>
              <a:rPr lang="fr-FR" sz="900" b="1">
                <a:solidFill>
                  <a:srgbClr val="333399"/>
                </a:solidFill>
                <a:latin typeface="Century Gothic" pitchFamily="34" charset="0"/>
              </a:rPr>
              <a:t>télémédecine</a:t>
            </a:r>
          </a:p>
        </p:txBody>
      </p:sp>
      <p:sp>
        <p:nvSpPr>
          <p:cNvPr id="363601" name="Text Box 12"/>
          <p:cNvSpPr txBox="1">
            <a:spLocks noChangeArrowheads="1"/>
          </p:cNvSpPr>
          <p:nvPr>
            <p:custDataLst>
              <p:tags r:id="rId25"/>
            </p:custDataLst>
          </p:nvPr>
        </p:nvSpPr>
        <p:spPr bwMode="auto">
          <a:xfrm>
            <a:off x="2987675" y="1412875"/>
            <a:ext cx="5256213"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165" tIns="40083" rIns="80165" bIns="40083">
            <a:spAutoFit/>
          </a:bodyPr>
          <a:lstStyle>
            <a:lvl1pPr defTabSz="801688">
              <a:defRPr>
                <a:solidFill>
                  <a:schemeClr val="tx1"/>
                </a:solidFill>
                <a:latin typeface="Arial" charset="0"/>
                <a:cs typeface="Arial" charset="0"/>
              </a:defRPr>
            </a:lvl1pPr>
            <a:lvl2pPr marL="742950" indent="-285750" defTabSz="801688">
              <a:defRPr>
                <a:solidFill>
                  <a:schemeClr val="tx1"/>
                </a:solidFill>
                <a:latin typeface="Arial" charset="0"/>
                <a:cs typeface="Arial" charset="0"/>
              </a:defRPr>
            </a:lvl2pPr>
            <a:lvl3pPr marL="1143000" indent="-228600" defTabSz="801688">
              <a:defRPr>
                <a:solidFill>
                  <a:schemeClr val="tx1"/>
                </a:solidFill>
                <a:latin typeface="Arial" charset="0"/>
                <a:cs typeface="Arial" charset="0"/>
              </a:defRPr>
            </a:lvl3pPr>
            <a:lvl4pPr marL="1600200" indent="-228600" defTabSz="801688">
              <a:defRPr>
                <a:solidFill>
                  <a:schemeClr val="tx1"/>
                </a:solidFill>
                <a:latin typeface="Arial" charset="0"/>
                <a:cs typeface="Arial" charset="0"/>
              </a:defRPr>
            </a:lvl4pPr>
            <a:lvl5pPr marL="2057400" indent="-228600" defTabSz="801688">
              <a:defRPr>
                <a:solidFill>
                  <a:schemeClr val="tx1"/>
                </a:solidFill>
                <a:latin typeface="Arial" charset="0"/>
                <a:cs typeface="Arial" charset="0"/>
              </a:defRPr>
            </a:lvl5pPr>
            <a:lvl6pPr marL="2514600" indent="-228600" defTabSz="801688" fontAlgn="base">
              <a:spcBef>
                <a:spcPct val="0"/>
              </a:spcBef>
              <a:spcAft>
                <a:spcPct val="0"/>
              </a:spcAft>
              <a:defRPr>
                <a:solidFill>
                  <a:schemeClr val="tx1"/>
                </a:solidFill>
                <a:latin typeface="Arial" charset="0"/>
                <a:cs typeface="Arial" charset="0"/>
              </a:defRPr>
            </a:lvl6pPr>
            <a:lvl7pPr marL="2971800" indent="-228600" defTabSz="801688" fontAlgn="base">
              <a:spcBef>
                <a:spcPct val="0"/>
              </a:spcBef>
              <a:spcAft>
                <a:spcPct val="0"/>
              </a:spcAft>
              <a:defRPr>
                <a:solidFill>
                  <a:schemeClr val="tx1"/>
                </a:solidFill>
                <a:latin typeface="Arial" charset="0"/>
                <a:cs typeface="Arial" charset="0"/>
              </a:defRPr>
            </a:lvl7pPr>
            <a:lvl8pPr marL="3429000" indent="-228600" defTabSz="801688" fontAlgn="base">
              <a:spcBef>
                <a:spcPct val="0"/>
              </a:spcBef>
              <a:spcAft>
                <a:spcPct val="0"/>
              </a:spcAft>
              <a:defRPr>
                <a:solidFill>
                  <a:schemeClr val="tx1"/>
                </a:solidFill>
                <a:latin typeface="Arial" charset="0"/>
                <a:cs typeface="Arial" charset="0"/>
              </a:defRPr>
            </a:lvl8pPr>
            <a:lvl9pPr marL="3886200" indent="-228600" defTabSz="801688" fontAlgn="base">
              <a:spcBef>
                <a:spcPct val="0"/>
              </a:spcBef>
              <a:spcAft>
                <a:spcPct val="0"/>
              </a:spcAft>
              <a:defRPr>
                <a:solidFill>
                  <a:schemeClr val="tx1"/>
                </a:solidFill>
                <a:latin typeface="Arial" charset="0"/>
                <a:cs typeface="Arial" charset="0"/>
              </a:defRPr>
            </a:lvl9pPr>
          </a:lstStyle>
          <a:p>
            <a:pPr algn="ctr">
              <a:spcBef>
                <a:spcPct val="50000"/>
              </a:spcBef>
            </a:pPr>
            <a:r>
              <a:rPr lang="fr-FR" sz="1600" b="1">
                <a:solidFill>
                  <a:srgbClr val="99CCFF"/>
                </a:solidFill>
                <a:latin typeface="Century Gothic" pitchFamily="34" charset="0"/>
              </a:rPr>
              <a:t>Retour au domicile</a:t>
            </a:r>
          </a:p>
        </p:txBody>
      </p:sp>
      <p:sp>
        <p:nvSpPr>
          <p:cNvPr id="2" name="Rectangle 1"/>
          <p:cNvSpPr/>
          <p:nvPr>
            <p:custDataLst>
              <p:tags r:id="rId26"/>
            </p:custDataLst>
          </p:nvPr>
        </p:nvSpPr>
        <p:spPr bwMode="auto">
          <a:xfrm>
            <a:off x="137374" y="1889699"/>
            <a:ext cx="554375" cy="2149881"/>
          </a:xfrm>
          <a:prstGeom prst="rect">
            <a:avLst/>
          </a:prstGeom>
          <a:solidFill>
            <a:srgbClr val="CCCCFF">
              <a:alpha val="21960"/>
            </a:srgbClr>
          </a:solidFill>
          <a:ln w="6350" algn="ctr">
            <a:solidFill>
              <a:srgbClr val="D9D9E5"/>
            </a:solidFill>
            <a:miter lim="800000"/>
            <a:headEnd/>
            <a:tailEnd/>
          </a:ln>
          <a:effectLst/>
          <a:extLst/>
        </p:spPr>
        <p:txBody>
          <a:bodyPr vert="vert270" anchor="ctr"/>
          <a:lstStyle/>
          <a:p>
            <a:pPr algn="ctr" eaLnBrk="0" hangingPunct="0">
              <a:spcBef>
                <a:spcPct val="20000"/>
              </a:spcBef>
              <a:buFont typeface="Times New Roman" pitchFamily="18" charset="0"/>
              <a:buNone/>
              <a:defRPr/>
            </a:pPr>
            <a:r>
              <a:rPr lang="fr-FR" sz="2100" b="1" dirty="0">
                <a:solidFill>
                  <a:srgbClr val="99CCFF"/>
                </a:solidFill>
                <a:latin typeface="Century Gothic" pitchFamily="34" charset="0"/>
              </a:rPr>
              <a:t>Parcours patient</a:t>
            </a:r>
          </a:p>
        </p:txBody>
      </p:sp>
      <p:sp>
        <p:nvSpPr>
          <p:cNvPr id="363603" name="AutoShape 15"/>
          <p:cNvSpPr>
            <a:spLocks noChangeArrowheads="1"/>
          </p:cNvSpPr>
          <p:nvPr>
            <p:custDataLst>
              <p:tags r:id="rId27"/>
            </p:custDataLst>
          </p:nvPr>
        </p:nvSpPr>
        <p:spPr bwMode="auto">
          <a:xfrm rot="10800000">
            <a:off x="2514600" y="2895600"/>
            <a:ext cx="369888" cy="292100"/>
          </a:xfrm>
          <a:prstGeom prst="leftRightArrow">
            <a:avLst>
              <a:gd name="adj1" fmla="val 50000"/>
              <a:gd name="adj2" fmla="val 39068"/>
            </a:avLst>
          </a:prstGeom>
          <a:solidFill>
            <a:srgbClr val="0066CC">
              <a:alpha val="56862"/>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wrap="none" lIns="80165" tIns="40083" rIns="80165" bIns="40083" anchor="ctr"/>
          <a:lstStyle/>
          <a:p>
            <a:pPr algn="ctr" defTabSz="801688" eaLnBrk="0" hangingPunct="0"/>
            <a:endParaRPr lang="fr-FR" sz="1200">
              <a:solidFill>
                <a:srgbClr val="0C419A"/>
              </a:solidFill>
            </a:endParaRPr>
          </a:p>
        </p:txBody>
      </p:sp>
      <p:sp>
        <p:nvSpPr>
          <p:cNvPr id="3" name="Virage 2"/>
          <p:cNvSpPr/>
          <p:nvPr>
            <p:custDataLst>
              <p:tags r:id="rId28"/>
            </p:custDataLst>
          </p:nvPr>
        </p:nvSpPr>
        <p:spPr bwMode="auto">
          <a:xfrm rot="10800000" flipH="1">
            <a:off x="1922463" y="4206875"/>
            <a:ext cx="479425" cy="522288"/>
          </a:xfrm>
          <a:prstGeom prst="bentArrow">
            <a:avLst/>
          </a:prstGeom>
          <a:solidFill>
            <a:srgbClr val="0066CC">
              <a:alpha val="56862"/>
            </a:srgbClr>
          </a:solidFill>
          <a:ln>
            <a:noFill/>
          </a:ln>
          <a:extLst/>
        </p:spPr>
        <p:txBody>
          <a:bodyPr rot="10800000" wrap="none" anchor="ctr"/>
          <a:lstStyle/>
          <a:p>
            <a:pPr algn="ctr" eaLnBrk="0" hangingPunct="0">
              <a:defRPr/>
            </a:pPr>
            <a:endParaRPr lang="fr-FR">
              <a:solidFill>
                <a:srgbClr val="0C419A"/>
              </a:solidFill>
              <a:cs typeface="+mn-cs"/>
            </a:endParaRPr>
          </a:p>
        </p:txBody>
      </p:sp>
      <p:sp>
        <p:nvSpPr>
          <p:cNvPr id="37" name="Virage 36"/>
          <p:cNvSpPr/>
          <p:nvPr>
            <p:custDataLst>
              <p:tags r:id="rId29"/>
            </p:custDataLst>
          </p:nvPr>
        </p:nvSpPr>
        <p:spPr bwMode="auto">
          <a:xfrm rot="5400000" flipH="1">
            <a:off x="3024981" y="4204494"/>
            <a:ext cx="506413" cy="492125"/>
          </a:xfrm>
          <a:prstGeom prst="bentArrow">
            <a:avLst/>
          </a:prstGeom>
          <a:solidFill>
            <a:srgbClr val="0066CC">
              <a:alpha val="56862"/>
            </a:srgbClr>
          </a:solidFill>
          <a:ln>
            <a:noFill/>
          </a:ln>
          <a:extLst/>
        </p:spPr>
        <p:txBody>
          <a:bodyPr rot="10800000" wrap="none" anchor="ctr"/>
          <a:lstStyle/>
          <a:p>
            <a:pPr algn="ctr" eaLnBrk="0" hangingPunct="0">
              <a:defRPr/>
            </a:pPr>
            <a:endParaRPr lang="fr-FR">
              <a:solidFill>
                <a:srgbClr val="0C419A"/>
              </a:solidFill>
              <a:cs typeface="+mn-cs"/>
            </a:endParaRPr>
          </a:p>
        </p:txBody>
      </p:sp>
      <p:pic>
        <p:nvPicPr>
          <p:cNvPr id="363606" name="Picture 50" descr="Medical-Nurse-Female-Dark-icon.png (128×128)"/>
          <p:cNvPicPr>
            <a:picLocks noChangeAspect="1" noChangeArrowheads="1"/>
          </p:cNvPicPr>
          <p:nvPr>
            <p:custDataLst>
              <p:tags r:id="rId30"/>
            </p:custDataLst>
          </p:nvPr>
        </p:nvPicPr>
        <p:blipFill>
          <a:blip r:embed="rId50">
            <a:extLst>
              <a:ext uri="{28A0092B-C50C-407E-A947-70E740481C1C}">
                <a14:useLocalDpi xmlns:a14="http://schemas.microsoft.com/office/drawing/2010/main" val="0"/>
              </a:ext>
            </a:extLst>
          </a:blip>
          <a:srcRect/>
          <a:stretch>
            <a:fillRect/>
          </a:stretch>
        </p:blipFill>
        <p:spPr bwMode="auto">
          <a:xfrm>
            <a:off x="4529138" y="2562225"/>
            <a:ext cx="652462" cy="690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3607" name="Picture 54" descr="nurse-icon.png (128×128)"/>
          <p:cNvPicPr>
            <a:picLocks noChangeAspect="1" noChangeArrowheads="1"/>
          </p:cNvPicPr>
          <p:nvPr>
            <p:custDataLst>
              <p:tags r:id="rId31"/>
            </p:custDataLst>
          </p:nvPr>
        </p:nvPicPr>
        <p:blipFill>
          <a:blip r:embed="rId51">
            <a:extLst>
              <a:ext uri="{28A0092B-C50C-407E-A947-70E740481C1C}">
                <a14:useLocalDpi xmlns:a14="http://schemas.microsoft.com/office/drawing/2010/main" val="0"/>
              </a:ext>
            </a:extLst>
          </a:blip>
          <a:srcRect/>
          <a:stretch>
            <a:fillRect/>
          </a:stretch>
        </p:blipFill>
        <p:spPr bwMode="auto">
          <a:xfrm>
            <a:off x="1706563" y="3014663"/>
            <a:ext cx="561975" cy="59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3608" name="Picture 58" descr="surgeon-icon.png (128×128)"/>
          <p:cNvPicPr>
            <a:picLocks noChangeAspect="1" noChangeArrowheads="1"/>
          </p:cNvPicPr>
          <p:nvPr>
            <p:custDataLst>
              <p:tags r:id="rId32"/>
            </p:custDataLst>
          </p:nvPr>
        </p:nvPicPr>
        <p:blipFill>
          <a:blip r:embed="rId52">
            <a:extLst>
              <a:ext uri="{28A0092B-C50C-407E-A947-70E740481C1C}">
                <a14:useLocalDpi xmlns:a14="http://schemas.microsoft.com/office/drawing/2010/main" val="0"/>
              </a:ext>
            </a:extLst>
          </a:blip>
          <a:srcRect/>
          <a:stretch>
            <a:fillRect/>
          </a:stretch>
        </p:blipFill>
        <p:spPr bwMode="auto">
          <a:xfrm>
            <a:off x="1366838" y="2890838"/>
            <a:ext cx="573087" cy="608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3609" name="Picture 74" descr="http://findicons.com/files/icons/883/medical_vista/256/head_physician.png"/>
          <p:cNvPicPr>
            <a:picLocks noChangeAspect="1" noChangeArrowheads="1"/>
          </p:cNvPicPr>
          <p:nvPr>
            <p:custDataLst>
              <p:tags r:id="rId33"/>
            </p:custDataLst>
          </p:nvPr>
        </p:nvPicPr>
        <p:blipFill>
          <a:blip r:embed="rId53">
            <a:extLst>
              <a:ext uri="{28A0092B-C50C-407E-A947-70E740481C1C}">
                <a14:useLocalDpi xmlns:a14="http://schemas.microsoft.com/office/drawing/2010/main" val="0"/>
              </a:ext>
            </a:extLst>
          </a:blip>
          <a:srcRect/>
          <a:stretch>
            <a:fillRect/>
          </a:stretch>
        </p:blipFill>
        <p:spPr bwMode="auto">
          <a:xfrm>
            <a:off x="3243263" y="2700338"/>
            <a:ext cx="644525" cy="68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3610" name="Picture 66" descr="http://findicons.com/files/icons/2035/medical_icons_for/256/doctor.png"/>
          <p:cNvPicPr>
            <a:picLocks noChangeAspect="1" noChangeArrowheads="1"/>
          </p:cNvPicPr>
          <p:nvPr>
            <p:custDataLst>
              <p:tags r:id="rId34"/>
            </p:custDataLst>
          </p:nvPr>
        </p:nvPicPr>
        <p:blipFill>
          <a:blip r:embed="rId54" cstate="print">
            <a:extLst>
              <a:ext uri="{28A0092B-C50C-407E-A947-70E740481C1C}">
                <a14:useLocalDpi xmlns:a14="http://schemas.microsoft.com/office/drawing/2010/main" val="0"/>
              </a:ext>
            </a:extLst>
          </a:blip>
          <a:srcRect/>
          <a:stretch>
            <a:fillRect/>
          </a:stretch>
        </p:blipFill>
        <p:spPr bwMode="auto">
          <a:xfrm>
            <a:off x="936625" y="2955925"/>
            <a:ext cx="574675"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50" name="Rectangle 17"/>
          <p:cNvSpPr>
            <a:spLocks noChangeArrowheads="1"/>
          </p:cNvSpPr>
          <p:nvPr>
            <p:custDataLst>
              <p:tags r:id="rId35"/>
            </p:custDataLst>
          </p:nvPr>
        </p:nvSpPr>
        <p:spPr bwMode="auto">
          <a:xfrm>
            <a:off x="323850" y="765175"/>
            <a:ext cx="8496300" cy="422275"/>
          </a:xfrm>
          <a:prstGeom prst="rect">
            <a:avLst/>
          </a:prstGeom>
          <a:solidFill>
            <a:srgbClr val="00AAAD"/>
          </a:solidFill>
          <a:ln>
            <a:noFill/>
          </a:ln>
          <a:effectLst>
            <a:outerShdw dist="38100" dir="5400000" algn="t" rotWithShape="0">
              <a:srgbClr val="000000">
                <a:alpha val="39998"/>
              </a:srgbClr>
            </a:outerShdw>
          </a:effectLst>
          <a:extLst/>
        </p:spPr>
        <p:txBody>
          <a:bodyPr anchor="ctr"/>
          <a:lstStyle/>
          <a:p>
            <a:pPr algn="ctr">
              <a:lnSpc>
                <a:spcPct val="90000"/>
              </a:lnSpc>
              <a:spcBef>
                <a:spcPct val="20000"/>
              </a:spcBef>
              <a:defRPr/>
            </a:pPr>
            <a:r>
              <a:rPr lang="fr-FR" sz="1000" b="1">
                <a:solidFill>
                  <a:schemeClr val="bg1"/>
                </a:solidFill>
                <a:latin typeface="Century Gothic" pitchFamily="34" charset="0"/>
              </a:rPr>
              <a:t>Objectifs du programme : </a:t>
            </a:r>
            <a:r>
              <a:rPr lang="fr-FR" sz="1000">
                <a:solidFill>
                  <a:schemeClr val="bg1"/>
                </a:solidFill>
                <a:latin typeface="Century Gothic" pitchFamily="34" charset="0"/>
              </a:rPr>
              <a:t>anticiper les besoins du patient lié à son retour à domicile et fluidifier le parcours hôpital - ville</a:t>
            </a:r>
          </a:p>
        </p:txBody>
      </p:sp>
      <p:sp>
        <p:nvSpPr>
          <p:cNvPr id="363612" name="Rectangle 17"/>
          <p:cNvSpPr>
            <a:spLocks noChangeArrowheads="1"/>
          </p:cNvSpPr>
          <p:nvPr>
            <p:custDataLst>
              <p:tags r:id="rId36"/>
            </p:custDataLst>
          </p:nvPr>
        </p:nvSpPr>
        <p:spPr bwMode="auto">
          <a:xfrm>
            <a:off x="323850" y="5229225"/>
            <a:ext cx="8496300" cy="431800"/>
          </a:xfrm>
          <a:prstGeom prst="rect">
            <a:avLst/>
          </a:prstGeom>
          <a:solidFill>
            <a:srgbClr val="BFDFE2">
              <a:alpha val="6509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spcBef>
                <a:spcPct val="20000"/>
              </a:spcBef>
            </a:pPr>
            <a:r>
              <a:rPr lang="fr-FR" sz="1000">
                <a:solidFill>
                  <a:srgbClr val="0C419A"/>
                </a:solidFill>
                <a:latin typeface="Century Gothic" pitchFamily="34" charset="0"/>
              </a:rPr>
              <a:t>Le conseiller de l’Assurance Maladie est un facilitateur entre les professionnels de santé de ville et le patient pour son retour à domicile et n’intervient pas dans les décisions médicales</a:t>
            </a:r>
          </a:p>
        </p:txBody>
      </p:sp>
      <p:sp>
        <p:nvSpPr>
          <p:cNvPr id="363613" name="Rectangle 8"/>
          <p:cNvSpPr>
            <a:spLocks noChangeArrowheads="1"/>
          </p:cNvSpPr>
          <p:nvPr>
            <p:custDataLst>
              <p:tags r:id="rId37"/>
            </p:custDataLst>
          </p:nvPr>
        </p:nvSpPr>
        <p:spPr bwMode="auto">
          <a:xfrm>
            <a:off x="323850" y="0"/>
            <a:ext cx="9140825"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fr-FR" b="1">
                <a:solidFill>
                  <a:srgbClr val="0C419A"/>
                </a:solidFill>
                <a:latin typeface="Century Gothic" pitchFamily="34" charset="0"/>
              </a:rPr>
              <a:t>Le programme d’accompagnement de retour à domicile des patients hospitalisés</a:t>
            </a:r>
          </a:p>
        </p:txBody>
      </p:sp>
      <p:pic>
        <p:nvPicPr>
          <p:cNvPr id="363614" name="Picture 45" descr="http://icons.iconarchive.com/icons/icons-land/vista-people/256/Medical-Nurse-Male-Light-icon.png"/>
          <p:cNvPicPr>
            <a:picLocks noChangeAspect="1" noChangeArrowheads="1"/>
          </p:cNvPicPr>
          <p:nvPr>
            <p:custDataLst>
              <p:tags r:id="rId38"/>
            </p:custDataLst>
          </p:nvPr>
        </p:nvPicPr>
        <p:blipFill>
          <a:blip r:embed="rId55">
            <a:extLst>
              <a:ext uri="{28A0092B-C50C-407E-A947-70E740481C1C}">
                <a14:useLocalDpi xmlns:a14="http://schemas.microsoft.com/office/drawing/2010/main" val="0"/>
              </a:ext>
            </a:extLst>
          </a:blip>
          <a:srcRect/>
          <a:stretch>
            <a:fillRect/>
          </a:stretch>
        </p:blipFill>
        <p:spPr bwMode="auto">
          <a:xfrm>
            <a:off x="4981575" y="2711450"/>
            <a:ext cx="598488"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3615" name="Virage 36"/>
          <p:cNvSpPr>
            <a:spLocks noChangeArrowheads="1"/>
          </p:cNvSpPr>
          <p:nvPr>
            <p:custDataLst>
              <p:tags r:id="rId39"/>
            </p:custDataLst>
          </p:nvPr>
        </p:nvSpPr>
        <p:spPr bwMode="auto">
          <a:xfrm rot="5400000" flipH="1">
            <a:off x="6742113" y="4300538"/>
            <a:ext cx="557212" cy="576262"/>
          </a:xfrm>
          <a:custGeom>
            <a:avLst/>
            <a:gdLst>
              <a:gd name="T0" fmla="*/ 681904 w 506412"/>
              <a:gd name="T1" fmla="*/ 0 h 492125"/>
              <a:gd name="T2" fmla="*/ 681904 w 506412"/>
              <a:gd name="T3" fmla="*/ 633226 h 492125"/>
              <a:gd name="T4" fmla="*/ 109411 w 506412"/>
              <a:gd name="T5" fmla="*/ 1266450 h 492125"/>
              <a:gd name="T6" fmla="*/ 900723 w 506412"/>
              <a:gd name="T7" fmla="*/ 316612 h 492125"/>
              <a:gd name="T8" fmla="*/ 17694720 60000 65536"/>
              <a:gd name="T9" fmla="*/ 5898240 60000 65536"/>
              <a:gd name="T10" fmla="*/ 5898240 60000 65536"/>
              <a:gd name="T11" fmla="*/ 0 60000 65536"/>
              <a:gd name="T12" fmla="*/ 0 w 506412"/>
              <a:gd name="T13" fmla="*/ 0 h 492125"/>
              <a:gd name="T14" fmla="*/ 506412 w 506412"/>
              <a:gd name="T15" fmla="*/ 492125 h 492125"/>
            </a:gdLst>
            <a:ahLst/>
            <a:cxnLst>
              <a:cxn ang="T8">
                <a:pos x="T0" y="T1"/>
              </a:cxn>
              <a:cxn ang="T9">
                <a:pos x="T2" y="T3"/>
              </a:cxn>
              <a:cxn ang="T10">
                <a:pos x="T4" y="T5"/>
              </a:cxn>
              <a:cxn ang="T11">
                <a:pos x="T6" y="T7"/>
              </a:cxn>
            </a:cxnLst>
            <a:rect l="T12" t="T13" r="T14" b="T15"/>
            <a:pathLst>
              <a:path w="506412" h="492125">
                <a:moveTo>
                  <a:pt x="0" y="492125"/>
                </a:moveTo>
                <a:lnTo>
                  <a:pt x="0" y="276820"/>
                </a:lnTo>
                <a:cubicBezTo>
                  <a:pt x="0" y="157910"/>
                  <a:pt x="96395" y="61515"/>
                  <a:pt x="215304" y="61515"/>
                </a:cubicBezTo>
                <a:lnTo>
                  <a:pt x="383381" y="61516"/>
                </a:lnTo>
                <a:lnTo>
                  <a:pt x="383381" y="0"/>
                </a:lnTo>
                <a:lnTo>
                  <a:pt x="506412" y="123031"/>
                </a:lnTo>
                <a:lnTo>
                  <a:pt x="383381" y="246063"/>
                </a:lnTo>
                <a:lnTo>
                  <a:pt x="383381" y="184547"/>
                </a:lnTo>
                <a:lnTo>
                  <a:pt x="215305" y="184547"/>
                </a:lnTo>
                <a:lnTo>
                  <a:pt x="215304" y="184547"/>
                </a:lnTo>
                <a:cubicBezTo>
                  <a:pt x="164344" y="184547"/>
                  <a:pt x="123032" y="225859"/>
                  <a:pt x="123032" y="276819"/>
                </a:cubicBezTo>
                <a:lnTo>
                  <a:pt x="123031" y="492125"/>
                </a:lnTo>
                <a:lnTo>
                  <a:pt x="0" y="492125"/>
                </a:lnTo>
                <a:close/>
              </a:path>
            </a:pathLst>
          </a:custGeom>
          <a:blipFill dpi="0" rotWithShape="0">
            <a:blip r:embed="rId56"/>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wrap="none" lIns="104261" tIns="52131" rIns="104261" bIns="52131" anchor="ctr"/>
          <a:lstStyle/>
          <a:p>
            <a:endParaRPr lang="fr-FR"/>
          </a:p>
        </p:txBody>
      </p:sp>
      <p:sp>
        <p:nvSpPr>
          <p:cNvPr id="363616" name="Virage 36"/>
          <p:cNvSpPr>
            <a:spLocks noChangeArrowheads="1"/>
          </p:cNvSpPr>
          <p:nvPr>
            <p:custDataLst>
              <p:tags r:id="rId40"/>
            </p:custDataLst>
          </p:nvPr>
        </p:nvSpPr>
        <p:spPr bwMode="auto">
          <a:xfrm rot="5400000" flipH="1">
            <a:off x="4835525" y="2973388"/>
            <a:ext cx="130175" cy="3660775"/>
          </a:xfrm>
          <a:prstGeom prst="flowChartProcess">
            <a:avLst/>
          </a:prstGeom>
          <a:blipFill dpi="0" rotWithShape="0">
            <a:blip r:embed="rId56"/>
            <a:srcRect/>
            <a:tile tx="0" ty="0" sx="100000" sy="100000" flip="none" algn="tl"/>
          </a:blip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wrap="none" lIns="104261" tIns="52131" rIns="104261" bIns="52131" anchor="ctr"/>
          <a:lstStyle/>
          <a:p>
            <a:endParaRPr lang="fr-FR">
              <a:solidFill>
                <a:srgbClr val="000000"/>
              </a:solidFill>
            </a:endParaRPr>
          </a:p>
        </p:txBody>
      </p:sp>
      <p:sp>
        <p:nvSpPr>
          <p:cNvPr id="363617" name="ZoneTexte 3"/>
          <p:cNvSpPr txBox="1">
            <a:spLocks noChangeArrowheads="1"/>
          </p:cNvSpPr>
          <p:nvPr/>
        </p:nvSpPr>
        <p:spPr bwMode="auto">
          <a:xfrm>
            <a:off x="8783638" y="6621463"/>
            <a:ext cx="360362"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r>
              <a:rPr lang="fr-FR" sz="900">
                <a:solidFill>
                  <a:srgbClr val="0C419A"/>
                </a:solidFill>
              </a:rPr>
              <a:t>4</a:t>
            </a:r>
          </a:p>
        </p:txBody>
      </p:sp>
    </p:spTree>
    <p:custDataLst>
      <p:tags r:id="rId2"/>
    </p:custData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5441" name="Text Box 4"/>
          <p:cNvSpPr txBox="1">
            <a:spLocks noChangeArrowheads="1"/>
          </p:cNvSpPr>
          <p:nvPr/>
        </p:nvSpPr>
        <p:spPr bwMode="auto">
          <a:xfrm>
            <a:off x="327025" y="1700213"/>
            <a:ext cx="8486775" cy="184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ctr">
              <a:spcBef>
                <a:spcPct val="50000"/>
              </a:spcBef>
            </a:pPr>
            <a:r>
              <a:rPr lang="fr-FR" sz="2400" b="1">
                <a:solidFill>
                  <a:srgbClr val="0C419A"/>
                </a:solidFill>
                <a:latin typeface="Century Gothic" pitchFamily="34" charset="0"/>
              </a:rPr>
              <a:t>PRADO, le programme de retour à domicile</a:t>
            </a:r>
          </a:p>
          <a:p>
            <a:pPr algn="ctr">
              <a:spcBef>
                <a:spcPct val="50000"/>
              </a:spcBef>
            </a:pPr>
            <a:r>
              <a:rPr lang="fr-FR" sz="2400" b="1">
                <a:solidFill>
                  <a:srgbClr val="0C419A"/>
                </a:solidFill>
                <a:latin typeface="Century Gothic" pitchFamily="34" charset="0"/>
              </a:rPr>
              <a:t/>
            </a:r>
            <a:br>
              <a:rPr lang="fr-FR" sz="2400" b="1">
                <a:solidFill>
                  <a:srgbClr val="0C419A"/>
                </a:solidFill>
                <a:latin typeface="Century Gothic" pitchFamily="34" charset="0"/>
              </a:rPr>
            </a:br>
            <a:r>
              <a:rPr lang="fr-FR" sz="2400" b="1">
                <a:solidFill>
                  <a:srgbClr val="0C419A"/>
                </a:solidFill>
                <a:latin typeface="Century Gothic" pitchFamily="34" charset="0"/>
              </a:rPr>
              <a:t>Volet Maternité</a:t>
            </a:r>
            <a:endParaRPr lang="fr-FR" sz="2000">
              <a:solidFill>
                <a:srgbClr val="0C419A"/>
              </a:solidFill>
              <a:latin typeface="Century Gothic" pitchFamily="34" charset="0"/>
            </a:endParaRPr>
          </a:p>
          <a:p>
            <a:pPr algn="ctr">
              <a:spcBef>
                <a:spcPct val="50000"/>
              </a:spcBef>
            </a:pPr>
            <a:endParaRPr lang="fr-FR" sz="2000" b="1">
              <a:solidFill>
                <a:srgbClr val="0C419A"/>
              </a:solidFill>
              <a:latin typeface="Century Gothic" pitchFamily="34" charset="0"/>
            </a:endParaRPr>
          </a:p>
        </p:txBody>
      </p:sp>
      <p:sp>
        <p:nvSpPr>
          <p:cNvPr id="445442" name="ZoneTexte 1"/>
          <p:cNvSpPr txBox="1">
            <a:spLocks noChangeArrowheads="1"/>
          </p:cNvSpPr>
          <p:nvPr/>
        </p:nvSpPr>
        <p:spPr bwMode="auto">
          <a:xfrm>
            <a:off x="8831263" y="6627813"/>
            <a:ext cx="330200"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r>
              <a:rPr lang="fr-FR" sz="900">
                <a:solidFill>
                  <a:srgbClr val="0C419A"/>
                </a:solidFill>
              </a:rPr>
              <a:t>5</a:t>
            </a:r>
          </a:p>
        </p:txBody>
      </p:sp>
    </p:spTree>
    <p:custDataLst>
      <p:tags r:id="rId1"/>
    </p:custData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7489" name="AutoShape 38"/>
          <p:cNvSpPr>
            <a:spLocks noChangeArrowheads="1"/>
          </p:cNvSpPr>
          <p:nvPr/>
        </p:nvSpPr>
        <p:spPr bwMode="auto">
          <a:xfrm>
            <a:off x="4732338" y="1116013"/>
            <a:ext cx="1943100" cy="4976812"/>
          </a:xfrm>
          <a:prstGeom prst="downArrow">
            <a:avLst>
              <a:gd name="adj1" fmla="val 63157"/>
              <a:gd name="adj2" fmla="val 46056"/>
            </a:avLst>
          </a:prstGeom>
          <a:gradFill rotWithShape="1">
            <a:gsLst>
              <a:gs pos="0">
                <a:srgbClr val="70E9F6"/>
              </a:gs>
              <a:gs pos="100000">
                <a:schemeClr val="hlink">
                  <a:alpha val="68999"/>
                </a:schemeClr>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FR"/>
          </a:p>
        </p:txBody>
      </p:sp>
      <p:sp>
        <p:nvSpPr>
          <p:cNvPr id="447490" name="Rectangle 2"/>
          <p:cNvSpPr>
            <a:spLocks noGrp="1" noChangeArrowheads="1"/>
          </p:cNvSpPr>
          <p:nvPr>
            <p:ph type="title" idx="4294967295"/>
          </p:nvPr>
        </p:nvSpPr>
        <p:spPr bwMode="auto">
          <a:xfrm>
            <a:off x="684213" y="188913"/>
            <a:ext cx="7658100" cy="57626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1" hangingPunct="1"/>
            <a:r>
              <a:rPr lang="fr-FR" sz="2000" smtClean="0">
                <a:solidFill>
                  <a:srgbClr val="005197"/>
                </a:solidFill>
              </a:rPr>
              <a:t>Les </a:t>
            </a:r>
            <a:r>
              <a:rPr lang="fr-FR" sz="2200" b="1" smtClean="0">
                <a:solidFill>
                  <a:srgbClr val="005197"/>
                </a:solidFill>
              </a:rPr>
              <a:t>4 étapes</a:t>
            </a:r>
            <a:r>
              <a:rPr lang="fr-FR" sz="2000" smtClean="0">
                <a:solidFill>
                  <a:srgbClr val="005197"/>
                </a:solidFill>
              </a:rPr>
              <a:t> de l’offre Maternité</a:t>
            </a:r>
            <a:endParaRPr lang="fr-FR" sz="2400" smtClean="0">
              <a:solidFill>
                <a:srgbClr val="005197"/>
              </a:solidFill>
            </a:endParaRPr>
          </a:p>
        </p:txBody>
      </p:sp>
      <p:sp>
        <p:nvSpPr>
          <p:cNvPr id="447491" name="AutoShape 21"/>
          <p:cNvSpPr>
            <a:spLocks noChangeArrowheads="1"/>
          </p:cNvSpPr>
          <p:nvPr/>
        </p:nvSpPr>
        <p:spPr bwMode="auto">
          <a:xfrm>
            <a:off x="323850" y="1181100"/>
            <a:ext cx="2159000" cy="908050"/>
          </a:xfrm>
          <a:prstGeom prst="roundRect">
            <a:avLst>
              <a:gd name="adj" fmla="val 16667"/>
            </a:avLst>
          </a:prstGeom>
          <a:solidFill>
            <a:schemeClr va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fr-FR"/>
          </a:p>
        </p:txBody>
      </p:sp>
      <p:sp>
        <p:nvSpPr>
          <p:cNvPr id="447492" name="Text Box 22"/>
          <p:cNvSpPr txBox="1">
            <a:spLocks noChangeArrowheads="1"/>
          </p:cNvSpPr>
          <p:nvPr/>
        </p:nvSpPr>
        <p:spPr bwMode="auto">
          <a:xfrm>
            <a:off x="468313" y="1460500"/>
            <a:ext cx="191928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r>
              <a:rPr lang="fr-FR" sz="1400">
                <a:solidFill>
                  <a:schemeClr val="bg1"/>
                </a:solidFill>
              </a:rPr>
              <a:t>Avant l’accouchement</a:t>
            </a:r>
          </a:p>
        </p:txBody>
      </p:sp>
      <p:sp>
        <p:nvSpPr>
          <p:cNvPr id="447493" name="AutoShape 25"/>
          <p:cNvSpPr>
            <a:spLocks noChangeArrowheads="1"/>
          </p:cNvSpPr>
          <p:nvPr/>
        </p:nvSpPr>
        <p:spPr bwMode="auto">
          <a:xfrm>
            <a:off x="323850" y="2263775"/>
            <a:ext cx="2159000" cy="1670050"/>
          </a:xfrm>
          <a:prstGeom prst="roundRect">
            <a:avLst>
              <a:gd name="adj" fmla="val 9167"/>
            </a:avLst>
          </a:prstGeom>
          <a:solidFill>
            <a:schemeClr va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fr-FR"/>
          </a:p>
        </p:txBody>
      </p:sp>
      <p:sp>
        <p:nvSpPr>
          <p:cNvPr id="447494" name="Text Box 27"/>
          <p:cNvSpPr txBox="1">
            <a:spLocks noChangeArrowheads="1"/>
          </p:cNvSpPr>
          <p:nvPr/>
        </p:nvSpPr>
        <p:spPr bwMode="auto">
          <a:xfrm>
            <a:off x="323850" y="2725738"/>
            <a:ext cx="2097088"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ctr">
              <a:lnSpc>
                <a:spcPct val="150000"/>
              </a:lnSpc>
            </a:pPr>
            <a:r>
              <a:rPr lang="fr-FR" sz="1400">
                <a:solidFill>
                  <a:schemeClr val="bg1"/>
                </a:solidFill>
              </a:rPr>
              <a:t>Pendant </a:t>
            </a:r>
          </a:p>
          <a:p>
            <a:pPr algn="ctr">
              <a:lnSpc>
                <a:spcPct val="150000"/>
              </a:lnSpc>
            </a:pPr>
            <a:r>
              <a:rPr lang="fr-FR" sz="1400">
                <a:solidFill>
                  <a:schemeClr val="bg1"/>
                </a:solidFill>
              </a:rPr>
              <a:t>l’hospitalisation</a:t>
            </a:r>
          </a:p>
        </p:txBody>
      </p:sp>
      <p:sp>
        <p:nvSpPr>
          <p:cNvPr id="447495" name="AutoShape 28"/>
          <p:cNvSpPr>
            <a:spLocks noChangeArrowheads="1"/>
          </p:cNvSpPr>
          <p:nvPr/>
        </p:nvSpPr>
        <p:spPr bwMode="auto">
          <a:xfrm>
            <a:off x="347663" y="4337050"/>
            <a:ext cx="2159000" cy="584200"/>
          </a:xfrm>
          <a:prstGeom prst="roundRect">
            <a:avLst>
              <a:gd name="adj" fmla="val 16667"/>
            </a:avLst>
          </a:prstGeom>
          <a:solidFill>
            <a:schemeClr val="hlink"/>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fr-FR"/>
          </a:p>
        </p:txBody>
      </p:sp>
      <p:sp>
        <p:nvSpPr>
          <p:cNvPr id="447496" name="Text Box 29"/>
          <p:cNvSpPr txBox="1">
            <a:spLocks noChangeArrowheads="1"/>
          </p:cNvSpPr>
          <p:nvPr/>
        </p:nvSpPr>
        <p:spPr bwMode="auto">
          <a:xfrm>
            <a:off x="452438" y="4492625"/>
            <a:ext cx="17700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r>
              <a:rPr lang="fr-FR" sz="1400">
                <a:solidFill>
                  <a:schemeClr val="bg1"/>
                </a:solidFill>
              </a:rPr>
              <a:t>De retour à domicile</a:t>
            </a:r>
          </a:p>
        </p:txBody>
      </p:sp>
      <p:sp>
        <p:nvSpPr>
          <p:cNvPr id="447497" name="AutoShape 31"/>
          <p:cNvSpPr>
            <a:spLocks noChangeArrowheads="1"/>
          </p:cNvSpPr>
          <p:nvPr/>
        </p:nvSpPr>
        <p:spPr bwMode="auto">
          <a:xfrm>
            <a:off x="2690813" y="1406525"/>
            <a:ext cx="6046787" cy="544513"/>
          </a:xfrm>
          <a:prstGeom prst="roundRect">
            <a:avLst>
              <a:gd name="adj" fmla="val 16667"/>
            </a:avLst>
          </a:prstGeom>
          <a:solidFill>
            <a:srgbClr val="EB891B"/>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a:spcBef>
                <a:spcPct val="20000"/>
              </a:spcBef>
            </a:pPr>
            <a:endParaRPr lang="fr-FR" sz="1400"/>
          </a:p>
        </p:txBody>
      </p:sp>
      <p:sp>
        <p:nvSpPr>
          <p:cNvPr id="6155" name="Text Box 32"/>
          <p:cNvSpPr txBox="1">
            <a:spLocks noChangeArrowheads="1"/>
          </p:cNvSpPr>
          <p:nvPr/>
        </p:nvSpPr>
        <p:spPr bwMode="auto">
          <a:xfrm>
            <a:off x="2771775" y="1471613"/>
            <a:ext cx="5975350" cy="415925"/>
          </a:xfrm>
          <a:prstGeom prst="rect">
            <a:avLst/>
          </a:prstGeom>
          <a:noFill/>
          <a:ln>
            <a:noFill/>
          </a:ln>
          <a:effectLs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r>
              <a:rPr lang="fr-FR" sz="1050" dirty="0" smtClean="0">
                <a:solidFill>
                  <a:srgbClr val="0C419A"/>
                </a:solidFill>
                <a:sym typeface="Wingdings 3" pitchFamily="18" charset="2"/>
              </a:rPr>
              <a:t>Information précoce au cours de la grossesse (possibilité pour les femmes de se préinscrire sur leur compte </a:t>
            </a:r>
            <a:r>
              <a:rPr lang="fr-FR" sz="1050" dirty="0" err="1" smtClean="0">
                <a:solidFill>
                  <a:srgbClr val="0C419A"/>
                </a:solidFill>
                <a:sym typeface="Wingdings 3" pitchFamily="18" charset="2"/>
              </a:rPr>
              <a:t>Ameli</a:t>
            </a:r>
            <a:r>
              <a:rPr lang="fr-FR" sz="1050" dirty="0" smtClean="0">
                <a:solidFill>
                  <a:srgbClr val="0C419A"/>
                </a:solidFill>
                <a:sym typeface="Wingdings 3" pitchFamily="18" charset="2"/>
              </a:rPr>
              <a:t> et envoi de mail par la CPAM au 7</a:t>
            </a:r>
            <a:r>
              <a:rPr lang="fr-FR" sz="1050" baseline="30000" dirty="0" smtClean="0">
                <a:solidFill>
                  <a:srgbClr val="0C419A"/>
                </a:solidFill>
                <a:sym typeface="Wingdings 3" pitchFamily="18" charset="2"/>
              </a:rPr>
              <a:t>e</a:t>
            </a:r>
            <a:r>
              <a:rPr lang="fr-FR" sz="1050" dirty="0" smtClean="0">
                <a:solidFill>
                  <a:srgbClr val="0C419A"/>
                </a:solidFill>
                <a:sym typeface="Wingdings 3" pitchFamily="18" charset="2"/>
              </a:rPr>
              <a:t> mois de grossesse)</a:t>
            </a:r>
          </a:p>
        </p:txBody>
      </p:sp>
      <p:sp>
        <p:nvSpPr>
          <p:cNvPr id="447499" name="Oval 33"/>
          <p:cNvSpPr>
            <a:spLocks noChangeArrowheads="1"/>
          </p:cNvSpPr>
          <p:nvPr/>
        </p:nvSpPr>
        <p:spPr bwMode="auto">
          <a:xfrm>
            <a:off x="2676525" y="1066800"/>
            <a:ext cx="417513" cy="417513"/>
          </a:xfrm>
          <a:prstGeom prst="ellipse">
            <a:avLst/>
          </a:prstGeom>
          <a:gradFill rotWithShape="1">
            <a:gsLst>
              <a:gs pos="0">
                <a:schemeClr val="bg1"/>
              </a:gs>
              <a:gs pos="100000">
                <a:srgbClr val="FF9900"/>
              </a:gs>
            </a:gsLst>
            <a:path path="shape">
              <a:fillToRect l="50000" t="50000" r="50000" b="50000"/>
            </a:path>
          </a:gradFill>
          <a:ln w="25400">
            <a:solidFill>
              <a:schemeClr val="bg1"/>
            </a:solidFill>
            <a:round/>
            <a:headEnd/>
            <a:tailEnd/>
          </a:ln>
        </p:spPr>
        <p:txBody>
          <a:bodyPr wrap="none" anchor="ctr"/>
          <a:lstStyle/>
          <a:p>
            <a:endParaRPr lang="fr-FR"/>
          </a:p>
        </p:txBody>
      </p:sp>
      <p:sp>
        <p:nvSpPr>
          <p:cNvPr id="447500" name="Rectangle 9"/>
          <p:cNvSpPr>
            <a:spLocks noChangeArrowheads="1"/>
          </p:cNvSpPr>
          <p:nvPr/>
        </p:nvSpPr>
        <p:spPr bwMode="auto">
          <a:xfrm>
            <a:off x="2759075" y="1174750"/>
            <a:ext cx="250825" cy="25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90000"/>
              </a:lnSpc>
              <a:spcBef>
                <a:spcPct val="20000"/>
              </a:spcBef>
            </a:pPr>
            <a:r>
              <a:rPr lang="fr-FR" sz="1600" b="1">
                <a:solidFill>
                  <a:schemeClr val="hlink"/>
                </a:solidFill>
              </a:rPr>
              <a:t>1</a:t>
            </a:r>
          </a:p>
        </p:txBody>
      </p:sp>
      <p:sp>
        <p:nvSpPr>
          <p:cNvPr id="447501" name="AutoShape 34"/>
          <p:cNvSpPr>
            <a:spLocks noChangeArrowheads="1"/>
          </p:cNvSpPr>
          <p:nvPr/>
        </p:nvSpPr>
        <p:spPr bwMode="auto">
          <a:xfrm>
            <a:off x="2679700" y="2454275"/>
            <a:ext cx="6046788" cy="544513"/>
          </a:xfrm>
          <a:prstGeom prst="roundRect">
            <a:avLst>
              <a:gd name="adj" fmla="val 16667"/>
            </a:avLst>
          </a:prstGeom>
          <a:solidFill>
            <a:srgbClr val="F1AA5B">
              <a:alpha val="79999"/>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a:spcBef>
                <a:spcPct val="20000"/>
              </a:spcBef>
            </a:pPr>
            <a:endParaRPr lang="fr-FR" sz="1400"/>
          </a:p>
        </p:txBody>
      </p:sp>
      <p:sp>
        <p:nvSpPr>
          <p:cNvPr id="447502" name="Text Box 35"/>
          <p:cNvSpPr txBox="1">
            <a:spLocks noChangeArrowheads="1"/>
          </p:cNvSpPr>
          <p:nvPr/>
        </p:nvSpPr>
        <p:spPr bwMode="auto">
          <a:xfrm>
            <a:off x="2771775" y="2587625"/>
            <a:ext cx="475773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r>
              <a:rPr lang="fr-FR" sz="1200">
                <a:solidFill>
                  <a:srgbClr val="005197"/>
                </a:solidFill>
                <a:sym typeface="Wingdings 3" pitchFamily="18" charset="2"/>
              </a:rPr>
              <a:t>Éligibilité de la parturiente par l’équipe médicale hospitalière</a:t>
            </a:r>
          </a:p>
        </p:txBody>
      </p:sp>
      <p:sp>
        <p:nvSpPr>
          <p:cNvPr id="447503" name="Oval 36"/>
          <p:cNvSpPr>
            <a:spLocks noChangeArrowheads="1"/>
          </p:cNvSpPr>
          <p:nvPr/>
        </p:nvSpPr>
        <p:spPr bwMode="auto">
          <a:xfrm>
            <a:off x="2676525" y="2133600"/>
            <a:ext cx="417513" cy="417513"/>
          </a:xfrm>
          <a:prstGeom prst="ellipse">
            <a:avLst/>
          </a:prstGeom>
          <a:gradFill rotWithShape="1">
            <a:gsLst>
              <a:gs pos="0">
                <a:schemeClr val="bg1"/>
              </a:gs>
              <a:gs pos="100000">
                <a:srgbClr val="FF9900"/>
              </a:gs>
            </a:gsLst>
            <a:path path="shape">
              <a:fillToRect l="50000" t="50000" r="50000" b="50000"/>
            </a:path>
          </a:gradFill>
          <a:ln w="25400">
            <a:solidFill>
              <a:schemeClr val="bg1"/>
            </a:solidFill>
            <a:round/>
            <a:headEnd/>
            <a:tailEnd/>
          </a:ln>
        </p:spPr>
        <p:txBody>
          <a:bodyPr wrap="none" anchor="ctr"/>
          <a:lstStyle/>
          <a:p>
            <a:endParaRPr lang="fr-FR"/>
          </a:p>
        </p:txBody>
      </p:sp>
      <p:sp>
        <p:nvSpPr>
          <p:cNvPr id="447504" name="Rectangle 9"/>
          <p:cNvSpPr>
            <a:spLocks noChangeArrowheads="1"/>
          </p:cNvSpPr>
          <p:nvPr/>
        </p:nvSpPr>
        <p:spPr bwMode="auto">
          <a:xfrm>
            <a:off x="2744788" y="2249488"/>
            <a:ext cx="250825" cy="252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90000"/>
              </a:lnSpc>
              <a:spcBef>
                <a:spcPct val="20000"/>
              </a:spcBef>
            </a:pPr>
            <a:r>
              <a:rPr lang="fr-FR" sz="1600" b="1">
                <a:solidFill>
                  <a:schemeClr val="hlink"/>
                </a:solidFill>
              </a:rPr>
              <a:t>2</a:t>
            </a:r>
          </a:p>
        </p:txBody>
      </p:sp>
      <p:sp>
        <p:nvSpPr>
          <p:cNvPr id="447505" name="AutoShape 39"/>
          <p:cNvSpPr>
            <a:spLocks noChangeArrowheads="1"/>
          </p:cNvSpPr>
          <p:nvPr/>
        </p:nvSpPr>
        <p:spPr bwMode="auto">
          <a:xfrm>
            <a:off x="2705100" y="3389313"/>
            <a:ext cx="6046788" cy="544512"/>
          </a:xfrm>
          <a:prstGeom prst="roundRect">
            <a:avLst>
              <a:gd name="adj" fmla="val 16667"/>
            </a:avLst>
          </a:prstGeom>
          <a:solidFill>
            <a:srgbClr val="EB891B"/>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a:spcBef>
                <a:spcPct val="20000"/>
              </a:spcBef>
            </a:pPr>
            <a:endParaRPr lang="fr-FR" sz="1400"/>
          </a:p>
        </p:txBody>
      </p:sp>
      <p:sp>
        <p:nvSpPr>
          <p:cNvPr id="447506" name="Text Box 40"/>
          <p:cNvSpPr txBox="1">
            <a:spLocks noChangeArrowheads="1"/>
          </p:cNvSpPr>
          <p:nvPr/>
        </p:nvSpPr>
        <p:spPr bwMode="auto">
          <a:xfrm>
            <a:off x="2798763" y="3492500"/>
            <a:ext cx="41417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r>
              <a:rPr lang="fr-FR" sz="1200">
                <a:solidFill>
                  <a:srgbClr val="0C419A"/>
                </a:solidFill>
                <a:sym typeface="Wingdings 3" pitchFamily="18" charset="2"/>
              </a:rPr>
              <a:t>Visite du Conseiller de l’Assurance Maladie</a:t>
            </a:r>
          </a:p>
        </p:txBody>
      </p:sp>
      <p:sp>
        <p:nvSpPr>
          <p:cNvPr id="447507" name="Oval 41"/>
          <p:cNvSpPr>
            <a:spLocks noChangeArrowheads="1"/>
          </p:cNvSpPr>
          <p:nvPr/>
        </p:nvSpPr>
        <p:spPr bwMode="auto">
          <a:xfrm>
            <a:off x="2700338" y="3043238"/>
            <a:ext cx="417512" cy="417512"/>
          </a:xfrm>
          <a:prstGeom prst="ellipse">
            <a:avLst/>
          </a:prstGeom>
          <a:gradFill rotWithShape="1">
            <a:gsLst>
              <a:gs pos="0">
                <a:schemeClr val="bg1"/>
              </a:gs>
              <a:gs pos="100000">
                <a:srgbClr val="FF9900"/>
              </a:gs>
            </a:gsLst>
            <a:path path="shape">
              <a:fillToRect l="50000" t="50000" r="50000" b="50000"/>
            </a:path>
          </a:gradFill>
          <a:ln w="25400">
            <a:solidFill>
              <a:schemeClr val="bg1"/>
            </a:solidFill>
            <a:round/>
            <a:headEnd/>
            <a:tailEnd/>
          </a:ln>
        </p:spPr>
        <p:txBody>
          <a:bodyPr wrap="none" anchor="ctr"/>
          <a:lstStyle/>
          <a:p>
            <a:endParaRPr lang="fr-FR"/>
          </a:p>
        </p:txBody>
      </p:sp>
      <p:sp>
        <p:nvSpPr>
          <p:cNvPr id="447508" name="Rectangle 9"/>
          <p:cNvSpPr>
            <a:spLocks noChangeArrowheads="1"/>
          </p:cNvSpPr>
          <p:nvPr/>
        </p:nvSpPr>
        <p:spPr bwMode="auto">
          <a:xfrm>
            <a:off x="2771775" y="3125788"/>
            <a:ext cx="250825" cy="252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90000"/>
              </a:lnSpc>
              <a:spcBef>
                <a:spcPct val="20000"/>
              </a:spcBef>
            </a:pPr>
            <a:r>
              <a:rPr lang="fr-FR" sz="1600" b="1">
                <a:solidFill>
                  <a:schemeClr val="hlink"/>
                </a:solidFill>
              </a:rPr>
              <a:t>3</a:t>
            </a:r>
          </a:p>
        </p:txBody>
      </p:sp>
      <p:sp>
        <p:nvSpPr>
          <p:cNvPr id="447509" name="AutoShape 43"/>
          <p:cNvSpPr>
            <a:spLocks noChangeArrowheads="1"/>
          </p:cNvSpPr>
          <p:nvPr/>
        </p:nvSpPr>
        <p:spPr bwMode="auto">
          <a:xfrm>
            <a:off x="2690813" y="4376738"/>
            <a:ext cx="6046787" cy="544512"/>
          </a:xfrm>
          <a:prstGeom prst="roundRect">
            <a:avLst>
              <a:gd name="adj" fmla="val 16667"/>
            </a:avLst>
          </a:prstGeom>
          <a:solidFill>
            <a:srgbClr val="F1AA5B">
              <a:alpha val="67842"/>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a:spcBef>
                <a:spcPct val="20000"/>
              </a:spcBef>
            </a:pPr>
            <a:endParaRPr lang="fr-FR" sz="1400"/>
          </a:p>
        </p:txBody>
      </p:sp>
      <p:sp>
        <p:nvSpPr>
          <p:cNvPr id="447510" name="Text Box 44"/>
          <p:cNvSpPr txBox="1">
            <a:spLocks noChangeArrowheads="1"/>
          </p:cNvSpPr>
          <p:nvPr/>
        </p:nvSpPr>
        <p:spPr bwMode="auto">
          <a:xfrm>
            <a:off x="2744788" y="4475163"/>
            <a:ext cx="590391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r>
              <a:rPr lang="fr-FR" sz="1200">
                <a:solidFill>
                  <a:srgbClr val="005197"/>
                </a:solidFill>
                <a:sym typeface="Wingdings 3" pitchFamily="18" charset="2"/>
              </a:rPr>
              <a:t>Prise en charge à domicile par la sage-femme libérale choisie par la mère</a:t>
            </a:r>
          </a:p>
        </p:txBody>
      </p:sp>
      <p:sp>
        <p:nvSpPr>
          <p:cNvPr id="447511" name="Oval 45"/>
          <p:cNvSpPr>
            <a:spLocks noChangeArrowheads="1"/>
          </p:cNvSpPr>
          <p:nvPr/>
        </p:nvSpPr>
        <p:spPr bwMode="auto">
          <a:xfrm>
            <a:off x="2709863" y="4076700"/>
            <a:ext cx="417512" cy="417513"/>
          </a:xfrm>
          <a:prstGeom prst="ellipse">
            <a:avLst/>
          </a:prstGeom>
          <a:gradFill rotWithShape="1">
            <a:gsLst>
              <a:gs pos="0">
                <a:schemeClr val="bg1"/>
              </a:gs>
              <a:gs pos="100000">
                <a:srgbClr val="FF9900"/>
              </a:gs>
            </a:gsLst>
            <a:path path="shape">
              <a:fillToRect l="50000" t="50000" r="50000" b="50000"/>
            </a:path>
          </a:gradFill>
          <a:ln w="25400">
            <a:solidFill>
              <a:schemeClr val="bg1"/>
            </a:solidFill>
            <a:round/>
            <a:headEnd/>
            <a:tailEnd/>
          </a:ln>
        </p:spPr>
        <p:txBody>
          <a:bodyPr wrap="none" anchor="ctr"/>
          <a:lstStyle/>
          <a:p>
            <a:endParaRPr lang="fr-FR"/>
          </a:p>
        </p:txBody>
      </p:sp>
      <p:sp>
        <p:nvSpPr>
          <p:cNvPr id="447512" name="Rectangle 9"/>
          <p:cNvSpPr>
            <a:spLocks noChangeArrowheads="1"/>
          </p:cNvSpPr>
          <p:nvPr/>
        </p:nvSpPr>
        <p:spPr bwMode="auto">
          <a:xfrm>
            <a:off x="2798763" y="4167188"/>
            <a:ext cx="250825"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90000"/>
              </a:lnSpc>
              <a:spcBef>
                <a:spcPct val="20000"/>
              </a:spcBef>
            </a:pPr>
            <a:r>
              <a:rPr lang="fr-FR" sz="1600" b="1">
                <a:solidFill>
                  <a:schemeClr val="hlink"/>
                </a:solidFill>
              </a:rPr>
              <a:t>4</a:t>
            </a:r>
          </a:p>
        </p:txBody>
      </p:sp>
      <p:sp>
        <p:nvSpPr>
          <p:cNvPr id="447513" name="Text Box 47"/>
          <p:cNvSpPr txBox="1">
            <a:spLocks noChangeArrowheads="1"/>
          </p:cNvSpPr>
          <p:nvPr/>
        </p:nvSpPr>
        <p:spPr bwMode="auto">
          <a:xfrm>
            <a:off x="8542338" y="277813"/>
            <a:ext cx="2540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ctr"/>
            <a:fld id="{CC169791-A425-47E4-9808-D57A2BE31C4E}" type="slidenum">
              <a:rPr lang="fr-FR" sz="1000" b="1">
                <a:solidFill>
                  <a:srgbClr val="EB891B"/>
                </a:solidFill>
              </a:rPr>
              <a:pPr algn="ctr"/>
              <a:t>6</a:t>
            </a:fld>
            <a:endParaRPr lang="fr-FR" sz="1000" b="1">
              <a:solidFill>
                <a:srgbClr val="EB891B"/>
              </a:solidFill>
            </a:endParaRPr>
          </a:p>
        </p:txBody>
      </p:sp>
      <p:sp>
        <p:nvSpPr>
          <p:cNvPr id="447514" name="AutoShape 48"/>
          <p:cNvSpPr>
            <a:spLocks noChangeArrowheads="1"/>
          </p:cNvSpPr>
          <p:nvPr/>
        </p:nvSpPr>
        <p:spPr bwMode="auto">
          <a:xfrm>
            <a:off x="8532813" y="260350"/>
            <a:ext cx="287337" cy="288925"/>
          </a:xfrm>
          <a:prstGeom prst="roundRect">
            <a:avLst>
              <a:gd name="adj" fmla="val 16667"/>
            </a:avLst>
          </a:prstGeom>
          <a:noFill/>
          <a:ln w="9525">
            <a:solidFill>
              <a:srgbClr val="00CC99"/>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fr-FR"/>
          </a:p>
        </p:txBody>
      </p:sp>
      <p:sp>
        <p:nvSpPr>
          <p:cNvPr id="447515" name="ZoneTexte 1"/>
          <p:cNvSpPr txBox="1">
            <a:spLocks noChangeArrowheads="1"/>
          </p:cNvSpPr>
          <p:nvPr/>
        </p:nvSpPr>
        <p:spPr bwMode="auto">
          <a:xfrm>
            <a:off x="8820150" y="6627813"/>
            <a:ext cx="347663"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r>
              <a:rPr lang="fr-FR" sz="900">
                <a:solidFill>
                  <a:srgbClr val="0C419A"/>
                </a:solidFill>
              </a:rPr>
              <a:t>6</a:t>
            </a:r>
          </a:p>
        </p:txBody>
      </p:sp>
    </p:spTree>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1585" name="Rectangle 2"/>
          <p:cNvSpPr>
            <a:spLocks noGrp="1" noChangeArrowheads="1"/>
          </p:cNvSpPr>
          <p:nvPr>
            <p:ph type="title"/>
          </p:nvPr>
        </p:nvSpPr>
        <p:spPr bwMode="auto">
          <a:xfrm>
            <a:off x="614363" y="277813"/>
            <a:ext cx="8229600" cy="49688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fr-FR" sz="2400" b="1" smtClean="0">
                <a:solidFill>
                  <a:srgbClr val="005197"/>
                </a:solidFill>
              </a:rPr>
              <a:t>Résultats des inclusions</a:t>
            </a:r>
          </a:p>
        </p:txBody>
      </p:sp>
      <p:sp>
        <p:nvSpPr>
          <p:cNvPr id="451586" name="Text Box 5"/>
          <p:cNvSpPr txBox="1">
            <a:spLocks noChangeArrowheads="1"/>
          </p:cNvSpPr>
          <p:nvPr/>
        </p:nvSpPr>
        <p:spPr bwMode="auto">
          <a:xfrm>
            <a:off x="8542338" y="277813"/>
            <a:ext cx="2540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ctr"/>
            <a:fld id="{5A33C25B-6EED-4A92-BBAF-B60F3093FDBF}" type="slidenum">
              <a:rPr lang="fr-FR" sz="1000" b="1">
                <a:solidFill>
                  <a:srgbClr val="EB891B"/>
                </a:solidFill>
              </a:rPr>
              <a:pPr algn="ctr"/>
              <a:t>7</a:t>
            </a:fld>
            <a:endParaRPr lang="fr-FR" sz="1000" b="1">
              <a:solidFill>
                <a:srgbClr val="EB891B"/>
              </a:solidFill>
            </a:endParaRPr>
          </a:p>
        </p:txBody>
      </p:sp>
      <p:sp>
        <p:nvSpPr>
          <p:cNvPr id="451587" name="AutoShape 6"/>
          <p:cNvSpPr>
            <a:spLocks noChangeArrowheads="1"/>
          </p:cNvSpPr>
          <p:nvPr/>
        </p:nvSpPr>
        <p:spPr bwMode="auto">
          <a:xfrm>
            <a:off x="8532813" y="260350"/>
            <a:ext cx="287337" cy="288925"/>
          </a:xfrm>
          <a:prstGeom prst="roundRect">
            <a:avLst>
              <a:gd name="adj" fmla="val 16667"/>
            </a:avLst>
          </a:prstGeom>
          <a:noFill/>
          <a:ln w="9525">
            <a:solidFill>
              <a:srgbClr val="00CC99"/>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fr-FR"/>
          </a:p>
        </p:txBody>
      </p:sp>
      <p:pic>
        <p:nvPicPr>
          <p:cNvPr id="451588" name="Picture 4"/>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23850" y="981075"/>
            <a:ext cx="8496300" cy="48244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1589" name="Rectangle 1"/>
          <p:cNvSpPr>
            <a:spLocks noChangeArrowheads="1"/>
          </p:cNvSpPr>
          <p:nvPr/>
        </p:nvSpPr>
        <p:spPr bwMode="auto">
          <a:xfrm>
            <a:off x="628650" y="1357313"/>
            <a:ext cx="7704138" cy="259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fr-FR" b="1" u="sng">
                <a:solidFill>
                  <a:srgbClr val="005197"/>
                </a:solidFill>
              </a:rPr>
              <a:t>année</a:t>
            </a:r>
            <a:r>
              <a:rPr lang="fr-FR" sz="2000" b="1" u="sng">
                <a:solidFill>
                  <a:srgbClr val="005197"/>
                </a:solidFill>
              </a:rPr>
              <a:t> </a:t>
            </a:r>
            <a:r>
              <a:rPr lang="fr-FR" b="1" u="sng">
                <a:solidFill>
                  <a:srgbClr val="005197"/>
                </a:solidFill>
              </a:rPr>
              <a:t>2012</a:t>
            </a:r>
            <a:r>
              <a:rPr lang="fr-FR" b="1">
                <a:solidFill>
                  <a:srgbClr val="005197"/>
                </a:solidFill>
              </a:rPr>
              <a:t> :</a:t>
            </a:r>
            <a:br>
              <a:rPr lang="fr-FR" b="1">
                <a:solidFill>
                  <a:srgbClr val="005197"/>
                </a:solidFill>
              </a:rPr>
            </a:br>
            <a:r>
              <a:rPr lang="fr-FR" b="1">
                <a:solidFill>
                  <a:srgbClr val="005197"/>
                </a:solidFill>
              </a:rPr>
              <a:t>943</a:t>
            </a:r>
            <a:r>
              <a:rPr lang="fr-FR">
                <a:solidFill>
                  <a:srgbClr val="005197"/>
                </a:solidFill>
              </a:rPr>
              <a:t> femmes éligibles au programme </a:t>
            </a:r>
            <a:br>
              <a:rPr lang="fr-FR">
                <a:solidFill>
                  <a:srgbClr val="005197"/>
                </a:solidFill>
              </a:rPr>
            </a:br>
            <a:r>
              <a:rPr lang="fr-FR" b="1">
                <a:solidFill>
                  <a:srgbClr val="005197"/>
                </a:solidFill>
              </a:rPr>
              <a:t>732</a:t>
            </a:r>
            <a:r>
              <a:rPr lang="fr-FR">
                <a:solidFill>
                  <a:srgbClr val="005197"/>
                </a:solidFill>
              </a:rPr>
              <a:t> adhésions</a:t>
            </a:r>
            <a:br>
              <a:rPr lang="fr-FR">
                <a:solidFill>
                  <a:srgbClr val="005197"/>
                </a:solidFill>
              </a:rPr>
            </a:br>
            <a:r>
              <a:rPr lang="fr-FR" b="1">
                <a:solidFill>
                  <a:srgbClr val="005197"/>
                </a:solidFill>
              </a:rPr>
              <a:t>555</a:t>
            </a:r>
            <a:r>
              <a:rPr lang="fr-FR">
                <a:solidFill>
                  <a:srgbClr val="005197"/>
                </a:solidFill>
              </a:rPr>
              <a:t> bénéficiaires du programme</a:t>
            </a:r>
            <a:br>
              <a:rPr lang="fr-FR">
                <a:solidFill>
                  <a:srgbClr val="005197"/>
                </a:solidFill>
              </a:rPr>
            </a:br>
            <a:endParaRPr lang="fr-FR">
              <a:solidFill>
                <a:srgbClr val="005197"/>
              </a:solidFill>
            </a:endParaRPr>
          </a:p>
          <a:p>
            <a:pPr algn="ctr"/>
            <a:r>
              <a:rPr lang="fr-FR" b="1" u="sng">
                <a:solidFill>
                  <a:srgbClr val="005197"/>
                </a:solidFill>
              </a:rPr>
              <a:t>année 2013</a:t>
            </a:r>
            <a:r>
              <a:rPr lang="fr-FR" b="1">
                <a:solidFill>
                  <a:srgbClr val="005197"/>
                </a:solidFill>
              </a:rPr>
              <a:t>:</a:t>
            </a:r>
            <a:br>
              <a:rPr lang="fr-FR" b="1">
                <a:solidFill>
                  <a:srgbClr val="005197"/>
                </a:solidFill>
              </a:rPr>
            </a:br>
            <a:r>
              <a:rPr lang="fr-FR" b="1">
                <a:solidFill>
                  <a:srgbClr val="005197"/>
                </a:solidFill>
              </a:rPr>
              <a:t>  5 538 </a:t>
            </a:r>
            <a:r>
              <a:rPr lang="fr-FR">
                <a:solidFill>
                  <a:srgbClr val="005197"/>
                </a:solidFill>
              </a:rPr>
              <a:t>femmes éligibles au programme </a:t>
            </a:r>
            <a:br>
              <a:rPr lang="fr-FR">
                <a:solidFill>
                  <a:srgbClr val="005197"/>
                </a:solidFill>
              </a:rPr>
            </a:br>
            <a:r>
              <a:rPr lang="fr-FR" b="1">
                <a:solidFill>
                  <a:srgbClr val="005197"/>
                </a:solidFill>
              </a:rPr>
              <a:t>3 968 </a:t>
            </a:r>
            <a:r>
              <a:rPr lang="fr-FR">
                <a:solidFill>
                  <a:srgbClr val="005197"/>
                </a:solidFill>
              </a:rPr>
              <a:t>adhésions</a:t>
            </a:r>
            <a:br>
              <a:rPr lang="fr-FR">
                <a:solidFill>
                  <a:srgbClr val="005197"/>
                </a:solidFill>
              </a:rPr>
            </a:br>
            <a:r>
              <a:rPr lang="fr-FR" b="1">
                <a:solidFill>
                  <a:srgbClr val="005197"/>
                </a:solidFill>
              </a:rPr>
              <a:t>3 137</a:t>
            </a:r>
            <a:r>
              <a:rPr lang="fr-FR">
                <a:solidFill>
                  <a:srgbClr val="005197"/>
                </a:solidFill>
              </a:rPr>
              <a:t> bénéficiaires du programme</a:t>
            </a:r>
            <a:endParaRPr lang="fr-FR"/>
          </a:p>
        </p:txBody>
      </p:sp>
      <p:sp>
        <p:nvSpPr>
          <p:cNvPr id="451590" name="Rectangle 8"/>
          <p:cNvSpPr>
            <a:spLocks noChangeArrowheads="1"/>
          </p:cNvSpPr>
          <p:nvPr/>
        </p:nvSpPr>
        <p:spPr bwMode="auto">
          <a:xfrm>
            <a:off x="2379663" y="3644900"/>
            <a:ext cx="4133850" cy="173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endParaRPr lang="fr-FR" b="1" u="sng">
              <a:solidFill>
                <a:srgbClr val="005197"/>
              </a:solidFill>
            </a:endParaRPr>
          </a:p>
          <a:p>
            <a:pPr algn="ctr"/>
            <a:endParaRPr lang="fr-FR" b="1" u="sng">
              <a:solidFill>
                <a:srgbClr val="005197"/>
              </a:solidFill>
            </a:endParaRPr>
          </a:p>
          <a:p>
            <a:pPr algn="ctr"/>
            <a:r>
              <a:rPr lang="fr-FR" b="1" u="sng">
                <a:solidFill>
                  <a:srgbClr val="005197"/>
                </a:solidFill>
              </a:rPr>
              <a:t>année 2014 </a:t>
            </a:r>
          </a:p>
          <a:p>
            <a:pPr algn="ctr"/>
            <a:r>
              <a:rPr lang="fr-FR" b="1">
                <a:solidFill>
                  <a:srgbClr val="005197"/>
                </a:solidFill>
              </a:rPr>
              <a:t>8 698 </a:t>
            </a:r>
            <a:r>
              <a:rPr lang="fr-FR">
                <a:solidFill>
                  <a:srgbClr val="005197"/>
                </a:solidFill>
              </a:rPr>
              <a:t>femmes éligibles au programme </a:t>
            </a:r>
            <a:br>
              <a:rPr lang="fr-FR">
                <a:solidFill>
                  <a:srgbClr val="005197"/>
                </a:solidFill>
              </a:rPr>
            </a:br>
            <a:r>
              <a:rPr lang="fr-FR" b="1">
                <a:solidFill>
                  <a:srgbClr val="005197"/>
                </a:solidFill>
              </a:rPr>
              <a:t>7 045</a:t>
            </a:r>
            <a:r>
              <a:rPr lang="fr-FR">
                <a:solidFill>
                  <a:srgbClr val="005197"/>
                </a:solidFill>
              </a:rPr>
              <a:t> adhésions</a:t>
            </a:r>
            <a:br>
              <a:rPr lang="fr-FR">
                <a:solidFill>
                  <a:srgbClr val="005197"/>
                </a:solidFill>
              </a:rPr>
            </a:br>
            <a:r>
              <a:rPr lang="fr-FR" b="1">
                <a:solidFill>
                  <a:srgbClr val="005197"/>
                </a:solidFill>
              </a:rPr>
              <a:t>5 500</a:t>
            </a:r>
            <a:r>
              <a:rPr lang="fr-FR">
                <a:solidFill>
                  <a:srgbClr val="005197"/>
                </a:solidFill>
              </a:rPr>
              <a:t> bénéficiaires du programme</a:t>
            </a:r>
          </a:p>
        </p:txBody>
      </p:sp>
      <p:sp>
        <p:nvSpPr>
          <p:cNvPr id="451591" name="ZoneTexte 7"/>
          <p:cNvSpPr txBox="1">
            <a:spLocks noChangeArrowheads="1"/>
          </p:cNvSpPr>
          <p:nvPr/>
        </p:nvSpPr>
        <p:spPr bwMode="auto">
          <a:xfrm>
            <a:off x="8820150" y="6627813"/>
            <a:ext cx="347663"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r>
              <a:rPr lang="fr-FR" sz="900" dirty="0" smtClean="0">
                <a:solidFill>
                  <a:srgbClr val="0C419A"/>
                </a:solidFill>
              </a:rPr>
              <a:t>7</a:t>
            </a:r>
            <a:endParaRPr lang="fr-FR" sz="900" dirty="0">
              <a:solidFill>
                <a:srgbClr val="0C419A"/>
              </a:solidFill>
            </a:endParaRPr>
          </a:p>
        </p:txBody>
      </p:sp>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5681" name="Text Box 4"/>
          <p:cNvSpPr txBox="1">
            <a:spLocks noChangeArrowheads="1"/>
          </p:cNvSpPr>
          <p:nvPr/>
        </p:nvSpPr>
        <p:spPr bwMode="auto">
          <a:xfrm>
            <a:off x="327025" y="1125538"/>
            <a:ext cx="8486775"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ctr">
              <a:spcBef>
                <a:spcPct val="50000"/>
              </a:spcBef>
            </a:pPr>
            <a:r>
              <a:rPr lang="fr-FR" sz="2400" b="1">
                <a:solidFill>
                  <a:srgbClr val="0C419A"/>
                </a:solidFill>
                <a:latin typeface="Century Gothic" pitchFamily="34" charset="0"/>
              </a:rPr>
              <a:t>PRADO, le programme de retour à domicile</a:t>
            </a:r>
          </a:p>
          <a:p>
            <a:pPr algn="ctr">
              <a:spcBef>
                <a:spcPct val="50000"/>
              </a:spcBef>
            </a:pPr>
            <a:endParaRPr lang="fr-FR" sz="2400" b="1">
              <a:solidFill>
                <a:srgbClr val="0C419A"/>
              </a:solidFill>
              <a:latin typeface="Century Gothic" pitchFamily="34" charset="0"/>
            </a:endParaRPr>
          </a:p>
          <a:p>
            <a:pPr algn="ctr">
              <a:spcBef>
                <a:spcPct val="50000"/>
              </a:spcBef>
            </a:pPr>
            <a:r>
              <a:rPr lang="fr-FR" sz="2400" b="1">
                <a:solidFill>
                  <a:srgbClr val="0C419A"/>
                </a:solidFill>
                <a:latin typeface="Century Gothic" pitchFamily="34" charset="0"/>
              </a:rPr>
              <a:t>Volet Orthopédie</a:t>
            </a:r>
          </a:p>
        </p:txBody>
      </p:sp>
      <p:sp>
        <p:nvSpPr>
          <p:cNvPr id="455682" name="ZoneTexte 2"/>
          <p:cNvSpPr txBox="1">
            <a:spLocks noChangeArrowheads="1"/>
          </p:cNvSpPr>
          <p:nvPr/>
        </p:nvSpPr>
        <p:spPr bwMode="auto">
          <a:xfrm>
            <a:off x="8820150" y="6627813"/>
            <a:ext cx="347663"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r>
              <a:rPr lang="fr-FR" sz="900" dirty="0" smtClean="0">
                <a:solidFill>
                  <a:srgbClr val="0C419A"/>
                </a:solidFill>
              </a:rPr>
              <a:t>8</a:t>
            </a:r>
            <a:endParaRPr lang="fr-FR" sz="900" dirty="0">
              <a:solidFill>
                <a:srgbClr val="0C419A"/>
              </a:solidFill>
            </a:endParaRPr>
          </a:p>
        </p:txBody>
      </p:sp>
    </p:spTree>
    <p:custDataLst>
      <p:tags r:id="rId1"/>
    </p:custData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Flèche droite à entaille 7"/>
          <p:cNvSpPr>
            <a:spLocks noChangeArrowheads="1"/>
          </p:cNvSpPr>
          <p:nvPr/>
        </p:nvSpPr>
        <p:spPr bwMode="auto">
          <a:xfrm rot="5400000">
            <a:off x="3442495" y="1605756"/>
            <a:ext cx="4824412" cy="3286125"/>
          </a:xfrm>
          <a:prstGeom prst="notchedRightArrow">
            <a:avLst>
              <a:gd name="adj1" fmla="val 51213"/>
              <a:gd name="adj2" fmla="val 13736"/>
            </a:avLst>
          </a:prstGeom>
          <a:solidFill>
            <a:srgbClr val="00AAAD">
              <a:alpha val="12157"/>
            </a:srgbClr>
          </a:solidFill>
          <a:ln>
            <a:noFill/>
          </a:ln>
          <a:effectLst>
            <a:outerShdw dist="38100" dir="5400000" algn="t" rotWithShape="0">
              <a:srgbClr val="000000">
                <a:alpha val="39998"/>
              </a:srgbClr>
            </a:outerShdw>
          </a:effectLst>
          <a:extLst/>
        </p:spPr>
        <p:txBody>
          <a:bodyPr anchor="ctr"/>
          <a:lstStyle/>
          <a:p>
            <a:pPr algn="ctr">
              <a:lnSpc>
                <a:spcPct val="90000"/>
              </a:lnSpc>
              <a:spcBef>
                <a:spcPct val="20000"/>
              </a:spcBef>
              <a:defRPr/>
            </a:pPr>
            <a:endParaRPr lang="fr-FR" sz="1100" b="1">
              <a:solidFill>
                <a:schemeClr val="bg1"/>
              </a:solidFill>
              <a:latin typeface="Century Gothic" pitchFamily="34" charset="0"/>
            </a:endParaRPr>
          </a:p>
        </p:txBody>
      </p:sp>
      <p:sp>
        <p:nvSpPr>
          <p:cNvPr id="457730" name="Rectangle 3"/>
          <p:cNvSpPr>
            <a:spLocks noChangeArrowheads="1"/>
          </p:cNvSpPr>
          <p:nvPr/>
        </p:nvSpPr>
        <p:spPr bwMode="auto">
          <a:xfrm>
            <a:off x="2867025" y="1844675"/>
            <a:ext cx="5975350" cy="468313"/>
          </a:xfrm>
          <a:prstGeom prst="rect">
            <a:avLst/>
          </a:prstGeom>
          <a:solidFill>
            <a:srgbClr val="BFDFE2">
              <a:alpha val="6509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spcBef>
                <a:spcPct val="20000"/>
              </a:spcBef>
            </a:pPr>
            <a:r>
              <a:rPr lang="fr-FR" sz="1000" b="1">
                <a:solidFill>
                  <a:srgbClr val="0C419A"/>
                </a:solidFill>
                <a:latin typeface="Century Gothic" pitchFamily="34" charset="0"/>
                <a:sym typeface="Wingdings 3" pitchFamily="18" charset="2"/>
              </a:rPr>
              <a:t>Éligibilité du patient au programme</a:t>
            </a:r>
          </a:p>
          <a:p>
            <a:pPr algn="ctr">
              <a:spcBef>
                <a:spcPct val="20000"/>
              </a:spcBef>
            </a:pPr>
            <a:r>
              <a:rPr lang="fr-FR" sz="1000" b="1">
                <a:solidFill>
                  <a:srgbClr val="0C419A"/>
                </a:solidFill>
                <a:latin typeface="Century Gothic" pitchFamily="34" charset="0"/>
                <a:sym typeface="Wingdings 3" pitchFamily="18" charset="2"/>
              </a:rPr>
              <a:t>Objectif pour l’équipe médicale : Identifier au plus tôt les patients qui respectent les critères d’éligibilité Prado Orthopédie basés sur les recommandations HAS</a:t>
            </a:r>
          </a:p>
        </p:txBody>
      </p:sp>
      <p:sp>
        <p:nvSpPr>
          <p:cNvPr id="457731" name="Rectangle 3"/>
          <p:cNvSpPr txBox="1">
            <a:spLocks noChangeArrowheads="1"/>
          </p:cNvSpPr>
          <p:nvPr/>
        </p:nvSpPr>
        <p:spPr bwMode="auto">
          <a:xfrm>
            <a:off x="2832100" y="892175"/>
            <a:ext cx="5975350" cy="735013"/>
          </a:xfrm>
          <a:prstGeom prst="rect">
            <a:avLst/>
          </a:prstGeom>
          <a:solidFill>
            <a:srgbClr val="BFDFE2">
              <a:alpha val="6509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ctr">
              <a:spcBef>
                <a:spcPct val="20000"/>
              </a:spcBef>
            </a:pPr>
            <a:endParaRPr lang="fr-FR" sz="1000" b="1">
              <a:solidFill>
                <a:srgbClr val="0C419A"/>
              </a:solidFill>
              <a:latin typeface="Century Gothic" pitchFamily="34" charset="0"/>
              <a:sym typeface="Wingdings 3" pitchFamily="18" charset="2"/>
            </a:endParaRPr>
          </a:p>
          <a:p>
            <a:pPr algn="ctr">
              <a:spcBef>
                <a:spcPct val="20000"/>
              </a:spcBef>
            </a:pPr>
            <a:r>
              <a:rPr lang="fr-FR" sz="1000" b="1">
                <a:solidFill>
                  <a:srgbClr val="0C419A"/>
                </a:solidFill>
                <a:latin typeface="Century Gothic" pitchFamily="34" charset="0"/>
                <a:sym typeface="Wingdings 3" pitchFamily="18" charset="2"/>
              </a:rPr>
              <a:t>Information et pré-inscription du patient éligible en pré-opératoire</a:t>
            </a:r>
          </a:p>
          <a:p>
            <a:pPr algn="ctr">
              <a:spcBef>
                <a:spcPct val="20000"/>
              </a:spcBef>
            </a:pPr>
            <a:r>
              <a:rPr lang="fr-FR" sz="1000" b="1">
                <a:solidFill>
                  <a:srgbClr val="0C419A"/>
                </a:solidFill>
                <a:latin typeface="Century Gothic" pitchFamily="34" charset="0"/>
                <a:sym typeface="Wingdings 3" pitchFamily="18" charset="2"/>
              </a:rPr>
              <a:t>Objectif : Sensibiliser les patients à l’offre proposée en amont de l’intervention au moment de la consultations de décision opératoire et leur proposer le programme</a:t>
            </a:r>
          </a:p>
          <a:p>
            <a:pPr algn="ctr">
              <a:spcBef>
                <a:spcPct val="20000"/>
              </a:spcBef>
            </a:pPr>
            <a:endParaRPr lang="fr-FR" sz="1000" b="1">
              <a:solidFill>
                <a:srgbClr val="0C419A"/>
              </a:solidFill>
              <a:latin typeface="Century Gothic" pitchFamily="34" charset="0"/>
              <a:sym typeface="Wingdings 3" pitchFamily="18" charset="2"/>
            </a:endParaRPr>
          </a:p>
          <a:p>
            <a:pPr algn="ctr">
              <a:spcBef>
                <a:spcPct val="20000"/>
              </a:spcBef>
            </a:pPr>
            <a:endParaRPr lang="fr-FR" sz="1000" b="1">
              <a:solidFill>
                <a:srgbClr val="0C419A"/>
              </a:solidFill>
              <a:latin typeface="Century Gothic" pitchFamily="34" charset="0"/>
              <a:sym typeface="Wingdings 3" pitchFamily="18" charset="2"/>
            </a:endParaRPr>
          </a:p>
        </p:txBody>
      </p:sp>
      <p:sp>
        <p:nvSpPr>
          <p:cNvPr id="457732" name="Rectangle 3"/>
          <p:cNvSpPr txBox="1">
            <a:spLocks noChangeArrowheads="1"/>
          </p:cNvSpPr>
          <p:nvPr/>
        </p:nvSpPr>
        <p:spPr bwMode="auto">
          <a:xfrm>
            <a:off x="2862263" y="2651125"/>
            <a:ext cx="5975350" cy="596900"/>
          </a:xfrm>
          <a:prstGeom prst="rect">
            <a:avLst/>
          </a:prstGeom>
          <a:solidFill>
            <a:srgbClr val="BFDFE2">
              <a:alpha val="6509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ctr">
              <a:spcBef>
                <a:spcPct val="20000"/>
              </a:spcBef>
            </a:pPr>
            <a:r>
              <a:rPr lang="fr-FR" sz="1000" b="1">
                <a:solidFill>
                  <a:srgbClr val="0C419A"/>
                </a:solidFill>
                <a:latin typeface="Century Gothic" pitchFamily="34" charset="0"/>
                <a:sym typeface="Wingdings 3" pitchFamily="18" charset="2"/>
              </a:rPr>
              <a:t>Visite du Conseiller de l’Assurance Maladie en chambre</a:t>
            </a:r>
          </a:p>
          <a:p>
            <a:pPr algn="ctr">
              <a:spcBef>
                <a:spcPct val="20000"/>
              </a:spcBef>
            </a:pPr>
            <a:r>
              <a:rPr lang="fr-FR" sz="1000" b="1">
                <a:solidFill>
                  <a:srgbClr val="0C419A"/>
                </a:solidFill>
                <a:latin typeface="Century Gothic" pitchFamily="34" charset="0"/>
                <a:sym typeface="Wingdings 3" pitchFamily="18" charset="2"/>
              </a:rPr>
              <a:t>Objectif du conseiller de l’assurance maladie : Recueillir l’adhésion du patient, le choix des professionnels de santé libéraux et organiser les premiers rendez vous à sa sortie et informer le médecin traitant</a:t>
            </a:r>
          </a:p>
        </p:txBody>
      </p:sp>
      <p:sp>
        <p:nvSpPr>
          <p:cNvPr id="21510" name="Rectangle 3"/>
          <p:cNvSpPr txBox="1">
            <a:spLocks noChangeArrowheads="1"/>
          </p:cNvSpPr>
          <p:nvPr/>
        </p:nvSpPr>
        <p:spPr bwMode="auto">
          <a:xfrm>
            <a:off x="2916238" y="3500438"/>
            <a:ext cx="6048375" cy="755650"/>
          </a:xfrm>
          <a:prstGeom prst="rect">
            <a:avLst/>
          </a:prstGeom>
          <a:solidFill>
            <a:srgbClr val="BFDFE2">
              <a:alpha val="65097"/>
            </a:srgbClr>
          </a:solidFill>
          <a:ln w="9525">
            <a:solidFill>
              <a:schemeClr val="accent1">
                <a:lumMod val="50000"/>
              </a:schemeClr>
            </a:solidFill>
            <a:prstDash val="dash"/>
            <a:miter lim="800000"/>
            <a:headEnd/>
            <a:tailEnd/>
          </a:ln>
          <a:effectLst/>
          <a:extLst/>
        </p:spPr>
        <p:txBody>
          <a:bodyPr anchor="ctr"/>
          <a:lstStyle>
            <a:lvl1pPr eaLnBrk="0" hangingPunct="0">
              <a:defRPr sz="1400">
                <a:solidFill>
                  <a:schemeClr val="tx1"/>
                </a:solidFill>
                <a:latin typeface="Arial" charset="0"/>
              </a:defRPr>
            </a:lvl1pPr>
            <a:lvl2pPr marL="742950" indent="-285750" eaLnBrk="0" hangingPunct="0">
              <a:defRPr sz="1400">
                <a:solidFill>
                  <a:schemeClr val="tx1"/>
                </a:solidFill>
                <a:latin typeface="Arial" charset="0"/>
              </a:defRPr>
            </a:lvl2pPr>
            <a:lvl3pPr marL="1143000" indent="-228600" eaLnBrk="0" hangingPunct="0">
              <a:defRPr sz="1400">
                <a:solidFill>
                  <a:schemeClr val="tx1"/>
                </a:solidFill>
                <a:latin typeface="Arial" charset="0"/>
              </a:defRPr>
            </a:lvl3pPr>
            <a:lvl4pPr marL="1600200" indent="-228600" eaLnBrk="0" hangingPunct="0">
              <a:defRPr sz="1400">
                <a:solidFill>
                  <a:schemeClr val="tx1"/>
                </a:solidFill>
                <a:latin typeface="Arial" charset="0"/>
              </a:defRPr>
            </a:lvl4pPr>
            <a:lvl5pPr marL="2057400" indent="-228600" eaLnBrk="0" hangingPunct="0">
              <a:defRPr sz="1400">
                <a:solidFill>
                  <a:schemeClr val="tx1"/>
                </a:solidFill>
                <a:latin typeface="Arial" charset="0"/>
              </a:defRPr>
            </a:lvl5pPr>
            <a:lvl6pPr marL="2514600" indent="-228600" eaLnBrk="0" fontAlgn="base" hangingPunct="0">
              <a:spcBef>
                <a:spcPct val="0"/>
              </a:spcBef>
              <a:spcAft>
                <a:spcPct val="0"/>
              </a:spcAft>
              <a:defRPr sz="1400">
                <a:solidFill>
                  <a:schemeClr val="tx1"/>
                </a:solidFill>
                <a:latin typeface="Arial" charset="0"/>
              </a:defRPr>
            </a:lvl6pPr>
            <a:lvl7pPr marL="2971800" indent="-228600" eaLnBrk="0" fontAlgn="base" hangingPunct="0">
              <a:spcBef>
                <a:spcPct val="0"/>
              </a:spcBef>
              <a:spcAft>
                <a:spcPct val="0"/>
              </a:spcAft>
              <a:defRPr sz="1400">
                <a:solidFill>
                  <a:schemeClr val="tx1"/>
                </a:solidFill>
                <a:latin typeface="Arial" charset="0"/>
              </a:defRPr>
            </a:lvl7pPr>
            <a:lvl8pPr marL="3429000" indent="-228600" eaLnBrk="0" fontAlgn="base" hangingPunct="0">
              <a:spcBef>
                <a:spcPct val="0"/>
              </a:spcBef>
              <a:spcAft>
                <a:spcPct val="0"/>
              </a:spcAft>
              <a:defRPr sz="1400">
                <a:solidFill>
                  <a:schemeClr val="tx1"/>
                </a:solidFill>
                <a:latin typeface="Arial" charset="0"/>
              </a:defRPr>
            </a:lvl8pPr>
            <a:lvl9pPr marL="3886200" indent="-228600" eaLnBrk="0" fontAlgn="base" hangingPunct="0">
              <a:spcBef>
                <a:spcPct val="0"/>
              </a:spcBef>
              <a:spcAft>
                <a:spcPct val="0"/>
              </a:spcAft>
              <a:defRPr sz="1400">
                <a:solidFill>
                  <a:schemeClr val="tx1"/>
                </a:solidFill>
                <a:latin typeface="Arial" charset="0"/>
              </a:defRPr>
            </a:lvl9pPr>
          </a:lstStyle>
          <a:p>
            <a:pPr algn="ctr" eaLnBrk="1" hangingPunct="1">
              <a:spcBef>
                <a:spcPct val="20000"/>
              </a:spcBef>
              <a:defRPr/>
            </a:pPr>
            <a:r>
              <a:rPr lang="fr-FR" sz="1000" b="1" dirty="0">
                <a:solidFill>
                  <a:srgbClr val="0C419A"/>
                </a:solidFill>
                <a:latin typeface="Century Gothic" pitchFamily="34" charset="0"/>
                <a:sym typeface="Wingdings 3" pitchFamily="18" charset="2"/>
              </a:rPr>
              <a:t>Initiation de la démarche aide à la </a:t>
            </a:r>
            <a:r>
              <a:rPr lang="fr-FR" sz="1000" b="1" dirty="0" smtClean="0">
                <a:solidFill>
                  <a:srgbClr val="0C419A"/>
                </a:solidFill>
                <a:latin typeface="Century Gothic" pitchFamily="34" charset="0"/>
                <a:sym typeface="Wingdings 3" pitchFamily="18" charset="2"/>
              </a:rPr>
              <a:t>vie</a:t>
            </a:r>
          </a:p>
          <a:p>
            <a:pPr algn="ctr" eaLnBrk="1" hangingPunct="1">
              <a:spcBef>
                <a:spcPct val="20000"/>
              </a:spcBef>
              <a:defRPr/>
            </a:pPr>
            <a:r>
              <a:rPr lang="fr-FR" sz="1000" b="1" dirty="0" smtClean="0">
                <a:solidFill>
                  <a:srgbClr val="0C419A"/>
                </a:solidFill>
                <a:latin typeface="Century Gothic" pitchFamily="34" charset="0"/>
                <a:sym typeface="Wingdings 3" pitchFamily="18" charset="2"/>
              </a:rPr>
              <a:t>Objectif du conseiller de l’assurance maladie : proposer une aide à la vie pour favoriser le retour à domicile des patients nécessitant temporairement un soutien à la vie quotidienne. </a:t>
            </a:r>
            <a:r>
              <a:rPr lang="fr-FR" sz="1000" b="1" dirty="0">
                <a:solidFill>
                  <a:srgbClr val="0C419A"/>
                </a:solidFill>
                <a:latin typeface="Century Gothic" pitchFamily="34" charset="0"/>
                <a:sym typeface="Wingdings 3" pitchFamily="18" charset="2"/>
              </a:rPr>
              <a:t>S</a:t>
            </a:r>
            <a:r>
              <a:rPr lang="fr-FR" sz="1000" b="1" dirty="0" smtClean="0">
                <a:solidFill>
                  <a:srgbClr val="0C419A"/>
                </a:solidFill>
                <a:latin typeface="Century Gothic" pitchFamily="34" charset="0"/>
                <a:sym typeface="Wingdings 3" pitchFamily="18" charset="2"/>
              </a:rPr>
              <a:t>i l’établissement dispose d’un service social ,l’initiation de la démarche à la vie est réalisée en coordination avec ce dernier.</a:t>
            </a:r>
            <a:endParaRPr lang="fr-FR" sz="1000" b="1" dirty="0">
              <a:solidFill>
                <a:srgbClr val="0C419A"/>
              </a:solidFill>
              <a:latin typeface="Century Gothic" pitchFamily="34" charset="0"/>
              <a:sym typeface="Wingdings 3" pitchFamily="18" charset="2"/>
            </a:endParaRPr>
          </a:p>
        </p:txBody>
      </p:sp>
      <p:sp>
        <p:nvSpPr>
          <p:cNvPr id="457734" name="Rectangle 3"/>
          <p:cNvSpPr txBox="1">
            <a:spLocks noChangeArrowheads="1"/>
          </p:cNvSpPr>
          <p:nvPr/>
        </p:nvSpPr>
        <p:spPr bwMode="auto">
          <a:xfrm>
            <a:off x="2844800" y="4508500"/>
            <a:ext cx="5975350" cy="657225"/>
          </a:xfrm>
          <a:prstGeom prst="rect">
            <a:avLst/>
          </a:prstGeom>
          <a:solidFill>
            <a:srgbClr val="BFDFE2">
              <a:alpha val="6509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ctr">
              <a:spcBef>
                <a:spcPct val="20000"/>
              </a:spcBef>
            </a:pPr>
            <a:r>
              <a:rPr lang="fr-FR" sz="1000" b="1">
                <a:solidFill>
                  <a:srgbClr val="0C419A"/>
                </a:solidFill>
                <a:latin typeface="Century Gothic" pitchFamily="34" charset="0"/>
                <a:sym typeface="Wingdings 3" pitchFamily="18" charset="2"/>
              </a:rPr>
              <a:t>Prise en charge par le masseur-kinésithérapeute et/ou l’infirmier et </a:t>
            </a:r>
          </a:p>
          <a:p>
            <a:pPr algn="ctr">
              <a:spcBef>
                <a:spcPct val="20000"/>
              </a:spcBef>
            </a:pPr>
            <a:r>
              <a:rPr lang="fr-FR" sz="1000" b="1">
                <a:solidFill>
                  <a:srgbClr val="0C419A"/>
                </a:solidFill>
                <a:latin typeface="Century Gothic" pitchFamily="34" charset="0"/>
                <a:sym typeface="Wingdings 3" pitchFamily="18" charset="2"/>
              </a:rPr>
              <a:t>mise en place de l’aide à la vie éventuelle</a:t>
            </a:r>
          </a:p>
          <a:p>
            <a:pPr algn="ctr">
              <a:spcBef>
                <a:spcPct val="20000"/>
              </a:spcBef>
            </a:pPr>
            <a:r>
              <a:rPr lang="fr-FR" sz="1000" b="1">
                <a:solidFill>
                  <a:srgbClr val="0C419A"/>
                </a:solidFill>
                <a:latin typeface="Century Gothic" pitchFamily="34" charset="0"/>
                <a:sym typeface="Wingdings 3" pitchFamily="18" charset="2"/>
              </a:rPr>
              <a:t>Bilan de satisfaction auprès des patients fait par le CAM à J15</a:t>
            </a:r>
          </a:p>
        </p:txBody>
      </p:sp>
      <p:sp>
        <p:nvSpPr>
          <p:cNvPr id="10248" name="Rectangle 9"/>
          <p:cNvSpPr>
            <a:spLocks noChangeArrowheads="1"/>
          </p:cNvSpPr>
          <p:nvPr/>
        </p:nvSpPr>
        <p:spPr bwMode="auto">
          <a:xfrm>
            <a:off x="323850" y="892175"/>
            <a:ext cx="2051050" cy="468313"/>
          </a:xfrm>
          <a:prstGeom prst="rect">
            <a:avLst/>
          </a:prstGeom>
          <a:solidFill>
            <a:srgbClr val="00AAAD"/>
          </a:solidFill>
          <a:ln>
            <a:noFill/>
          </a:ln>
          <a:effectLst>
            <a:outerShdw dist="38100" dir="5400000" algn="t" rotWithShape="0">
              <a:srgbClr val="000000">
                <a:alpha val="39998"/>
              </a:srgbClr>
            </a:outerShdw>
          </a:effectLst>
          <a:extLst/>
        </p:spPr>
        <p:txBody>
          <a:bodyPr anchor="ctr"/>
          <a:lstStyle/>
          <a:p>
            <a:pPr algn="ctr">
              <a:lnSpc>
                <a:spcPct val="90000"/>
              </a:lnSpc>
              <a:spcBef>
                <a:spcPct val="20000"/>
              </a:spcBef>
              <a:defRPr/>
            </a:pPr>
            <a:r>
              <a:rPr lang="fr-FR" sz="1100" b="1">
                <a:solidFill>
                  <a:schemeClr val="bg1"/>
                </a:solidFill>
                <a:latin typeface="Century Gothic" pitchFamily="34" charset="0"/>
              </a:rPr>
              <a:t>Avant l’intervention</a:t>
            </a:r>
          </a:p>
        </p:txBody>
      </p:sp>
      <p:sp>
        <p:nvSpPr>
          <p:cNvPr id="10249" name="Rectangle 9"/>
          <p:cNvSpPr>
            <a:spLocks noChangeArrowheads="1"/>
          </p:cNvSpPr>
          <p:nvPr/>
        </p:nvSpPr>
        <p:spPr bwMode="auto">
          <a:xfrm>
            <a:off x="350838" y="2071688"/>
            <a:ext cx="2051050" cy="1968500"/>
          </a:xfrm>
          <a:prstGeom prst="rect">
            <a:avLst/>
          </a:prstGeom>
          <a:solidFill>
            <a:srgbClr val="00AAAD"/>
          </a:solidFill>
          <a:ln>
            <a:noFill/>
          </a:ln>
          <a:effectLst>
            <a:outerShdw dist="38100" dir="5400000" algn="t" rotWithShape="0">
              <a:srgbClr val="000000">
                <a:alpha val="39998"/>
              </a:srgbClr>
            </a:outerShdw>
          </a:effectLst>
          <a:extLst/>
        </p:spPr>
        <p:txBody>
          <a:bodyPr anchor="ctr"/>
          <a:lstStyle/>
          <a:p>
            <a:pPr algn="ctr">
              <a:lnSpc>
                <a:spcPct val="90000"/>
              </a:lnSpc>
              <a:spcBef>
                <a:spcPct val="20000"/>
              </a:spcBef>
              <a:defRPr/>
            </a:pPr>
            <a:r>
              <a:rPr lang="fr-FR" sz="1100" b="1">
                <a:solidFill>
                  <a:schemeClr val="bg1"/>
                </a:solidFill>
                <a:latin typeface="Century Gothic" pitchFamily="34" charset="0"/>
              </a:rPr>
              <a:t>Pendant l’hospitalisation</a:t>
            </a:r>
          </a:p>
        </p:txBody>
      </p:sp>
      <p:sp>
        <p:nvSpPr>
          <p:cNvPr id="10250" name="Rectangle 9"/>
          <p:cNvSpPr>
            <a:spLocks noChangeArrowheads="1"/>
          </p:cNvSpPr>
          <p:nvPr/>
        </p:nvSpPr>
        <p:spPr bwMode="auto">
          <a:xfrm>
            <a:off x="468313" y="4508500"/>
            <a:ext cx="2051050" cy="657225"/>
          </a:xfrm>
          <a:prstGeom prst="rect">
            <a:avLst/>
          </a:prstGeom>
          <a:solidFill>
            <a:srgbClr val="00AAAD"/>
          </a:solidFill>
          <a:ln>
            <a:noFill/>
          </a:ln>
          <a:effectLst>
            <a:outerShdw dist="38100" dir="5400000" algn="t" rotWithShape="0">
              <a:srgbClr val="000000">
                <a:alpha val="39998"/>
              </a:srgbClr>
            </a:outerShdw>
          </a:effectLst>
          <a:extLst/>
        </p:spPr>
        <p:txBody>
          <a:bodyPr anchor="ctr"/>
          <a:lstStyle/>
          <a:p>
            <a:pPr algn="ctr">
              <a:lnSpc>
                <a:spcPct val="90000"/>
              </a:lnSpc>
              <a:spcBef>
                <a:spcPct val="20000"/>
              </a:spcBef>
              <a:defRPr/>
            </a:pPr>
            <a:r>
              <a:rPr lang="fr-FR" sz="1100" b="1">
                <a:solidFill>
                  <a:schemeClr val="bg1"/>
                </a:solidFill>
                <a:latin typeface="Century Gothic" pitchFamily="34" charset="0"/>
              </a:rPr>
              <a:t>De retour à domicile</a:t>
            </a:r>
          </a:p>
        </p:txBody>
      </p:sp>
      <p:sp>
        <p:nvSpPr>
          <p:cNvPr id="10251" name="Rectangle 9"/>
          <p:cNvSpPr>
            <a:spLocks noChangeArrowheads="1"/>
          </p:cNvSpPr>
          <p:nvPr/>
        </p:nvSpPr>
        <p:spPr bwMode="auto">
          <a:xfrm>
            <a:off x="5724525" y="584200"/>
            <a:ext cx="250825" cy="252413"/>
          </a:xfrm>
          <a:prstGeom prst="rect">
            <a:avLst/>
          </a:prstGeom>
          <a:solidFill>
            <a:srgbClr val="00AAAD"/>
          </a:solidFill>
          <a:ln>
            <a:noFill/>
          </a:ln>
          <a:effectLst>
            <a:outerShdw dist="38100" dir="5400000" algn="t" rotWithShape="0">
              <a:srgbClr val="000000">
                <a:alpha val="39998"/>
              </a:srgbClr>
            </a:outerShdw>
          </a:effectLst>
          <a:extLst/>
        </p:spPr>
        <p:txBody>
          <a:bodyPr anchor="ctr"/>
          <a:lstStyle/>
          <a:p>
            <a:pPr algn="ctr">
              <a:lnSpc>
                <a:spcPct val="90000"/>
              </a:lnSpc>
              <a:spcBef>
                <a:spcPct val="20000"/>
              </a:spcBef>
              <a:defRPr/>
            </a:pPr>
            <a:r>
              <a:rPr lang="fr-FR" sz="900" b="1" dirty="0">
                <a:solidFill>
                  <a:schemeClr val="bg1"/>
                </a:solidFill>
                <a:latin typeface="Century Gothic" pitchFamily="34" charset="0"/>
              </a:rPr>
              <a:t>1</a:t>
            </a:r>
          </a:p>
        </p:txBody>
      </p:sp>
      <p:sp>
        <p:nvSpPr>
          <p:cNvPr id="10252" name="Rectangle 9"/>
          <p:cNvSpPr>
            <a:spLocks noChangeArrowheads="1"/>
          </p:cNvSpPr>
          <p:nvPr/>
        </p:nvSpPr>
        <p:spPr bwMode="auto">
          <a:xfrm>
            <a:off x="5694363" y="1539875"/>
            <a:ext cx="250825" cy="252413"/>
          </a:xfrm>
          <a:prstGeom prst="rect">
            <a:avLst/>
          </a:prstGeom>
          <a:solidFill>
            <a:srgbClr val="00AAAD"/>
          </a:solidFill>
          <a:ln>
            <a:noFill/>
          </a:ln>
          <a:effectLst>
            <a:outerShdw dist="38100" dir="5400000" algn="t" rotWithShape="0">
              <a:srgbClr val="000000">
                <a:alpha val="39998"/>
              </a:srgbClr>
            </a:outerShdw>
          </a:effectLst>
          <a:extLst/>
        </p:spPr>
        <p:txBody>
          <a:bodyPr anchor="ctr"/>
          <a:lstStyle/>
          <a:p>
            <a:pPr algn="ctr">
              <a:lnSpc>
                <a:spcPct val="90000"/>
              </a:lnSpc>
              <a:spcBef>
                <a:spcPct val="20000"/>
              </a:spcBef>
              <a:defRPr/>
            </a:pPr>
            <a:r>
              <a:rPr lang="fr-FR" sz="900" b="1">
                <a:solidFill>
                  <a:schemeClr val="bg1"/>
                </a:solidFill>
                <a:latin typeface="Century Gothic" pitchFamily="34" charset="0"/>
              </a:rPr>
              <a:t>2</a:t>
            </a:r>
          </a:p>
        </p:txBody>
      </p:sp>
      <p:sp>
        <p:nvSpPr>
          <p:cNvPr id="10253" name="Rectangle 9"/>
          <p:cNvSpPr>
            <a:spLocks noChangeArrowheads="1"/>
          </p:cNvSpPr>
          <p:nvPr/>
        </p:nvSpPr>
        <p:spPr bwMode="auto">
          <a:xfrm>
            <a:off x="5694363" y="2347913"/>
            <a:ext cx="250825" cy="252412"/>
          </a:xfrm>
          <a:prstGeom prst="rect">
            <a:avLst/>
          </a:prstGeom>
          <a:solidFill>
            <a:srgbClr val="00AAAD"/>
          </a:solidFill>
          <a:ln>
            <a:noFill/>
          </a:ln>
          <a:effectLst>
            <a:outerShdw dist="38100" dir="5400000" algn="t" rotWithShape="0">
              <a:srgbClr val="000000">
                <a:alpha val="39998"/>
              </a:srgbClr>
            </a:outerShdw>
          </a:effectLst>
          <a:extLst/>
        </p:spPr>
        <p:txBody>
          <a:bodyPr anchor="ctr"/>
          <a:lstStyle/>
          <a:p>
            <a:pPr algn="ctr">
              <a:lnSpc>
                <a:spcPct val="90000"/>
              </a:lnSpc>
              <a:spcBef>
                <a:spcPct val="20000"/>
              </a:spcBef>
              <a:defRPr/>
            </a:pPr>
            <a:r>
              <a:rPr lang="fr-FR" sz="900" b="1">
                <a:solidFill>
                  <a:schemeClr val="bg1"/>
                </a:solidFill>
                <a:latin typeface="Century Gothic" pitchFamily="34" charset="0"/>
              </a:rPr>
              <a:t>3</a:t>
            </a:r>
          </a:p>
        </p:txBody>
      </p:sp>
      <p:sp>
        <p:nvSpPr>
          <p:cNvPr id="10254" name="Rectangle 9"/>
          <p:cNvSpPr>
            <a:spLocks noChangeArrowheads="1"/>
          </p:cNvSpPr>
          <p:nvPr/>
        </p:nvSpPr>
        <p:spPr bwMode="auto">
          <a:xfrm>
            <a:off x="5707063" y="3232150"/>
            <a:ext cx="250825" cy="252413"/>
          </a:xfrm>
          <a:prstGeom prst="rect">
            <a:avLst/>
          </a:prstGeom>
          <a:solidFill>
            <a:srgbClr val="00AAAD"/>
          </a:solidFill>
          <a:ln>
            <a:noFill/>
          </a:ln>
          <a:effectLst>
            <a:outerShdw dist="38100" dir="5400000" algn="t" rotWithShape="0">
              <a:srgbClr val="000000">
                <a:alpha val="39998"/>
              </a:srgbClr>
            </a:outerShdw>
          </a:effectLst>
          <a:extLst/>
        </p:spPr>
        <p:txBody>
          <a:bodyPr anchor="ctr"/>
          <a:lstStyle/>
          <a:p>
            <a:pPr algn="ctr">
              <a:lnSpc>
                <a:spcPct val="90000"/>
              </a:lnSpc>
              <a:spcBef>
                <a:spcPct val="20000"/>
              </a:spcBef>
              <a:defRPr/>
            </a:pPr>
            <a:r>
              <a:rPr lang="fr-FR" sz="900" b="1">
                <a:solidFill>
                  <a:schemeClr val="bg1"/>
                </a:solidFill>
                <a:latin typeface="Century Gothic" pitchFamily="34" charset="0"/>
              </a:rPr>
              <a:t>4</a:t>
            </a:r>
          </a:p>
        </p:txBody>
      </p:sp>
      <p:sp>
        <p:nvSpPr>
          <p:cNvPr id="10255" name="Rectangle 9"/>
          <p:cNvSpPr>
            <a:spLocks noChangeArrowheads="1"/>
          </p:cNvSpPr>
          <p:nvPr/>
        </p:nvSpPr>
        <p:spPr bwMode="auto">
          <a:xfrm>
            <a:off x="5707063" y="4240213"/>
            <a:ext cx="250825" cy="250825"/>
          </a:xfrm>
          <a:prstGeom prst="rect">
            <a:avLst/>
          </a:prstGeom>
          <a:solidFill>
            <a:srgbClr val="00AAAD"/>
          </a:solidFill>
          <a:ln>
            <a:noFill/>
          </a:ln>
          <a:effectLst>
            <a:outerShdw dist="38100" dir="5400000" algn="t" rotWithShape="0">
              <a:srgbClr val="000000">
                <a:alpha val="39998"/>
              </a:srgbClr>
            </a:outerShdw>
          </a:effectLst>
          <a:extLst/>
        </p:spPr>
        <p:txBody>
          <a:bodyPr anchor="ctr"/>
          <a:lstStyle/>
          <a:p>
            <a:pPr algn="ctr">
              <a:lnSpc>
                <a:spcPct val="90000"/>
              </a:lnSpc>
              <a:spcBef>
                <a:spcPct val="20000"/>
              </a:spcBef>
              <a:defRPr/>
            </a:pPr>
            <a:r>
              <a:rPr lang="fr-FR" sz="900" b="1">
                <a:solidFill>
                  <a:schemeClr val="bg1"/>
                </a:solidFill>
                <a:latin typeface="Century Gothic" pitchFamily="34" charset="0"/>
              </a:rPr>
              <a:t>5</a:t>
            </a:r>
          </a:p>
        </p:txBody>
      </p:sp>
      <p:sp>
        <p:nvSpPr>
          <p:cNvPr id="457743" name="Rectangle 2"/>
          <p:cNvSpPr>
            <a:spLocks noChangeArrowheads="1"/>
          </p:cNvSpPr>
          <p:nvPr/>
        </p:nvSpPr>
        <p:spPr bwMode="auto">
          <a:xfrm>
            <a:off x="323850" y="-26988"/>
            <a:ext cx="8496300" cy="647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8" tIns="45715" rIns="91428" bIns="45715" anchor="ctr"/>
          <a:lstStyle/>
          <a:p>
            <a:r>
              <a:rPr lang="fr-FR" b="1">
                <a:solidFill>
                  <a:srgbClr val="0C419A"/>
                </a:solidFill>
                <a:latin typeface="Century Gothic" pitchFamily="34" charset="0"/>
              </a:rPr>
              <a:t>Les 5 étapes de PRADO Orthopédie</a:t>
            </a:r>
          </a:p>
        </p:txBody>
      </p:sp>
      <p:sp>
        <p:nvSpPr>
          <p:cNvPr id="457744" name="ZoneTexte 16"/>
          <p:cNvSpPr txBox="1">
            <a:spLocks noChangeArrowheads="1"/>
          </p:cNvSpPr>
          <p:nvPr/>
        </p:nvSpPr>
        <p:spPr bwMode="auto">
          <a:xfrm>
            <a:off x="8820150" y="6627813"/>
            <a:ext cx="347663"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r>
              <a:rPr lang="fr-FR" sz="900" dirty="0" smtClean="0">
                <a:solidFill>
                  <a:srgbClr val="0C419A"/>
                </a:solidFill>
              </a:rPr>
              <a:t>9</a:t>
            </a:r>
            <a:endParaRPr lang="fr-FR" sz="900" dirty="0">
              <a:solidFill>
                <a:srgbClr val="0C419A"/>
              </a:solidFill>
            </a:endParaRPr>
          </a:p>
        </p:txBody>
      </p:sp>
      <p:sp>
        <p:nvSpPr>
          <p:cNvPr id="18" name="Rectangle 3"/>
          <p:cNvSpPr txBox="1">
            <a:spLocks noChangeArrowheads="1"/>
          </p:cNvSpPr>
          <p:nvPr/>
        </p:nvSpPr>
        <p:spPr bwMode="auto">
          <a:xfrm>
            <a:off x="2916238" y="3500438"/>
            <a:ext cx="6048375" cy="755650"/>
          </a:xfrm>
          <a:prstGeom prst="rect">
            <a:avLst/>
          </a:prstGeom>
          <a:solidFill>
            <a:srgbClr val="BFDFE2">
              <a:alpha val="65097"/>
            </a:srgbClr>
          </a:solidFill>
          <a:ln w="9525">
            <a:solidFill>
              <a:schemeClr val="accent1">
                <a:lumMod val="50000"/>
              </a:schemeClr>
            </a:solidFill>
            <a:prstDash val="dash"/>
            <a:miter lim="800000"/>
            <a:headEnd/>
            <a:tailEnd/>
          </a:ln>
          <a:effectLst/>
          <a:extLst/>
        </p:spPr>
        <p:txBody>
          <a:bodyPr anchor="ct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ctr">
              <a:spcBef>
                <a:spcPct val="20000"/>
              </a:spcBef>
            </a:pPr>
            <a:r>
              <a:rPr lang="fr-FR" sz="1000" b="1">
                <a:solidFill>
                  <a:srgbClr val="0C419A"/>
                </a:solidFill>
                <a:latin typeface="Century Gothic" pitchFamily="34" charset="0"/>
                <a:sym typeface="Wingdings 3" pitchFamily="18" charset="2"/>
              </a:rPr>
              <a:t>Initiation de la démarche aide à la vie</a:t>
            </a:r>
          </a:p>
          <a:p>
            <a:pPr algn="ctr">
              <a:spcBef>
                <a:spcPct val="20000"/>
              </a:spcBef>
            </a:pPr>
            <a:r>
              <a:rPr lang="fr-FR" sz="1000" b="1">
                <a:solidFill>
                  <a:srgbClr val="0C419A"/>
                </a:solidFill>
                <a:latin typeface="Century Gothic" pitchFamily="34" charset="0"/>
                <a:sym typeface="Wingdings 3" pitchFamily="18" charset="2"/>
              </a:rPr>
              <a:t>Objectif du conseiller de l’assurance maladie : proposer une aide à la vie pour favoriser le retour à domicile des patients nécessitant temporairement un soutien à la vie quotidienne. Si l’établissement dispose d’un service social, l’initiation de la démarche à la vie est réalisée en coordination avec ce dernier.</a:t>
            </a:r>
          </a:p>
        </p:txBody>
      </p:sp>
    </p:spTree>
  </p:cSld>
  <p:clrMapOvr>
    <a:masterClrMapping/>
  </p:clrMapOvr>
  <p:transition spd="med"/>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10;&lt;root reqver=&quot;17839&quot;&gt;&lt;version val=&quot;21086&quot;/&gt;&lt;CPresentation id=&quot;1&quot;&gt;&lt;m_defprecNumber idref=&quot;2&quot;/&gt;&lt;m_defprecPercent idref=&quot;3&quot;/&gt;&lt;m_defprecDate idref=&quot;4&quot;/&gt;&lt;m_defprecYear idref=&quot;5&quot;/&gt;&lt;m_defprecQuarter idref=&quot;6&quot;/&gt;&lt;m_defprecMonth idref=&quot;7&quot;/&gt;&lt;m_defprecWeek idref=&quot;8&quot;/&gt;&lt;m_defprecDay idref=&quot;9&quot;/&gt;&lt;m_mruColor&gt;&lt;m_vecMRU length=&quot;3&quot;&gt;&lt;elem m_fUsage=&quot;3.98532790000000060000E+000&quot;&gt;&lt;m_ppcolschidx val=&quot;0&quot;/&gt;&lt;m_rgb r=&quot;cb&quot; g=&quot;3&quot; b=&quot;21&quot;/&gt;&lt;/elem&gt;&lt;elem m_fUsage=&quot;9.00000000000000020000E-001&quot;&gt;&lt;m_ppcolschidx val=&quot;0&quot;/&gt;&lt;m_rgb r=&quot;cf&quot; g=&quot;e&quot; b=&quot;43&quot;/&gt;&lt;/elem&gt;&lt;elem m_fUsage=&quot;8.10000000000000050000E-001&quot;&gt;&lt;m_ppcolschidx val=&quot;0&quot;/&gt;&lt;m_rgb r=&quot;8e&quot; g=&quot;9&quot; b=&quot;2e&quot;/&gt;&lt;/elem&gt;&lt;/m_vecMRU&gt;&lt;/m_mruColor&gt;&lt;m_mapectfillschemeMRU/&gt;&lt;m_eweekdayFirstOfWeek val=&quot;2&quot;/&gt;&lt;m_eweekdayFirstOfWorkweek val=&quot;2&quot;/&gt;&lt;m_eweekdayFirstOfWeekend val=&quot;7&quot;/&gt;&lt;/CPresentation&gt;&lt;CDefaultPrec id=&quot;9&quot;&gt;&lt;m_precDefault/&gt;&lt;/CDefaultPrec&gt;&lt;CDefaultPrec id=&quot;8&quot;&gt;&lt;m_precDefault/&gt;&lt;/CDefaultPrec&gt;&lt;CDefaultPrec id=&quot;7&quot;&gt;&lt;m_precDefault/&gt;&lt;/CDefaultPrec&gt;&lt;CDefaultPrec id=&quot;6&quot;&gt;&lt;m_precDefault/&gt;&lt;/CDefaultPrec&gt;&lt;CDefaultPrec id=&quot;5&quot;&gt;&lt;m_precDefault/&gt;&lt;/CDefaultPrec&gt;&lt;CDefaultPrec id=&quot;4&quot;&gt;&lt;m_precDefault/&gt;&lt;/CDefaultPrec&gt;&lt;CDefaultPrec id=&quot;3&quot;&gt;&lt;m_precDefault/&gt;&lt;/CDefaultPrec&gt;&lt;CDefaultPrec id=&quot;2&quot;&gt;&lt;m_precDefault&gt;&lt;m_chDecimalSymbol&gt;,&lt;/m_chDecimalSymbol&gt;&lt;m_nGroupingDigits val=&quot;3&quot;/&gt;&lt;m_chGroupingSymbol&gt;.&lt;/m_chGroupingSymbol&gt;&lt;m_chDecimalSymbol17909&gt;,&lt;/m_chDecimalSymbol17909&gt;&lt;m_nGroupingDigits17909 val=&quot;3&quot;/&gt;&lt;m_chGroupingSymbol17909&gt;.&lt;/m_chGroupingSymbol17909&gt;&lt;/m_precDefault&gt;&lt;/CDefaultPrec&gt;&lt;/root&gt;"/>
  <p:tag name="THINKCELLUNDODONOTDELETE" val="1858"/>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xgDJNEfuckm3gzpnE2IZLg"/>
</p:tagLst>
</file>

<file path=ppt/tags/tag100.xml><?xml version="1.0" encoding="utf-8"?>
<p:tagLst xmlns:a="http://schemas.openxmlformats.org/drawingml/2006/main" xmlns:r="http://schemas.openxmlformats.org/officeDocument/2006/relationships" xmlns:p="http://schemas.openxmlformats.org/presentationml/2006/main">
  <p:tag name="THINKCELLSHAPEDONOTDELETE" val="pfRVXpoHJQ0ShJSaC7THwbw"/>
</p:tagLst>
</file>

<file path=ppt/tags/tag101.xml><?xml version="1.0" encoding="utf-8"?>
<p:tagLst xmlns:a="http://schemas.openxmlformats.org/drawingml/2006/main" xmlns:r="http://schemas.openxmlformats.org/officeDocument/2006/relationships" xmlns:p="http://schemas.openxmlformats.org/presentationml/2006/main">
  <p:tag name="THINKCELLSHAPEDONOTDELETE" val="pfWGgsS_2PUq7wJGthFlv2A"/>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p81rdh0E2aUu_m352RV4mnw"/>
</p:tagLst>
</file>

<file path=ppt/tags/tag103.xml><?xml version="1.0" encoding="utf-8"?>
<p:tagLst xmlns:a="http://schemas.openxmlformats.org/drawingml/2006/main" xmlns:r="http://schemas.openxmlformats.org/officeDocument/2006/relationships" xmlns:p="http://schemas.openxmlformats.org/presentationml/2006/main">
  <p:tag name="THINKCELLSHAPEDONOTDELETE" val="pwC88nKGJm0GAIjZtlj7txw"/>
</p:tagLst>
</file>

<file path=ppt/tags/tag104.xml><?xml version="1.0" encoding="utf-8"?>
<p:tagLst xmlns:a="http://schemas.openxmlformats.org/drawingml/2006/main" xmlns:r="http://schemas.openxmlformats.org/officeDocument/2006/relationships" xmlns:p="http://schemas.openxmlformats.org/presentationml/2006/main">
  <p:tag name="THINKCELLSHAPEDONOTDELETE" val="p2CsB3iW6DE2W34pMwGazaw"/>
</p:tagLst>
</file>

<file path=ppt/tags/tag105.xml><?xml version="1.0" encoding="utf-8"?>
<p:tagLst xmlns:a="http://schemas.openxmlformats.org/drawingml/2006/main" xmlns:r="http://schemas.openxmlformats.org/officeDocument/2006/relationships" xmlns:p="http://schemas.openxmlformats.org/presentationml/2006/main">
  <p:tag name="THINKCELLSHAPEDONOTDELETE" val="pterSL5MSQEuCb9JLeQo1HQ"/>
</p:tagLst>
</file>

<file path=ppt/tags/tag106.xml><?xml version="1.0" encoding="utf-8"?>
<p:tagLst xmlns:a="http://schemas.openxmlformats.org/drawingml/2006/main" xmlns:r="http://schemas.openxmlformats.org/officeDocument/2006/relationships" xmlns:p="http://schemas.openxmlformats.org/presentationml/2006/main">
  <p:tag name="THINKCELLSHAPEDONOTDELETE" val="pWef7Qoo4E0qaDA1vDxfbCw"/>
</p:tagLst>
</file>

<file path=ppt/tags/tag107.xml><?xml version="1.0" encoding="utf-8"?>
<p:tagLst xmlns:a="http://schemas.openxmlformats.org/drawingml/2006/main" xmlns:r="http://schemas.openxmlformats.org/officeDocument/2006/relationships" xmlns:p="http://schemas.openxmlformats.org/presentationml/2006/main">
  <p:tag name="THINKCELLSHAPEDONOTDELETE" val="pNy72YwxlKkaFEcZ2IcGGyg"/>
</p:tagLst>
</file>

<file path=ppt/tags/tag108.xml><?xml version="1.0" encoding="utf-8"?>
<p:tagLst xmlns:a="http://schemas.openxmlformats.org/drawingml/2006/main" xmlns:r="http://schemas.openxmlformats.org/officeDocument/2006/relationships" xmlns:p="http://schemas.openxmlformats.org/presentationml/2006/main">
  <p:tag name="ELAPSEDTIME" val="2,672"/>
  <p:tag name="TIMELINE" val="1,5"/>
  <p:tag name="ARTICULATE_TITLE_TAG" val="Couverture 2"/>
  <p:tag name="ARTICULATE_SLIDE_PAUSE" val="1"/>
</p:tagLst>
</file>

<file path=ppt/tags/tag109.xml><?xml version="1.0" encoding="utf-8"?>
<p:tagLst xmlns:a="http://schemas.openxmlformats.org/drawingml/2006/main" xmlns:r="http://schemas.openxmlformats.org/officeDocument/2006/relationships" xmlns:p="http://schemas.openxmlformats.org/presentationml/2006/main">
  <p:tag name="ELAPSEDTIME" val="2,672"/>
  <p:tag name="TIMELINE" val="1,5"/>
  <p:tag name="ARTICULATE_TITLE_TAG" val="Couverture 2"/>
  <p:tag name="ARTICULATE_SLIDE_PAUSE" val="1"/>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37wrmYgiTU.Z28vOpAsbQQ"/>
</p:tagLst>
</file>

<file path=ppt/tags/tag110.xml><?xml version="1.0" encoding="utf-8"?>
<p:tagLst xmlns:a="http://schemas.openxmlformats.org/drawingml/2006/main" xmlns:r="http://schemas.openxmlformats.org/officeDocument/2006/relationships" xmlns:p="http://schemas.openxmlformats.org/presentationml/2006/main">
  <p:tag name="THINKCELLSHAPEDONOTDELETE" val="pqL80w2ELg02tGlLy5hSA7g"/>
</p:tagLst>
</file>

<file path=ppt/tags/tag111.xml><?xml version="1.0" encoding="utf-8"?>
<p:tagLst xmlns:a="http://schemas.openxmlformats.org/drawingml/2006/main" xmlns:r="http://schemas.openxmlformats.org/officeDocument/2006/relationships" xmlns:p="http://schemas.openxmlformats.org/presentationml/2006/main">
  <p:tag name="THINKCELLSHAPEDONOTDELETE" val="pqL80w2ELg02tGlLy5hSA7g"/>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pqL80w2ELg02tGlLy5hSA7g"/>
</p:tagLst>
</file>

<file path=ppt/tags/tag113.xml><?xml version="1.0" encoding="utf-8"?>
<p:tagLst xmlns:a="http://schemas.openxmlformats.org/drawingml/2006/main" xmlns:r="http://schemas.openxmlformats.org/officeDocument/2006/relationships" xmlns:p="http://schemas.openxmlformats.org/presentationml/2006/main">
  <p:tag name="THINKCELLSHAPEDONOTDELETE" val="pqL80w2ELg02tGlLy5hSA7g"/>
</p:tagLst>
</file>

<file path=ppt/tags/tag114.xml><?xml version="1.0" encoding="utf-8"?>
<p:tagLst xmlns:a="http://schemas.openxmlformats.org/drawingml/2006/main" xmlns:r="http://schemas.openxmlformats.org/officeDocument/2006/relationships" xmlns:p="http://schemas.openxmlformats.org/presentationml/2006/main">
  <p:tag name="THINKCELLSHAPEDONOTDELETE" val="pqL80w2ELg02tGlLy5hSA7g"/>
</p:tagLst>
</file>

<file path=ppt/tags/tag1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6.xml><?xml version="1.0" encoding="utf-8"?>
<p:tagLst xmlns:a="http://schemas.openxmlformats.org/drawingml/2006/main" xmlns:r="http://schemas.openxmlformats.org/officeDocument/2006/relationships" xmlns:p="http://schemas.openxmlformats.org/presentationml/2006/main">
  <p:tag name="THINKCELLSHAPEDONOTDELETE" val="tWaU1G7trFUKhUTtXBh4zCQ"/>
</p:tagLst>
</file>

<file path=ppt/tags/tag117.xml><?xml version="1.0" encoding="utf-8"?>
<p:tagLst xmlns:a="http://schemas.openxmlformats.org/drawingml/2006/main" xmlns:r="http://schemas.openxmlformats.org/officeDocument/2006/relationships" xmlns:p="http://schemas.openxmlformats.org/presentationml/2006/main">
  <p:tag name="THINKCELLSHAPEDONOTDELETE" val="pGYpgsCfhWk2.i7ME5Tk4nQ"/>
</p:tagLst>
</file>

<file path=ppt/tags/tag118.xml><?xml version="1.0" encoding="utf-8"?>
<p:tagLst xmlns:a="http://schemas.openxmlformats.org/drawingml/2006/main" xmlns:r="http://schemas.openxmlformats.org/officeDocument/2006/relationships" xmlns:p="http://schemas.openxmlformats.org/presentationml/2006/main">
  <p:tag name="THINKCELLSHAPEDONOTDELETE" val="pu8.YxyB0hk60dwMAa5katw"/>
</p:tagLst>
</file>

<file path=ppt/tags/tag119.xml><?xml version="1.0" encoding="utf-8"?>
<p:tagLst xmlns:a="http://schemas.openxmlformats.org/drawingml/2006/main" xmlns:r="http://schemas.openxmlformats.org/officeDocument/2006/relationships" xmlns:p="http://schemas.openxmlformats.org/presentationml/2006/main">
  <p:tag name="THINKCELLSHAPEDONOTDELETE" val="pRjFOP61je0O7tnd9ijypUw"/>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pi_uT8KV5UKxEN_lDOBNsw"/>
</p:tagLst>
</file>

<file path=ppt/tags/tag120.xml><?xml version="1.0" encoding="utf-8"?>
<p:tagLst xmlns:a="http://schemas.openxmlformats.org/drawingml/2006/main" xmlns:r="http://schemas.openxmlformats.org/officeDocument/2006/relationships" xmlns:p="http://schemas.openxmlformats.org/presentationml/2006/main">
  <p:tag name="THINKCELLSHAPEDONOTDELETE" val="pdZkhs1fmJE2b4xevS3puQw"/>
</p:tagLst>
</file>

<file path=ppt/tags/tag121.xml><?xml version="1.0" encoding="utf-8"?>
<p:tagLst xmlns:a="http://schemas.openxmlformats.org/drawingml/2006/main" xmlns:r="http://schemas.openxmlformats.org/officeDocument/2006/relationships" xmlns:p="http://schemas.openxmlformats.org/presentationml/2006/main">
  <p:tag name="THINKCELLSHAPEDONOTDELETE" val="pmY7fTyOMwk.2fK2FzzL_lQ"/>
</p:tagLst>
</file>

<file path=ppt/tags/tag122.xml><?xml version="1.0" encoding="utf-8"?>
<p:tagLst xmlns:a="http://schemas.openxmlformats.org/drawingml/2006/main" xmlns:r="http://schemas.openxmlformats.org/officeDocument/2006/relationships" xmlns:p="http://schemas.openxmlformats.org/presentationml/2006/main">
  <p:tag name="THINKCELLSHAPEDONOTDELETE" val="pPAuxf.R1hkCItScq4bTusw"/>
</p:tagLst>
</file>

<file path=ppt/tags/tag123.xml><?xml version="1.0" encoding="utf-8"?>
<p:tagLst xmlns:a="http://schemas.openxmlformats.org/drawingml/2006/main" xmlns:r="http://schemas.openxmlformats.org/officeDocument/2006/relationships" xmlns:p="http://schemas.openxmlformats.org/presentationml/2006/main">
  <p:tag name="THINKCELLSHAPEDONOTDELETE" val="pVWFP65cxN0eRxgufQqI.SA"/>
</p:tagLst>
</file>

<file path=ppt/tags/tag124.xml><?xml version="1.0" encoding="utf-8"?>
<p:tagLst xmlns:a="http://schemas.openxmlformats.org/drawingml/2006/main" xmlns:r="http://schemas.openxmlformats.org/officeDocument/2006/relationships" xmlns:p="http://schemas.openxmlformats.org/presentationml/2006/main">
  <p:tag name="THINKCELLSHAPEDONOTDELETE" val="p000.uyHTOU2drylQSgI2_A"/>
</p:tagLst>
</file>

<file path=ppt/tags/tag125.xml><?xml version="1.0" encoding="utf-8"?>
<p:tagLst xmlns:a="http://schemas.openxmlformats.org/drawingml/2006/main" xmlns:r="http://schemas.openxmlformats.org/officeDocument/2006/relationships" xmlns:p="http://schemas.openxmlformats.org/presentationml/2006/main">
  <p:tag name="THINKCELLSHAPEDONOTDELETE" val="pZ8KTLtxqj0C0CbfzvndFPQ"/>
</p:tagLst>
</file>

<file path=ppt/tags/tag126.xml><?xml version="1.0" encoding="utf-8"?>
<p:tagLst xmlns:a="http://schemas.openxmlformats.org/drawingml/2006/main" xmlns:r="http://schemas.openxmlformats.org/officeDocument/2006/relationships" xmlns:p="http://schemas.openxmlformats.org/presentationml/2006/main">
  <p:tag name="THINKCELLSHAPEDONOTDELETE" val="pwoNAg4St3ku2n3GPqu6aEA"/>
</p:tagLst>
</file>

<file path=ppt/tags/tag127.xml><?xml version="1.0" encoding="utf-8"?>
<p:tagLst xmlns:a="http://schemas.openxmlformats.org/drawingml/2006/main" xmlns:r="http://schemas.openxmlformats.org/officeDocument/2006/relationships" xmlns:p="http://schemas.openxmlformats.org/presentationml/2006/main">
  <p:tag name="THINKCELLSHAPEDONOTDELETE" val="pBegRWh145EaNsBh90lXVkg"/>
</p:tagLst>
</file>

<file path=ppt/tags/tag128.xml><?xml version="1.0" encoding="utf-8"?>
<p:tagLst xmlns:a="http://schemas.openxmlformats.org/drawingml/2006/main" xmlns:r="http://schemas.openxmlformats.org/officeDocument/2006/relationships" xmlns:p="http://schemas.openxmlformats.org/presentationml/2006/main">
  <p:tag name="THINKCELLSHAPEDONOTDELETE" val="pqM7VHeWBnUypEh6.g3SYVg"/>
</p:tagLst>
</file>

<file path=ppt/tags/tag129.xml><?xml version="1.0" encoding="utf-8"?>
<p:tagLst xmlns:a="http://schemas.openxmlformats.org/drawingml/2006/main" xmlns:r="http://schemas.openxmlformats.org/officeDocument/2006/relationships" xmlns:p="http://schemas.openxmlformats.org/presentationml/2006/main">
  <p:tag name="THINKCELLSHAPEDONOTDELETE" val="pRIzgwjUJeEOM2hVNGGmPUQ"/>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bUFuR8zwZkSdfk2oBW5d1w"/>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p.825MGC7b02w3enWF0fDdg"/>
</p:tagLst>
</file>

<file path=ppt/tags/tag131.xml><?xml version="1.0" encoding="utf-8"?>
<p:tagLst xmlns:a="http://schemas.openxmlformats.org/drawingml/2006/main" xmlns:r="http://schemas.openxmlformats.org/officeDocument/2006/relationships" xmlns:p="http://schemas.openxmlformats.org/presentationml/2006/main">
  <p:tag name="THINKCELLSHAPEDONOTDELETE" val="pWXRiKHpwAEaNBn6eOj.eJQ"/>
</p:tagLst>
</file>

<file path=ppt/tags/tag132.xml><?xml version="1.0" encoding="utf-8"?>
<p:tagLst xmlns:a="http://schemas.openxmlformats.org/drawingml/2006/main" xmlns:r="http://schemas.openxmlformats.org/officeDocument/2006/relationships" xmlns:p="http://schemas.openxmlformats.org/presentationml/2006/main">
  <p:tag name="THINKCELLSHAPEDONOTDELETE" val="taMZ62TChzki1Ep1imqXWnw"/>
</p:tagLst>
</file>

<file path=ppt/tags/tag133.xml><?xml version="1.0" encoding="utf-8"?>
<p:tagLst xmlns:a="http://schemas.openxmlformats.org/drawingml/2006/main" xmlns:r="http://schemas.openxmlformats.org/officeDocument/2006/relationships" xmlns:p="http://schemas.openxmlformats.org/presentationml/2006/main">
  <p:tag name="THINKCELLSHAPEDONOTDELETE" val="thEJDh82KskGORkORXEobQg"/>
</p:tagLst>
</file>

<file path=ppt/tags/tag134.xml><?xml version="1.0" encoding="utf-8"?>
<p:tagLst xmlns:a="http://schemas.openxmlformats.org/drawingml/2006/main" xmlns:r="http://schemas.openxmlformats.org/officeDocument/2006/relationships" xmlns:p="http://schemas.openxmlformats.org/presentationml/2006/main">
  <p:tag name="THINKCELLSHAPEDONOTDELETE" val="tzwcihUE8N0erQS2D9eIbmw"/>
</p:tagLst>
</file>

<file path=ppt/tags/tag135.xml><?xml version="1.0" encoding="utf-8"?>
<p:tagLst xmlns:a="http://schemas.openxmlformats.org/drawingml/2006/main" xmlns:r="http://schemas.openxmlformats.org/officeDocument/2006/relationships" xmlns:p="http://schemas.openxmlformats.org/presentationml/2006/main">
  <p:tag name="THINKCELLSHAPEDONOTDELETE" val="tojLF9YUMLk6oxWBIcvjZqA"/>
</p:tagLst>
</file>

<file path=ppt/tags/tag136.xml><?xml version="1.0" encoding="utf-8"?>
<p:tagLst xmlns:a="http://schemas.openxmlformats.org/drawingml/2006/main" xmlns:r="http://schemas.openxmlformats.org/officeDocument/2006/relationships" xmlns:p="http://schemas.openxmlformats.org/presentationml/2006/main">
  <p:tag name="THINKCELLSHAPEDONOTDELETE" val="tEj7Wkcli20uS_89x.LLN_Q"/>
</p:tagLst>
</file>

<file path=ppt/tags/tag137.xml><?xml version="1.0" encoding="utf-8"?>
<p:tagLst xmlns:a="http://schemas.openxmlformats.org/drawingml/2006/main" xmlns:r="http://schemas.openxmlformats.org/officeDocument/2006/relationships" xmlns:p="http://schemas.openxmlformats.org/presentationml/2006/main">
  <p:tag name="THINKCELLSHAPEDONOTDELETE" val="tyTERnzFSXkerz4As051vhw"/>
</p:tagLst>
</file>

<file path=ppt/tags/tag138.xml><?xml version="1.0" encoding="utf-8"?>
<p:tagLst xmlns:a="http://schemas.openxmlformats.org/drawingml/2006/main" xmlns:r="http://schemas.openxmlformats.org/officeDocument/2006/relationships" xmlns:p="http://schemas.openxmlformats.org/presentationml/2006/main">
  <p:tag name="THINKCELLSHAPEDONOTDELETE" val="tr9NPLpC550C1lmU._o5m7w"/>
</p:tagLst>
</file>

<file path=ppt/tags/tag139.xml><?xml version="1.0" encoding="utf-8"?>
<p:tagLst xmlns:a="http://schemas.openxmlformats.org/drawingml/2006/main" xmlns:r="http://schemas.openxmlformats.org/officeDocument/2006/relationships" xmlns:p="http://schemas.openxmlformats.org/presentationml/2006/main">
  <p:tag name="THINKCELLSHAPEDONOTDELETE" val="tz_RK0Jme30mhardWNW8N7Q"/>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U.WnIHKTI0Wzo9WQ_uPm8w"/>
</p:tagLst>
</file>

<file path=ppt/tags/tag140.xml><?xml version="1.0" encoding="utf-8"?>
<p:tagLst xmlns:a="http://schemas.openxmlformats.org/drawingml/2006/main" xmlns:r="http://schemas.openxmlformats.org/officeDocument/2006/relationships" xmlns:p="http://schemas.openxmlformats.org/presentationml/2006/main">
  <p:tag name="THINKCELLSHAPEDONOTDELETE" val="tIbWm32r_KECdkGhgA9IEgQ"/>
</p:tagLst>
</file>

<file path=ppt/tags/tag141.xml><?xml version="1.0" encoding="utf-8"?>
<p:tagLst xmlns:a="http://schemas.openxmlformats.org/drawingml/2006/main" xmlns:r="http://schemas.openxmlformats.org/officeDocument/2006/relationships" xmlns:p="http://schemas.openxmlformats.org/presentationml/2006/main">
  <p:tag name="THINKCELLSHAPEDONOTDELETE" val="tvbAeRcPiYkiavQL0cOKJ4g"/>
</p:tagLst>
</file>

<file path=ppt/tags/tag142.xml><?xml version="1.0" encoding="utf-8"?>
<p:tagLst xmlns:a="http://schemas.openxmlformats.org/drawingml/2006/main" xmlns:r="http://schemas.openxmlformats.org/officeDocument/2006/relationships" xmlns:p="http://schemas.openxmlformats.org/presentationml/2006/main">
  <p:tag name="THINKCELLSHAPEDONOTDELETE" val="tzeKv6Dd3UU.1iPviMov8Pw"/>
</p:tagLst>
</file>

<file path=ppt/tags/tag143.xml><?xml version="1.0" encoding="utf-8"?>
<p:tagLst xmlns:a="http://schemas.openxmlformats.org/drawingml/2006/main" xmlns:r="http://schemas.openxmlformats.org/officeDocument/2006/relationships" xmlns:p="http://schemas.openxmlformats.org/presentationml/2006/main">
  <p:tag name="THINKCELLSHAPEDONOTDELETE" val="t7SWyY3jmMUapqpLn1y9GBg"/>
</p:tagLst>
</file>

<file path=ppt/tags/tag144.xml><?xml version="1.0" encoding="utf-8"?>
<p:tagLst xmlns:a="http://schemas.openxmlformats.org/drawingml/2006/main" xmlns:r="http://schemas.openxmlformats.org/officeDocument/2006/relationships" xmlns:p="http://schemas.openxmlformats.org/presentationml/2006/main">
  <p:tag name="THINKCELLSHAPEDONOTDELETE" val="paLl77UwNZkG.Lbz7vKHugg"/>
</p:tagLst>
</file>

<file path=ppt/tags/tag145.xml><?xml version="1.0" encoding="utf-8"?>
<p:tagLst xmlns:a="http://schemas.openxmlformats.org/drawingml/2006/main" xmlns:r="http://schemas.openxmlformats.org/officeDocument/2006/relationships" xmlns:p="http://schemas.openxmlformats.org/presentationml/2006/main">
  <p:tag name="THINKCELLSHAPEDONOTDELETE" val="pwju6pAQBA06EYS7.rMZqnw"/>
</p:tagLst>
</file>

<file path=ppt/tags/tag146.xml><?xml version="1.0" encoding="utf-8"?>
<p:tagLst xmlns:a="http://schemas.openxmlformats.org/drawingml/2006/main" xmlns:r="http://schemas.openxmlformats.org/officeDocument/2006/relationships" xmlns:p="http://schemas.openxmlformats.org/presentationml/2006/main">
  <p:tag name="THINKCELLSHAPEDONOTDELETE" val="pt2yG_bmeiEWFh38WS1XVPQ"/>
</p:tagLst>
</file>

<file path=ppt/tags/tag147.xml><?xml version="1.0" encoding="utf-8"?>
<p:tagLst xmlns:a="http://schemas.openxmlformats.org/drawingml/2006/main" xmlns:r="http://schemas.openxmlformats.org/officeDocument/2006/relationships" xmlns:p="http://schemas.openxmlformats.org/presentationml/2006/main">
  <p:tag name="THINKCELLSHAPEDONOTDELETE" val="pkxz1aOCSvEuecMgxS9Qn8A"/>
</p:tagLst>
</file>

<file path=ppt/tags/tag148.xml><?xml version="1.0" encoding="utf-8"?>
<p:tagLst xmlns:a="http://schemas.openxmlformats.org/drawingml/2006/main" xmlns:r="http://schemas.openxmlformats.org/officeDocument/2006/relationships" xmlns:p="http://schemas.openxmlformats.org/presentationml/2006/main">
  <p:tag name="THINKCELLSHAPEDONOTDELETE" val="pqtqIb0Wbn0qzaSI2dVbGyw"/>
</p:tagLst>
</file>

<file path=ppt/tags/tag149.xml><?xml version="1.0" encoding="utf-8"?>
<p:tagLst xmlns:a="http://schemas.openxmlformats.org/drawingml/2006/main" xmlns:r="http://schemas.openxmlformats.org/officeDocument/2006/relationships" xmlns:p="http://schemas.openxmlformats.org/presentationml/2006/main">
  <p:tag name="THINKCELLSHAPEDONOTDELETE" val="pwqnJe6LpukC6WdiSUzCXgw"/>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YaA5.VxlFE2aGy0bJ36NYw"/>
</p:tagLst>
</file>

<file path=ppt/tags/tag150.xml><?xml version="1.0" encoding="utf-8"?>
<p:tagLst xmlns:a="http://schemas.openxmlformats.org/drawingml/2006/main" xmlns:r="http://schemas.openxmlformats.org/officeDocument/2006/relationships" xmlns:p="http://schemas.openxmlformats.org/presentationml/2006/main">
  <p:tag name="THINKCELLSHAPEDONOTDELETE" val="pbeeDAauKDEq0iyrXuTye.w"/>
</p:tagLst>
</file>

<file path=ppt/tags/tag151.xml><?xml version="1.0" encoding="utf-8"?>
<p:tagLst xmlns:a="http://schemas.openxmlformats.org/drawingml/2006/main" xmlns:r="http://schemas.openxmlformats.org/officeDocument/2006/relationships" xmlns:p="http://schemas.openxmlformats.org/presentationml/2006/main">
  <p:tag name="THINKCELLSHAPEDONOTDELETE" val="pzZOVZZW1vk6__.yPMmXd7A"/>
</p:tagLst>
</file>

<file path=ppt/tags/tag152.xml><?xml version="1.0" encoding="utf-8"?>
<p:tagLst xmlns:a="http://schemas.openxmlformats.org/drawingml/2006/main" xmlns:r="http://schemas.openxmlformats.org/officeDocument/2006/relationships" xmlns:p="http://schemas.openxmlformats.org/presentationml/2006/main">
  <p:tag name="THINKCELLSHAPEDONOTDELETE" val="t4W_AWNOhWkSF4ouF1WaXdg"/>
</p:tagLst>
</file>

<file path=ppt/tags/tag153.xml><?xml version="1.0" encoding="utf-8"?>
<p:tagLst xmlns:a="http://schemas.openxmlformats.org/drawingml/2006/main" xmlns:r="http://schemas.openxmlformats.org/officeDocument/2006/relationships" xmlns:p="http://schemas.openxmlformats.org/presentationml/2006/main">
  <p:tag name="THINKCELLSHAPEDONOTDELETE" val="t7BpyG5CUHUmfM6ILDK4Q9g"/>
</p:tagLst>
</file>

<file path=ppt/tags/tag154.xml><?xml version="1.0" encoding="utf-8"?>
<p:tagLst xmlns:a="http://schemas.openxmlformats.org/drawingml/2006/main" xmlns:r="http://schemas.openxmlformats.org/officeDocument/2006/relationships" xmlns:p="http://schemas.openxmlformats.org/presentationml/2006/main">
  <p:tag name="THINKCELLSHAPEDONOTDELETE" val="txZqwf9ct.ESs8Al3Lu_swg"/>
</p:tagLst>
</file>

<file path=ppt/tags/tag155.xml><?xml version="1.0" encoding="utf-8"?>
<p:tagLst xmlns:a="http://schemas.openxmlformats.org/drawingml/2006/main" xmlns:r="http://schemas.openxmlformats.org/officeDocument/2006/relationships" xmlns:p="http://schemas.openxmlformats.org/presentationml/2006/main">
  <p:tag name="THINKCELLSHAPEDONOTDELETE" val="tcb4RVBhn1EWZcL8Aw1eGIg"/>
</p:tagLst>
</file>

<file path=ppt/tags/tag156.xml><?xml version="1.0" encoding="utf-8"?>
<p:tagLst xmlns:a="http://schemas.openxmlformats.org/drawingml/2006/main" xmlns:r="http://schemas.openxmlformats.org/officeDocument/2006/relationships" xmlns:p="http://schemas.openxmlformats.org/presentationml/2006/main">
  <p:tag name="THINKCELLSHAPEDONOTDELETE" val="tRiRVN2IcFEKG5tDKmsoF.Q"/>
</p:tagLst>
</file>

<file path=ppt/tags/tag157.xml><?xml version="1.0" encoding="utf-8"?>
<p:tagLst xmlns:a="http://schemas.openxmlformats.org/drawingml/2006/main" xmlns:r="http://schemas.openxmlformats.org/officeDocument/2006/relationships" xmlns:p="http://schemas.openxmlformats.org/presentationml/2006/main">
  <p:tag name="THINKCELLSHAPEDONOTDELETE" val="pOX13JOt9_0ad8f.6v0buuA"/>
</p:tagLst>
</file>

<file path=ppt/tags/tag158.xml><?xml version="1.0" encoding="utf-8"?>
<p:tagLst xmlns:a="http://schemas.openxmlformats.org/drawingml/2006/main" xmlns:r="http://schemas.openxmlformats.org/officeDocument/2006/relationships" xmlns:p="http://schemas.openxmlformats.org/presentationml/2006/main">
  <p:tag name="THINKCELLSHAPEDONOTDELETE" val="t5X209xAac0S5NixsjQRXWA"/>
</p:tagLst>
</file>

<file path=ppt/tags/tag159.xml><?xml version="1.0" encoding="utf-8"?>
<p:tagLst xmlns:a="http://schemas.openxmlformats.org/drawingml/2006/main" xmlns:r="http://schemas.openxmlformats.org/officeDocument/2006/relationships" xmlns:p="http://schemas.openxmlformats.org/presentationml/2006/main">
  <p:tag name="THINKCELLSHAPEDONOTDELETE" val="tXkVOFP6JtE6tXtH0BQ5nhg"/>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0.xml><?xml version="1.0" encoding="utf-8"?>
<p:tagLst xmlns:a="http://schemas.openxmlformats.org/drawingml/2006/main" xmlns:r="http://schemas.openxmlformats.org/officeDocument/2006/relationships" xmlns:p="http://schemas.openxmlformats.org/presentationml/2006/main">
  <p:tag name="THINKCELLSHAPEDONOTDELETE" val="t3uIEUKffMUuZX3taJEX0QA"/>
</p:tagLst>
</file>

<file path=ppt/tags/tag161.xml><?xml version="1.0" encoding="utf-8"?>
<p:tagLst xmlns:a="http://schemas.openxmlformats.org/drawingml/2006/main" xmlns:r="http://schemas.openxmlformats.org/officeDocument/2006/relationships" xmlns:p="http://schemas.openxmlformats.org/presentationml/2006/main">
  <p:tag name="THINKCELLSHAPEDONOTDELETE" val="tRZIjpv8qckqknylEF9W_QQ"/>
</p:tagLst>
</file>

<file path=ppt/tags/tag162.xml><?xml version="1.0" encoding="utf-8"?>
<p:tagLst xmlns:a="http://schemas.openxmlformats.org/drawingml/2006/main" xmlns:r="http://schemas.openxmlformats.org/officeDocument/2006/relationships" xmlns:p="http://schemas.openxmlformats.org/presentationml/2006/main">
  <p:tag name="THINKCELLSHAPEDONOTDELETE" val="tkdEr_s18HE6_SSMSpfrgkw"/>
</p:tagLst>
</file>

<file path=ppt/tags/tag163.xml><?xml version="1.0" encoding="utf-8"?>
<p:tagLst xmlns:a="http://schemas.openxmlformats.org/drawingml/2006/main" xmlns:r="http://schemas.openxmlformats.org/officeDocument/2006/relationships" xmlns:p="http://schemas.openxmlformats.org/presentationml/2006/main">
  <p:tag name="THINKCELLSHAPEDONOTDELETE" val="tVRvmhmXVfUiO0PS9H3XaUQ"/>
</p:tagLst>
</file>

<file path=ppt/tags/tag164.xml><?xml version="1.0" encoding="utf-8"?>
<p:tagLst xmlns:a="http://schemas.openxmlformats.org/drawingml/2006/main" xmlns:r="http://schemas.openxmlformats.org/officeDocument/2006/relationships" xmlns:p="http://schemas.openxmlformats.org/presentationml/2006/main">
  <p:tag name="THINKCELLSHAPEDONOTDELETE" val="p2fqnaUgUXUST8zkzDmamug"/>
</p:tagLst>
</file>

<file path=ppt/tags/tag165.xml><?xml version="1.0" encoding="utf-8"?>
<p:tagLst xmlns:a="http://schemas.openxmlformats.org/drawingml/2006/main" xmlns:r="http://schemas.openxmlformats.org/officeDocument/2006/relationships" xmlns:p="http://schemas.openxmlformats.org/presentationml/2006/main">
  <p:tag name="THINKCELLSHAPEDONOTDELETE" val="pWOphzu6rdkyRqrAvx1EQZA"/>
</p:tagLst>
</file>

<file path=ppt/tags/tag166.xml><?xml version="1.0" encoding="utf-8"?>
<p:tagLst xmlns:a="http://schemas.openxmlformats.org/drawingml/2006/main" xmlns:r="http://schemas.openxmlformats.org/officeDocument/2006/relationships" xmlns:p="http://schemas.openxmlformats.org/presentationml/2006/main">
  <p:tag name="THINKCELLSHAPEDONOTDELETE" val="p.WteZCw6aUuxf4ZnDN58tQ"/>
</p:tagLst>
</file>

<file path=ppt/tags/tag167.xml><?xml version="1.0" encoding="utf-8"?>
<p:tagLst xmlns:a="http://schemas.openxmlformats.org/drawingml/2006/main" xmlns:r="http://schemas.openxmlformats.org/officeDocument/2006/relationships" xmlns:p="http://schemas.openxmlformats.org/presentationml/2006/main">
  <p:tag name="THINKCELLSHAPEDONOTDELETE" val="pNZ5i.kRkaUqxk3oRBsbVig"/>
</p:tagLst>
</file>

<file path=ppt/tags/tag168.xml><?xml version="1.0" encoding="utf-8"?>
<p:tagLst xmlns:a="http://schemas.openxmlformats.org/drawingml/2006/main" xmlns:r="http://schemas.openxmlformats.org/officeDocument/2006/relationships" xmlns:p="http://schemas.openxmlformats.org/presentationml/2006/main">
  <p:tag name="THINKCELLSHAPEDONOTDELETE" val="pMeswQ_usq0qAds95wkkU2g"/>
</p:tagLst>
</file>

<file path=ppt/tags/tag169.xml><?xml version="1.0" encoding="utf-8"?>
<p:tagLst xmlns:a="http://schemas.openxmlformats.org/drawingml/2006/main" xmlns:r="http://schemas.openxmlformats.org/officeDocument/2006/relationships" xmlns:p="http://schemas.openxmlformats.org/presentationml/2006/main">
  <p:tag name="THINKCELLSHAPEDONOTDELETE" val="pfIEZGIKU00SRTrcLJjaAjA"/>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M6vjBauEV0qIkv6PhOwMpQ"/>
</p:tagLst>
</file>

<file path=ppt/tags/tag170.xml><?xml version="1.0" encoding="utf-8"?>
<p:tagLst xmlns:a="http://schemas.openxmlformats.org/drawingml/2006/main" xmlns:r="http://schemas.openxmlformats.org/officeDocument/2006/relationships" xmlns:p="http://schemas.openxmlformats.org/presentationml/2006/main">
  <p:tag name="THINKCELLSHAPEDONOTDELETE" val="pLASGfwjEsUCjKM2TPo3elQ"/>
</p:tagLst>
</file>

<file path=ppt/tags/tag171.xml><?xml version="1.0" encoding="utf-8"?>
<p:tagLst xmlns:a="http://schemas.openxmlformats.org/drawingml/2006/main" xmlns:r="http://schemas.openxmlformats.org/officeDocument/2006/relationships" xmlns:p="http://schemas.openxmlformats.org/presentationml/2006/main">
  <p:tag name="THINKCELLSHAPEDONOTDELETE" val="pCkUKoKcrekO6XBIVcAD3Zw"/>
</p:tagLst>
</file>

<file path=ppt/tags/tag172.xml><?xml version="1.0" encoding="utf-8"?>
<p:tagLst xmlns:a="http://schemas.openxmlformats.org/drawingml/2006/main" xmlns:r="http://schemas.openxmlformats.org/officeDocument/2006/relationships" xmlns:p="http://schemas.openxmlformats.org/presentationml/2006/main">
  <p:tag name="THINKCELLSHAPEDONOTDELETE" val="p6i3A4bJSHUy0TFBVK1Nwwg"/>
</p:tagLst>
</file>

<file path=ppt/tags/tag173.xml><?xml version="1.0" encoding="utf-8"?>
<p:tagLst xmlns:a="http://schemas.openxmlformats.org/drawingml/2006/main" xmlns:r="http://schemas.openxmlformats.org/officeDocument/2006/relationships" xmlns:p="http://schemas.openxmlformats.org/presentationml/2006/main">
  <p:tag name="THINKCELLSHAPEDONOTDELETE" val="pQZxxQbRC.EOjf40HRRCcRA"/>
</p:tagLst>
</file>

<file path=ppt/tags/tag174.xml><?xml version="1.0" encoding="utf-8"?>
<p:tagLst xmlns:a="http://schemas.openxmlformats.org/drawingml/2006/main" xmlns:r="http://schemas.openxmlformats.org/officeDocument/2006/relationships" xmlns:p="http://schemas.openxmlformats.org/presentationml/2006/main">
  <p:tag name="THINKCELLSHAPEDONOTDELETE" val="plIxXmGzuXkKCWa7czG0ijQ"/>
</p:tagLst>
</file>

<file path=ppt/tags/tag175.xml><?xml version="1.0" encoding="utf-8"?>
<p:tagLst xmlns:a="http://schemas.openxmlformats.org/drawingml/2006/main" xmlns:r="http://schemas.openxmlformats.org/officeDocument/2006/relationships" xmlns:p="http://schemas.openxmlformats.org/presentationml/2006/main">
  <p:tag name="THINKCELLSHAPEDONOTDELETE" val="pi4Fni6eD8U.lp4nrOFma3g"/>
</p:tagLst>
</file>

<file path=ppt/tags/tag176.xml><?xml version="1.0" encoding="utf-8"?>
<p:tagLst xmlns:a="http://schemas.openxmlformats.org/drawingml/2006/main" xmlns:r="http://schemas.openxmlformats.org/officeDocument/2006/relationships" xmlns:p="http://schemas.openxmlformats.org/presentationml/2006/main">
  <p:tag name="ELAPSEDTIME" val="2,672"/>
  <p:tag name="TIMELINE" val="1,5"/>
  <p:tag name="ARTICULATE_TITLE_TAG" val="Couverture 2"/>
  <p:tag name="ARTICULATE_SLIDE_PAUSE" val="1"/>
</p:tagLst>
</file>

<file path=ppt/tags/tag177.xml><?xml version="1.0" encoding="utf-8"?>
<p:tagLst xmlns:a="http://schemas.openxmlformats.org/drawingml/2006/main" xmlns:r="http://schemas.openxmlformats.org/officeDocument/2006/relationships" xmlns:p="http://schemas.openxmlformats.org/presentationml/2006/main">
  <p:tag name="ARTICULATE_TITLE_TAG" val="Page fond blanc"/>
  <p:tag name="ARTICULATE_SLIDE_PAUSE" val="1"/>
</p:tagLst>
</file>

<file path=ppt/tags/tag178.xml><?xml version="1.0" encoding="utf-8"?>
<p:tagLst xmlns:a="http://schemas.openxmlformats.org/drawingml/2006/main" xmlns:r="http://schemas.openxmlformats.org/officeDocument/2006/relationships" xmlns:p="http://schemas.openxmlformats.org/presentationml/2006/main">
  <p:tag name="ARTICULATE_TITLE_TAG" val="Page fond blanc"/>
  <p:tag name="ARTICULATE_SLIDE_PAUSE" val="1"/>
</p:tagLst>
</file>

<file path=ppt/tags/tag17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lloa_K.lG06X8wo3KfepWg"/>
</p:tagLst>
</file>

<file path=ppt/tags/tag180.xml><?xml version="1.0" encoding="utf-8"?>
<p:tagLst xmlns:a="http://schemas.openxmlformats.org/drawingml/2006/main" xmlns:r="http://schemas.openxmlformats.org/officeDocument/2006/relationships" xmlns:p="http://schemas.openxmlformats.org/presentationml/2006/main">
  <p:tag name="THINKCELLSHAPEDONOTDELETE" val="txpR2Wy1JykKoIe8FUHZwWQ"/>
</p:tagLst>
</file>

<file path=ppt/tags/tag181.xml><?xml version="1.0" encoding="utf-8"?>
<p:tagLst xmlns:a="http://schemas.openxmlformats.org/drawingml/2006/main" xmlns:r="http://schemas.openxmlformats.org/officeDocument/2006/relationships" xmlns:p="http://schemas.openxmlformats.org/presentationml/2006/main">
  <p:tag name="THINKCELLSHAPEDONOTDELETE" val="pgVOYi7rWtEiHI2VQzMdZmA"/>
</p:tagLst>
</file>

<file path=ppt/tags/tag182.xml><?xml version="1.0" encoding="utf-8"?>
<p:tagLst xmlns:a="http://schemas.openxmlformats.org/drawingml/2006/main" xmlns:r="http://schemas.openxmlformats.org/officeDocument/2006/relationships" xmlns:p="http://schemas.openxmlformats.org/presentationml/2006/main">
  <p:tag name="THINKCELLSHAPEDONOTDELETE" val="pIV0tiVUtGUGNVl4XGkWGLA"/>
</p:tagLst>
</file>

<file path=ppt/tags/tag183.xml><?xml version="1.0" encoding="utf-8"?>
<p:tagLst xmlns:a="http://schemas.openxmlformats.org/drawingml/2006/main" xmlns:r="http://schemas.openxmlformats.org/officeDocument/2006/relationships" xmlns:p="http://schemas.openxmlformats.org/presentationml/2006/main">
  <p:tag name="RESIZE" val="Yes"/>
  <p:tag name="THINKCELLSHAPEDONOTDELETE" val="pAW1w5XabtU6jJZry_HVWeQ"/>
</p:tagLst>
</file>

<file path=ppt/tags/tag184.xml><?xml version="1.0" encoding="utf-8"?>
<p:tagLst xmlns:a="http://schemas.openxmlformats.org/drawingml/2006/main" xmlns:r="http://schemas.openxmlformats.org/officeDocument/2006/relationships" xmlns:p="http://schemas.openxmlformats.org/presentationml/2006/main">
  <p:tag name="THINKCELLSHAPEDONOTDELETE" val="pleetKs.m_UeqTEnhMjjnew"/>
</p:tagLst>
</file>

<file path=ppt/tags/tag185.xml><?xml version="1.0" encoding="utf-8"?>
<p:tagLst xmlns:a="http://schemas.openxmlformats.org/drawingml/2006/main" xmlns:r="http://schemas.openxmlformats.org/officeDocument/2006/relationships" xmlns:p="http://schemas.openxmlformats.org/presentationml/2006/main">
  <p:tag name="THINKCELLSHAPEDONOTDELETE" val="pleetKs.m_UeqTEnhMjjnew"/>
</p:tagLst>
</file>

<file path=ppt/tags/tag186.xml><?xml version="1.0" encoding="utf-8"?>
<p:tagLst xmlns:a="http://schemas.openxmlformats.org/drawingml/2006/main" xmlns:r="http://schemas.openxmlformats.org/officeDocument/2006/relationships" xmlns:p="http://schemas.openxmlformats.org/presentationml/2006/main">
  <p:tag name="ARTICULATE_TITLE_TAG" val="Page fond blanc"/>
  <p:tag name="ARTICULATE_SLIDE_PAUSE" val="1"/>
</p:tagLst>
</file>

<file path=ppt/tags/tag18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8.xml><?xml version="1.0" encoding="utf-8"?>
<p:tagLst xmlns:a="http://schemas.openxmlformats.org/drawingml/2006/main" xmlns:r="http://schemas.openxmlformats.org/officeDocument/2006/relationships" xmlns:p="http://schemas.openxmlformats.org/presentationml/2006/main">
  <p:tag name="THINKCELLSHAPEDONOTDELETE" val="pbGSbUNtMukyII544IBoTjQ"/>
</p:tagLst>
</file>

<file path=ppt/tags/tag189.xml><?xml version="1.0" encoding="utf-8"?>
<p:tagLst xmlns:a="http://schemas.openxmlformats.org/drawingml/2006/main" xmlns:r="http://schemas.openxmlformats.org/officeDocument/2006/relationships" xmlns:p="http://schemas.openxmlformats.org/presentationml/2006/main">
  <p:tag name="THINKCELLSHAPEDONOTDELETE" val="pCCZ7.kYSHUKsNQxZBwbSyQ"/>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epcEAeN13UCPUuirHXi93w"/>
</p:tagLst>
</file>

<file path=ppt/tags/tag190.xml><?xml version="1.0" encoding="utf-8"?>
<p:tagLst xmlns:a="http://schemas.openxmlformats.org/drawingml/2006/main" xmlns:r="http://schemas.openxmlformats.org/officeDocument/2006/relationships" xmlns:p="http://schemas.openxmlformats.org/presentationml/2006/main">
  <p:tag name="THINKCELLSHAPEDONOTDELETE" val="pVFWeVpWsykSv3rbhHQifFw"/>
</p:tagLst>
</file>

<file path=ppt/tags/tag191.xml><?xml version="1.0" encoding="utf-8"?>
<p:tagLst xmlns:a="http://schemas.openxmlformats.org/drawingml/2006/main" xmlns:r="http://schemas.openxmlformats.org/officeDocument/2006/relationships" xmlns:p="http://schemas.openxmlformats.org/presentationml/2006/main">
  <p:tag name="THINKCELLSHAPEDONOTDELETE" val="pNUUMSwFFpkadMyrHd9.uUg"/>
</p:tagLst>
</file>

<file path=ppt/tags/tag192.xml><?xml version="1.0" encoding="utf-8"?>
<p:tagLst xmlns:a="http://schemas.openxmlformats.org/drawingml/2006/main" xmlns:r="http://schemas.openxmlformats.org/officeDocument/2006/relationships" xmlns:p="http://schemas.openxmlformats.org/presentationml/2006/main">
  <p:tag name="THINKCELLSHAPEDONOTDELETE" val="p_UEKH5O.GUaCDNRQM6iOQw"/>
</p:tagLst>
</file>

<file path=ppt/tags/tag193.xml><?xml version="1.0" encoding="utf-8"?>
<p:tagLst xmlns:a="http://schemas.openxmlformats.org/drawingml/2006/main" xmlns:r="http://schemas.openxmlformats.org/officeDocument/2006/relationships" xmlns:p="http://schemas.openxmlformats.org/presentationml/2006/main">
  <p:tag name="THINKCELLSHAPEDONOTDELETE" val="pmwfl8xxxO0yuwf_0BLvp1Q"/>
</p:tagLst>
</file>

<file path=ppt/tags/tag194.xml><?xml version="1.0" encoding="utf-8"?>
<p:tagLst xmlns:a="http://schemas.openxmlformats.org/drawingml/2006/main" xmlns:r="http://schemas.openxmlformats.org/officeDocument/2006/relationships" xmlns:p="http://schemas.openxmlformats.org/presentationml/2006/main">
  <p:tag name="THINKCELLSHAPEDONOTDELETE" val="psOmuJOPgo0myhosb6uKoEQ"/>
</p:tagLst>
</file>

<file path=ppt/tags/tag195.xml><?xml version="1.0" encoding="utf-8"?>
<p:tagLst xmlns:a="http://schemas.openxmlformats.org/drawingml/2006/main" xmlns:r="http://schemas.openxmlformats.org/officeDocument/2006/relationships" xmlns:p="http://schemas.openxmlformats.org/presentationml/2006/main">
  <p:tag name="THINKCELLSHAPEDONOTDELETE" val="pKuPPQ6wuUEyJMBW92f4qhQ"/>
</p:tagLst>
</file>

<file path=ppt/tags/tag196.xml><?xml version="1.0" encoding="utf-8"?>
<p:tagLst xmlns:a="http://schemas.openxmlformats.org/drawingml/2006/main" xmlns:r="http://schemas.openxmlformats.org/officeDocument/2006/relationships" xmlns:p="http://schemas.openxmlformats.org/presentationml/2006/main">
  <p:tag name="THINKCELLSHAPEDONOTDELETE" val="pfN7S4hcI00OuRHObnCKbSw"/>
</p:tagLst>
</file>

<file path=ppt/tags/tag197.xml><?xml version="1.0" encoding="utf-8"?>
<p:tagLst xmlns:a="http://schemas.openxmlformats.org/drawingml/2006/main" xmlns:r="http://schemas.openxmlformats.org/officeDocument/2006/relationships" xmlns:p="http://schemas.openxmlformats.org/presentationml/2006/main">
  <p:tag name="THINKCELLSHAPEDONOTDELETE" val="p6Q4WhL12MkCgHh0JheA0sw"/>
</p:tagLst>
</file>

<file path=ppt/tags/tag198.xml><?xml version="1.0" encoding="utf-8"?>
<p:tagLst xmlns:a="http://schemas.openxmlformats.org/drawingml/2006/main" xmlns:r="http://schemas.openxmlformats.org/officeDocument/2006/relationships" xmlns:p="http://schemas.openxmlformats.org/presentationml/2006/main">
  <p:tag name="THINKCELLSHAPEDONOTDELETE" val="pmDJcQiCe40.SPwptsD_h9g"/>
</p:tagLst>
</file>

<file path=ppt/tags/tag199.xml><?xml version="1.0" encoding="utf-8"?>
<p:tagLst xmlns:a="http://schemas.openxmlformats.org/drawingml/2006/main" xmlns:r="http://schemas.openxmlformats.org/officeDocument/2006/relationships" xmlns:p="http://schemas.openxmlformats.org/presentationml/2006/main">
  <p:tag name="THINKCELLSHAPEDONOTDELETE" val="pbjdbkLAmcEupoj.VsuhCIQ"/>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THsjVuxS906VqcSKg0kxMw"/>
</p:tagLst>
</file>

<file path=ppt/tags/tag200.xml><?xml version="1.0" encoding="utf-8"?>
<p:tagLst xmlns:a="http://schemas.openxmlformats.org/drawingml/2006/main" xmlns:r="http://schemas.openxmlformats.org/officeDocument/2006/relationships" xmlns:p="http://schemas.openxmlformats.org/presentationml/2006/main">
  <p:tag name="THINKCELLSHAPEDONOTDELETE" val="pcG.LCGthSUqXPFvkZwQWPA"/>
</p:tagLst>
</file>

<file path=ppt/tags/tag201.xml><?xml version="1.0" encoding="utf-8"?>
<p:tagLst xmlns:a="http://schemas.openxmlformats.org/drawingml/2006/main" xmlns:r="http://schemas.openxmlformats.org/officeDocument/2006/relationships" xmlns:p="http://schemas.openxmlformats.org/presentationml/2006/main">
  <p:tag name="THINKCELLSHAPEDONOTDELETE" val="pMyXvVjIilkGKNe3rghEzug"/>
</p:tagLst>
</file>

<file path=ppt/tags/tag202.xml><?xml version="1.0" encoding="utf-8"?>
<p:tagLst xmlns:a="http://schemas.openxmlformats.org/drawingml/2006/main" xmlns:r="http://schemas.openxmlformats.org/officeDocument/2006/relationships" xmlns:p="http://schemas.openxmlformats.org/presentationml/2006/main">
  <p:tag name="THINKCELLSHAPEDONOTDELETE" val="pbhYEjW7sZEGe1UGxxQXbnQ"/>
</p:tagLst>
</file>

<file path=ppt/tags/tag203.xml><?xml version="1.0" encoding="utf-8"?>
<p:tagLst xmlns:a="http://schemas.openxmlformats.org/drawingml/2006/main" xmlns:r="http://schemas.openxmlformats.org/officeDocument/2006/relationships" xmlns:p="http://schemas.openxmlformats.org/presentationml/2006/main">
  <p:tag name="THINKCELLSHAPEDONOTDELETE" val="p0wR9efnD_UyClz_IB.0h4w"/>
</p:tagLst>
</file>

<file path=ppt/tags/tag204.xml><?xml version="1.0" encoding="utf-8"?>
<p:tagLst xmlns:a="http://schemas.openxmlformats.org/drawingml/2006/main" xmlns:r="http://schemas.openxmlformats.org/officeDocument/2006/relationships" xmlns:p="http://schemas.openxmlformats.org/presentationml/2006/main">
  <p:tag name="THINKCELLSHAPEDONOTDELETE" val="pgqyNAAz6uU2RFX08_yEc8Q"/>
</p:tagLst>
</file>

<file path=ppt/tags/tag205.xml><?xml version="1.0" encoding="utf-8"?>
<p:tagLst xmlns:a="http://schemas.openxmlformats.org/drawingml/2006/main" xmlns:r="http://schemas.openxmlformats.org/officeDocument/2006/relationships" xmlns:p="http://schemas.openxmlformats.org/presentationml/2006/main">
  <p:tag name="THINKCELLSHAPEDONOTDELETE" val="pYbBsfkL4Fk2iF3zRxn_TdA"/>
</p:tagLst>
</file>

<file path=ppt/tags/tag206.xml><?xml version="1.0" encoding="utf-8"?>
<p:tagLst xmlns:a="http://schemas.openxmlformats.org/drawingml/2006/main" xmlns:r="http://schemas.openxmlformats.org/officeDocument/2006/relationships" xmlns:p="http://schemas.openxmlformats.org/presentationml/2006/main">
  <p:tag name="THINKCELLSHAPEDONOTDELETE" val="pSHa2Q.aceU6_AkFsqL9RMA"/>
</p:tagLst>
</file>

<file path=ppt/tags/tag207.xml><?xml version="1.0" encoding="utf-8"?>
<p:tagLst xmlns:a="http://schemas.openxmlformats.org/drawingml/2006/main" xmlns:r="http://schemas.openxmlformats.org/officeDocument/2006/relationships" xmlns:p="http://schemas.openxmlformats.org/presentationml/2006/main">
  <p:tag name="THINKCELLSHAPEDONOTDELETE" val="px9WHyNwhpkWKYeJvwlHS2g"/>
</p:tagLst>
</file>

<file path=ppt/tags/tag208.xml><?xml version="1.0" encoding="utf-8"?>
<p:tagLst xmlns:a="http://schemas.openxmlformats.org/drawingml/2006/main" xmlns:r="http://schemas.openxmlformats.org/officeDocument/2006/relationships" xmlns:p="http://schemas.openxmlformats.org/presentationml/2006/main">
  <p:tag name="THINKCELLSHAPEDONOTDELETE" val="plEfziXWbXkyOdhN6x2cpdw"/>
</p:tagLst>
</file>

<file path=ppt/tags/tag209.xml><?xml version="1.0" encoding="utf-8"?>
<p:tagLst xmlns:a="http://schemas.openxmlformats.org/drawingml/2006/main" xmlns:r="http://schemas.openxmlformats.org/officeDocument/2006/relationships" xmlns:p="http://schemas.openxmlformats.org/presentationml/2006/main">
  <p:tag name="THINKCELLSHAPEDONOTDELETE" val="p1XCqT3lsYkaudnsO75J.Bw"/>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U.WnIHKTI0Wzo9WQ_uPm8w"/>
</p:tagLst>
</file>

<file path=ppt/tags/tag210.xml><?xml version="1.0" encoding="utf-8"?>
<p:tagLst xmlns:a="http://schemas.openxmlformats.org/drawingml/2006/main" xmlns:r="http://schemas.openxmlformats.org/officeDocument/2006/relationships" xmlns:p="http://schemas.openxmlformats.org/presentationml/2006/main">
  <p:tag name="THINKCELLSHAPEDONOTDELETE" val="plNsWtuO5ZkmpKSs1ITTVxA"/>
</p:tagLst>
</file>

<file path=ppt/tags/tag211.xml><?xml version="1.0" encoding="utf-8"?>
<p:tagLst xmlns:a="http://schemas.openxmlformats.org/drawingml/2006/main" xmlns:r="http://schemas.openxmlformats.org/officeDocument/2006/relationships" xmlns:p="http://schemas.openxmlformats.org/presentationml/2006/main">
  <p:tag name="THINKCELLSHAPEDONOTDELETE" val="pg229hCfj9kevfYQLLx7koA"/>
</p:tagLst>
</file>

<file path=ppt/tags/tag212.xml><?xml version="1.0" encoding="utf-8"?>
<p:tagLst xmlns:a="http://schemas.openxmlformats.org/drawingml/2006/main" xmlns:r="http://schemas.openxmlformats.org/officeDocument/2006/relationships" xmlns:p="http://schemas.openxmlformats.org/presentationml/2006/main">
  <p:tag name="THINKCELLSHAPEDONOTDELETE" val="pqca6sgHDlki6xV1DsoxIsg"/>
</p:tagLst>
</file>

<file path=ppt/tags/tag213.xml><?xml version="1.0" encoding="utf-8"?>
<p:tagLst xmlns:a="http://schemas.openxmlformats.org/drawingml/2006/main" xmlns:r="http://schemas.openxmlformats.org/officeDocument/2006/relationships" xmlns:p="http://schemas.openxmlformats.org/presentationml/2006/main">
  <p:tag name="THINKCELLSHAPEDONOTDELETE" val="pWnIN9.3jhk65UwlqCyO3EQ"/>
</p:tagLst>
</file>

<file path=ppt/tags/tag214.xml><?xml version="1.0" encoding="utf-8"?>
<p:tagLst xmlns:a="http://schemas.openxmlformats.org/drawingml/2006/main" xmlns:r="http://schemas.openxmlformats.org/officeDocument/2006/relationships" xmlns:p="http://schemas.openxmlformats.org/presentationml/2006/main">
  <p:tag name="THINKCELLSHAPEDONOTDELETE" val="pGnLEqsepAU2_rlL_c03Bcg"/>
</p:tagLst>
</file>

<file path=ppt/tags/tag215.xml><?xml version="1.0" encoding="utf-8"?>
<p:tagLst xmlns:a="http://schemas.openxmlformats.org/drawingml/2006/main" xmlns:r="http://schemas.openxmlformats.org/officeDocument/2006/relationships" xmlns:p="http://schemas.openxmlformats.org/presentationml/2006/main">
  <p:tag name="THINKCELLSHAPEDONOTDELETE" val="pBVralAr4pkm9LU.cgf_2Lw"/>
</p:tagLst>
</file>

<file path=ppt/tags/tag216.xml><?xml version="1.0" encoding="utf-8"?>
<p:tagLst xmlns:a="http://schemas.openxmlformats.org/drawingml/2006/main" xmlns:r="http://schemas.openxmlformats.org/officeDocument/2006/relationships" xmlns:p="http://schemas.openxmlformats.org/presentationml/2006/main">
  <p:tag name="THINKCELLSHAPEDONOTDELETE" val="psbTi1GuSj0mdPIBdQZa78g"/>
</p:tagLst>
</file>

<file path=ppt/tags/tag217.xml><?xml version="1.0" encoding="utf-8"?>
<p:tagLst xmlns:a="http://schemas.openxmlformats.org/drawingml/2006/main" xmlns:r="http://schemas.openxmlformats.org/officeDocument/2006/relationships" xmlns:p="http://schemas.openxmlformats.org/presentationml/2006/main">
  <p:tag name="THINKCELLSHAPEDONOTDELETE" val="pzzk6rqkm8UyjCiCYwQ4.9w"/>
</p:tagLst>
</file>

<file path=ppt/tags/tag218.xml><?xml version="1.0" encoding="utf-8"?>
<p:tagLst xmlns:a="http://schemas.openxmlformats.org/drawingml/2006/main" xmlns:r="http://schemas.openxmlformats.org/officeDocument/2006/relationships" xmlns:p="http://schemas.openxmlformats.org/presentationml/2006/main">
  <p:tag name="THINKCELLSHAPEDONOTDELETE" val="pDtwsHu6.8UuZpEGwkhnO7Q"/>
</p:tagLst>
</file>

<file path=ppt/tags/tag219.xml><?xml version="1.0" encoding="utf-8"?>
<p:tagLst xmlns:a="http://schemas.openxmlformats.org/drawingml/2006/main" xmlns:r="http://schemas.openxmlformats.org/officeDocument/2006/relationships" xmlns:p="http://schemas.openxmlformats.org/presentationml/2006/main">
  <p:tag name="THINKCELLSHAPEDONOTDELETE" val="pM_Wxa9Itl06bYQ2D9oMt6w"/>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0.xml><?xml version="1.0" encoding="utf-8"?>
<p:tagLst xmlns:a="http://schemas.openxmlformats.org/drawingml/2006/main" xmlns:r="http://schemas.openxmlformats.org/officeDocument/2006/relationships" xmlns:p="http://schemas.openxmlformats.org/presentationml/2006/main">
  <p:tag name="THINKCELLSHAPEDONOTDELETE" val="pMJ1tU.jmAkmaDZfx.UZgsA"/>
</p:tagLst>
</file>

<file path=ppt/tags/tag221.xml><?xml version="1.0" encoding="utf-8"?>
<p:tagLst xmlns:a="http://schemas.openxmlformats.org/drawingml/2006/main" xmlns:r="http://schemas.openxmlformats.org/officeDocument/2006/relationships" xmlns:p="http://schemas.openxmlformats.org/presentationml/2006/main">
  <p:tag name="THINKCELLSHAPEDONOTDELETE" val="p1LCq18_HRkax7W_cipMgxw"/>
</p:tagLst>
</file>

<file path=ppt/tags/tag222.xml><?xml version="1.0" encoding="utf-8"?>
<p:tagLst xmlns:a="http://schemas.openxmlformats.org/drawingml/2006/main" xmlns:r="http://schemas.openxmlformats.org/officeDocument/2006/relationships" xmlns:p="http://schemas.openxmlformats.org/presentationml/2006/main">
  <p:tag name="THINKCELLSHAPEDONOTDELETE" val="panYxzHvY0Ui_GNsxmafwbQ"/>
</p:tagLst>
</file>

<file path=ppt/tags/tag223.xml><?xml version="1.0" encoding="utf-8"?>
<p:tagLst xmlns:a="http://schemas.openxmlformats.org/drawingml/2006/main" xmlns:r="http://schemas.openxmlformats.org/officeDocument/2006/relationships" xmlns:p="http://schemas.openxmlformats.org/presentationml/2006/main">
  <p:tag name="THINKCELLSHAPEDONOTDELETE" val="pb4IF7JZPxEW6ntOpNxYhGQ"/>
</p:tagLst>
</file>

<file path=ppt/tags/tag224.xml><?xml version="1.0" encoding="utf-8"?>
<p:tagLst xmlns:a="http://schemas.openxmlformats.org/drawingml/2006/main" xmlns:r="http://schemas.openxmlformats.org/officeDocument/2006/relationships" xmlns:p="http://schemas.openxmlformats.org/presentationml/2006/main">
  <p:tag name="THINKCELLSHAPEDONOTDELETE" val="pydnvKD4NfEiPWBs9LWpUSw"/>
</p:tagLst>
</file>

<file path=ppt/tags/tag225.xml><?xml version="1.0" encoding="utf-8"?>
<p:tagLst xmlns:a="http://schemas.openxmlformats.org/drawingml/2006/main" xmlns:r="http://schemas.openxmlformats.org/officeDocument/2006/relationships" xmlns:p="http://schemas.openxmlformats.org/presentationml/2006/main">
  <p:tag name="THINKCELLSHAPEDONOTDELETE" val="pqtwFpPY5l0GMWTMSojh6XA"/>
</p:tagLst>
</file>

<file path=ppt/tags/tag226.xml><?xml version="1.0" encoding="utf-8"?>
<p:tagLst xmlns:a="http://schemas.openxmlformats.org/drawingml/2006/main" xmlns:r="http://schemas.openxmlformats.org/officeDocument/2006/relationships" xmlns:p="http://schemas.openxmlformats.org/presentationml/2006/main">
  <p:tag name="THINKCELLSHAPEDONOTDELETE" val="pppzExO0XTU2Igb0Zq02POA"/>
</p:tagLst>
</file>

<file path=ppt/tags/tag227.xml><?xml version="1.0" encoding="utf-8"?>
<p:tagLst xmlns:a="http://schemas.openxmlformats.org/drawingml/2006/main" xmlns:r="http://schemas.openxmlformats.org/officeDocument/2006/relationships" xmlns:p="http://schemas.openxmlformats.org/presentationml/2006/main">
  <p:tag name="THINKCELLSHAPEDONOTDELETE" val="pSIvsAgagO0ed8K_2oecAUg"/>
</p:tagLst>
</file>

<file path=ppt/tags/tag228.xml><?xml version="1.0" encoding="utf-8"?>
<p:tagLst xmlns:a="http://schemas.openxmlformats.org/drawingml/2006/main" xmlns:r="http://schemas.openxmlformats.org/officeDocument/2006/relationships" xmlns:p="http://schemas.openxmlformats.org/presentationml/2006/main">
  <p:tag name="THINKCELLSHAPEDONOTDELETE" val="p5VYuyGD2G0KSym8yi_pRww"/>
</p:tagLst>
</file>

<file path=ppt/tags/tag229.xml><?xml version="1.0" encoding="utf-8"?>
<p:tagLst xmlns:a="http://schemas.openxmlformats.org/drawingml/2006/main" xmlns:r="http://schemas.openxmlformats.org/officeDocument/2006/relationships" xmlns:p="http://schemas.openxmlformats.org/presentationml/2006/main">
  <p:tag name="THINKCELLSHAPEDONOTDELETE" val="p3U3vAN.5aki5Fk27bYDssg"/>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xgDJNEfuckm3gzpnE2IZLg"/>
</p:tagLst>
</file>

<file path=ppt/tags/tag230.xml><?xml version="1.0" encoding="utf-8"?>
<p:tagLst xmlns:a="http://schemas.openxmlformats.org/drawingml/2006/main" xmlns:r="http://schemas.openxmlformats.org/officeDocument/2006/relationships" xmlns:p="http://schemas.openxmlformats.org/presentationml/2006/main">
  <p:tag name="THINKCELLSHAPEDONOTDELETE" val="pEO8_75HQQE2EwNauFo1lSw"/>
</p:tagLst>
</file>

<file path=ppt/tags/tag231.xml><?xml version="1.0" encoding="utf-8"?>
<p:tagLst xmlns:a="http://schemas.openxmlformats.org/drawingml/2006/main" xmlns:r="http://schemas.openxmlformats.org/officeDocument/2006/relationships" xmlns:p="http://schemas.openxmlformats.org/presentationml/2006/main">
  <p:tag name="THINKCELLSHAPEDONOTDELETE" val="pJjpl2L_GV0uJCmwhvaLvgg"/>
</p:tagLst>
</file>

<file path=ppt/tags/tag232.xml><?xml version="1.0" encoding="utf-8"?>
<p:tagLst xmlns:a="http://schemas.openxmlformats.org/drawingml/2006/main" xmlns:r="http://schemas.openxmlformats.org/officeDocument/2006/relationships" xmlns:p="http://schemas.openxmlformats.org/presentationml/2006/main">
  <p:tag name="THINKCELLSHAPEDONOTDELETE" val="pdWapemuSdkKC7Fs0qS9lGA"/>
</p:tagLst>
</file>

<file path=ppt/tags/tag233.xml><?xml version="1.0" encoding="utf-8"?>
<p:tagLst xmlns:a="http://schemas.openxmlformats.org/drawingml/2006/main" xmlns:r="http://schemas.openxmlformats.org/officeDocument/2006/relationships" xmlns:p="http://schemas.openxmlformats.org/presentationml/2006/main">
  <p:tag name="THINKCELLSHAPEDONOTDELETE" val="pnO7CPIX7V0qB59gf8ElbTA"/>
</p:tagLst>
</file>

<file path=ppt/tags/tag234.xml><?xml version="1.0" encoding="utf-8"?>
<p:tagLst xmlns:a="http://schemas.openxmlformats.org/drawingml/2006/main" xmlns:r="http://schemas.openxmlformats.org/officeDocument/2006/relationships" xmlns:p="http://schemas.openxmlformats.org/presentationml/2006/main">
  <p:tag name="THINKCELLSHAPEDONOTDELETE" val="pOshivA1ilU2LsDmYisHqBw"/>
</p:tagLst>
</file>

<file path=ppt/tags/tag235.xml><?xml version="1.0" encoding="utf-8"?>
<p:tagLst xmlns:a="http://schemas.openxmlformats.org/drawingml/2006/main" xmlns:r="http://schemas.openxmlformats.org/officeDocument/2006/relationships" xmlns:p="http://schemas.openxmlformats.org/presentationml/2006/main">
  <p:tag name="THINKCELLSHAPEDONOTDELETE" val="pTTeHNA7.3U.vqbHx0oCqsQ"/>
</p:tagLst>
</file>

<file path=ppt/tags/tag236.xml><?xml version="1.0" encoding="utf-8"?>
<p:tagLst xmlns:a="http://schemas.openxmlformats.org/drawingml/2006/main" xmlns:r="http://schemas.openxmlformats.org/officeDocument/2006/relationships" xmlns:p="http://schemas.openxmlformats.org/presentationml/2006/main">
  <p:tag name="THINKCELLSHAPEDONOTDELETE" val="pyQybDm4l6U._qL9PdGzxRw"/>
</p:tagLst>
</file>

<file path=ppt/tags/tag237.xml><?xml version="1.0" encoding="utf-8"?>
<p:tagLst xmlns:a="http://schemas.openxmlformats.org/drawingml/2006/main" xmlns:r="http://schemas.openxmlformats.org/officeDocument/2006/relationships" xmlns:p="http://schemas.openxmlformats.org/presentationml/2006/main">
  <p:tag name="THINKCELLSHAPEDONOTDELETE" val="p7uqfQlhpiEOfmxfrbn4r.A"/>
</p:tagLst>
</file>

<file path=ppt/tags/tag238.xml><?xml version="1.0" encoding="utf-8"?>
<p:tagLst xmlns:a="http://schemas.openxmlformats.org/drawingml/2006/main" xmlns:r="http://schemas.openxmlformats.org/officeDocument/2006/relationships" xmlns:p="http://schemas.openxmlformats.org/presentationml/2006/main">
  <p:tag name="THINKCELLSHAPEDONOTDELETE" val="p7bTYORuEKUSWlzR7Rm6EXA"/>
</p:tagLst>
</file>

<file path=ppt/tags/tag239.xml><?xml version="1.0" encoding="utf-8"?>
<p:tagLst xmlns:a="http://schemas.openxmlformats.org/drawingml/2006/main" xmlns:r="http://schemas.openxmlformats.org/officeDocument/2006/relationships" xmlns:p="http://schemas.openxmlformats.org/presentationml/2006/main">
  <p:tag name="THINKCELLSHAPEDONOTDELETE" val="p.BKhu79AaE2lp7xrtHL1Lg"/>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p37wrmYgiTU.Z28vOpAsbQQ"/>
</p:tagLst>
</file>

<file path=ppt/tags/tag240.xml><?xml version="1.0" encoding="utf-8"?>
<p:tagLst xmlns:a="http://schemas.openxmlformats.org/drawingml/2006/main" xmlns:r="http://schemas.openxmlformats.org/officeDocument/2006/relationships" xmlns:p="http://schemas.openxmlformats.org/presentationml/2006/main">
  <p:tag name="THINKCELLSHAPEDONOTDELETE" val="peK_mkGspk0WGBTUOyznzUg"/>
</p:tagLst>
</file>

<file path=ppt/tags/tag241.xml><?xml version="1.0" encoding="utf-8"?>
<p:tagLst xmlns:a="http://schemas.openxmlformats.org/drawingml/2006/main" xmlns:r="http://schemas.openxmlformats.org/officeDocument/2006/relationships" xmlns:p="http://schemas.openxmlformats.org/presentationml/2006/main">
  <p:tag name="THINKCELLSHAPEDONOTDELETE" val="pNL.R00kgY0CrkroCMUtoXQ"/>
</p:tagLst>
</file>

<file path=ppt/tags/tag242.xml><?xml version="1.0" encoding="utf-8"?>
<p:tagLst xmlns:a="http://schemas.openxmlformats.org/drawingml/2006/main" xmlns:r="http://schemas.openxmlformats.org/officeDocument/2006/relationships" xmlns:p="http://schemas.openxmlformats.org/presentationml/2006/main">
  <p:tag name="THINKCELLSHAPEDONOTDELETE" val="pWksca.XuiUW4Qx4wWTL7Sw"/>
</p:tagLst>
</file>

<file path=ppt/tags/tag243.xml><?xml version="1.0" encoding="utf-8"?>
<p:tagLst xmlns:a="http://schemas.openxmlformats.org/drawingml/2006/main" xmlns:r="http://schemas.openxmlformats.org/officeDocument/2006/relationships" xmlns:p="http://schemas.openxmlformats.org/presentationml/2006/main">
  <p:tag name="THINKCELLSHAPEDONOTDELETE" val="puc4XXXtHa0qlcHInmsXkUQ"/>
</p:tagLst>
</file>

<file path=ppt/tags/tag244.xml><?xml version="1.0" encoding="utf-8"?>
<p:tagLst xmlns:a="http://schemas.openxmlformats.org/drawingml/2006/main" xmlns:r="http://schemas.openxmlformats.org/officeDocument/2006/relationships" xmlns:p="http://schemas.openxmlformats.org/presentationml/2006/main">
  <p:tag name="THINKCELLSHAPEDONOTDELETE" val="p7KFNwsOJy0GFwxIQf8Aqaw"/>
</p:tagLst>
</file>

<file path=ppt/tags/tag245.xml><?xml version="1.0" encoding="utf-8"?>
<p:tagLst xmlns:a="http://schemas.openxmlformats.org/drawingml/2006/main" xmlns:r="http://schemas.openxmlformats.org/officeDocument/2006/relationships" xmlns:p="http://schemas.openxmlformats.org/presentationml/2006/main">
  <p:tag name="THINKCELLSHAPEDONOTDELETE" val="poVWiNGZ61EayOefxcdyGTQ"/>
</p:tagLst>
</file>

<file path=ppt/tags/tag246.xml><?xml version="1.0" encoding="utf-8"?>
<p:tagLst xmlns:a="http://schemas.openxmlformats.org/drawingml/2006/main" xmlns:r="http://schemas.openxmlformats.org/officeDocument/2006/relationships" xmlns:p="http://schemas.openxmlformats.org/presentationml/2006/main">
  <p:tag name="THINKCELLSHAPEDONOTDELETE" val="ptyQmbEnnWUqvVSMv2_5HbA"/>
</p:tagLst>
</file>

<file path=ppt/tags/tag247.xml><?xml version="1.0" encoding="utf-8"?>
<p:tagLst xmlns:a="http://schemas.openxmlformats.org/drawingml/2006/main" xmlns:r="http://schemas.openxmlformats.org/officeDocument/2006/relationships" xmlns:p="http://schemas.openxmlformats.org/presentationml/2006/main">
  <p:tag name="THINKCELLSHAPEDONOTDELETE" val="paAY4JowwvUu6URCEfEkTdg"/>
</p:tagLst>
</file>

<file path=ppt/tags/tag248.xml><?xml version="1.0" encoding="utf-8"?>
<p:tagLst xmlns:a="http://schemas.openxmlformats.org/drawingml/2006/main" xmlns:r="http://schemas.openxmlformats.org/officeDocument/2006/relationships" xmlns:p="http://schemas.openxmlformats.org/presentationml/2006/main">
  <p:tag name="THINKCELLSHAPEDONOTDELETE" val="pJ2mzSORTKUuOehyR_UclFw"/>
</p:tagLst>
</file>

<file path=ppt/tags/tag249.xml><?xml version="1.0" encoding="utf-8"?>
<p:tagLst xmlns:a="http://schemas.openxmlformats.org/drawingml/2006/main" xmlns:r="http://schemas.openxmlformats.org/officeDocument/2006/relationships" xmlns:p="http://schemas.openxmlformats.org/presentationml/2006/main">
  <p:tag name="THINKCELLSHAPEDONOTDELETE" val="pLzOU74JFzU6YR_jOPTo_.Q"/>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ppi_uT8KV5UKxEN_lDOBNsw"/>
</p:tagLst>
</file>

<file path=ppt/tags/tag250.xml><?xml version="1.0" encoding="utf-8"?>
<p:tagLst xmlns:a="http://schemas.openxmlformats.org/drawingml/2006/main" xmlns:r="http://schemas.openxmlformats.org/officeDocument/2006/relationships" xmlns:p="http://schemas.openxmlformats.org/presentationml/2006/main">
  <p:tag name="THINKCELLSHAPEDONOTDELETE" val="po8p9phXQgUOds6Nlk.qcPg"/>
</p:tagLst>
</file>

<file path=ppt/tags/tag251.xml><?xml version="1.0" encoding="utf-8"?>
<p:tagLst xmlns:a="http://schemas.openxmlformats.org/drawingml/2006/main" xmlns:r="http://schemas.openxmlformats.org/officeDocument/2006/relationships" xmlns:p="http://schemas.openxmlformats.org/presentationml/2006/main">
  <p:tag name="THINKCELLSHAPEDONOTDELETE" val="prro9OrjXG0Saqj6znCmUaw"/>
</p:tagLst>
</file>

<file path=ppt/tags/tag252.xml><?xml version="1.0" encoding="utf-8"?>
<p:tagLst xmlns:a="http://schemas.openxmlformats.org/drawingml/2006/main" xmlns:r="http://schemas.openxmlformats.org/officeDocument/2006/relationships" xmlns:p="http://schemas.openxmlformats.org/presentationml/2006/main">
  <p:tag name="THINKCELLSHAPEDONOTDELETE" val="pp.z2VXN8DUKjc6NLQHXVIw"/>
</p:tagLst>
</file>

<file path=ppt/tags/tag253.xml><?xml version="1.0" encoding="utf-8"?>
<p:tagLst xmlns:a="http://schemas.openxmlformats.org/drawingml/2006/main" xmlns:r="http://schemas.openxmlformats.org/officeDocument/2006/relationships" xmlns:p="http://schemas.openxmlformats.org/presentationml/2006/main">
  <p:tag name="THINKCELLSHAPEDONOTDELETE" val="pu.Z0RDcJyE.8tsj_oIigDQ"/>
</p:tagLst>
</file>

<file path=ppt/tags/tag254.xml><?xml version="1.0" encoding="utf-8"?>
<p:tagLst xmlns:a="http://schemas.openxmlformats.org/drawingml/2006/main" xmlns:r="http://schemas.openxmlformats.org/officeDocument/2006/relationships" xmlns:p="http://schemas.openxmlformats.org/presentationml/2006/main">
  <p:tag name="THINKCELLSHAPEDONOTDELETE" val="pd1C1miq6REai7fuw2dvJtg"/>
</p:tagLst>
</file>

<file path=ppt/tags/tag255.xml><?xml version="1.0" encoding="utf-8"?>
<p:tagLst xmlns:a="http://schemas.openxmlformats.org/drawingml/2006/main" xmlns:r="http://schemas.openxmlformats.org/officeDocument/2006/relationships" xmlns:p="http://schemas.openxmlformats.org/presentationml/2006/main">
  <p:tag name="THINKCELLSHAPEDONOTDELETE" val="pFEVeTUH1SEWy7d_f_blXIA"/>
</p:tagLst>
</file>

<file path=ppt/tags/tag256.xml><?xml version="1.0" encoding="utf-8"?>
<p:tagLst xmlns:a="http://schemas.openxmlformats.org/drawingml/2006/main" xmlns:r="http://schemas.openxmlformats.org/officeDocument/2006/relationships" xmlns:p="http://schemas.openxmlformats.org/presentationml/2006/main">
  <p:tag name="THINKCELLSHAPEDONOTDELETE" val="pWnn16YXRU0K852WI_2Ic1Q"/>
</p:tagLst>
</file>

<file path=ppt/tags/tag257.xml><?xml version="1.0" encoding="utf-8"?>
<p:tagLst xmlns:a="http://schemas.openxmlformats.org/drawingml/2006/main" xmlns:r="http://schemas.openxmlformats.org/officeDocument/2006/relationships" xmlns:p="http://schemas.openxmlformats.org/presentationml/2006/main">
  <p:tag name="THINKCELLSHAPEDONOTDELETE" val="pEOSapfNGAk60y65iLwoM3Q"/>
</p:tagLst>
</file>

<file path=ppt/tags/tag258.xml><?xml version="1.0" encoding="utf-8"?>
<p:tagLst xmlns:a="http://schemas.openxmlformats.org/drawingml/2006/main" xmlns:r="http://schemas.openxmlformats.org/officeDocument/2006/relationships" xmlns:p="http://schemas.openxmlformats.org/presentationml/2006/main">
  <p:tag name="THINKCELLSHAPEDONOTDELETE" val="pQb81u6GfLEaVWmG4iiLD6g"/>
</p:tagLst>
</file>

<file path=ppt/tags/tag259.xml><?xml version="1.0" encoding="utf-8"?>
<p:tagLst xmlns:a="http://schemas.openxmlformats.org/drawingml/2006/main" xmlns:r="http://schemas.openxmlformats.org/officeDocument/2006/relationships" xmlns:p="http://schemas.openxmlformats.org/presentationml/2006/main">
  <p:tag name="ELAPSEDTIME" val="2,672"/>
  <p:tag name="TIMELINE" val="1,5"/>
  <p:tag name="ARTICULATE_TITLE_TAG" val="Couverture 2"/>
  <p:tag name="ARTICULATE_SLIDE_PAUSE" val="1"/>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pYaA5.VxlFE2aGy0bJ36NYw"/>
</p:tagLst>
</file>

<file path=ppt/tags/tag260.xml><?xml version="1.0" encoding="utf-8"?>
<p:tagLst xmlns:a="http://schemas.openxmlformats.org/drawingml/2006/main" xmlns:r="http://schemas.openxmlformats.org/officeDocument/2006/relationships" xmlns:p="http://schemas.openxmlformats.org/presentationml/2006/main">
  <p:tag name="ARTICULATE_TITLE_TAG" val="Page fond blanc"/>
  <p:tag name="ARTICULATE_SLIDE_PAUSE" val="1"/>
</p:tagLst>
</file>

<file path=ppt/tags/tag261.xml><?xml version="1.0" encoding="utf-8"?>
<p:tagLst xmlns:a="http://schemas.openxmlformats.org/drawingml/2006/main" xmlns:r="http://schemas.openxmlformats.org/officeDocument/2006/relationships" xmlns:p="http://schemas.openxmlformats.org/presentationml/2006/main">
  <p:tag name="THINKCELLSHAPEDONOTDELETE" val="pFg0XFdy9kECJEzKyN2uv4g"/>
</p:tagLst>
</file>

<file path=ppt/tags/tag262.xml><?xml version="1.0" encoding="utf-8"?>
<p:tagLst xmlns:a="http://schemas.openxmlformats.org/drawingml/2006/main" xmlns:r="http://schemas.openxmlformats.org/officeDocument/2006/relationships" xmlns:p="http://schemas.openxmlformats.org/presentationml/2006/main">
  <p:tag name="DELIMITERS" val="3.1"/>
</p:tagLst>
</file>

<file path=ppt/tags/tag26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4.xml><?xml version="1.0" encoding="utf-8"?>
<p:tagLst xmlns:a="http://schemas.openxmlformats.org/drawingml/2006/main" xmlns:r="http://schemas.openxmlformats.org/officeDocument/2006/relationships" xmlns:p="http://schemas.openxmlformats.org/presentationml/2006/main">
  <p:tag name="THINKCELLSHAPEDONOTDELETE" val="psBOVOWhHgUG6XmZ1YS0B6w"/>
</p:tagLst>
</file>

<file path=ppt/tags/tag265.xml><?xml version="1.0" encoding="utf-8"?>
<p:tagLst xmlns:a="http://schemas.openxmlformats.org/drawingml/2006/main" xmlns:r="http://schemas.openxmlformats.org/officeDocument/2006/relationships" xmlns:p="http://schemas.openxmlformats.org/presentationml/2006/main">
  <p:tag name="THINKCELLSHAPEDONOTDELETE" val="phL7LsgQusUafisR15A6KGA"/>
</p:tagLst>
</file>

<file path=ppt/tags/tag266.xml><?xml version="1.0" encoding="utf-8"?>
<p:tagLst xmlns:a="http://schemas.openxmlformats.org/drawingml/2006/main" xmlns:r="http://schemas.openxmlformats.org/officeDocument/2006/relationships" xmlns:p="http://schemas.openxmlformats.org/presentationml/2006/main">
  <p:tag name="THINKCELLSHAPEDONOTDELETE" val="pN0vRdjd_dEqT7434BJVdCQ"/>
</p:tagLst>
</file>

<file path=ppt/tags/tag267.xml><?xml version="1.0" encoding="utf-8"?>
<p:tagLst xmlns:a="http://schemas.openxmlformats.org/drawingml/2006/main" xmlns:r="http://schemas.openxmlformats.org/officeDocument/2006/relationships" xmlns:p="http://schemas.openxmlformats.org/presentationml/2006/main">
  <p:tag name="THINKCELLSHAPEDONOTDELETE" val="pdP8qHTrPcEefxIQdQ5noXg"/>
</p:tagLst>
</file>

<file path=ppt/tags/tag268.xml><?xml version="1.0" encoding="utf-8"?>
<p:tagLst xmlns:a="http://schemas.openxmlformats.org/drawingml/2006/main" xmlns:r="http://schemas.openxmlformats.org/officeDocument/2006/relationships" xmlns:p="http://schemas.openxmlformats.org/presentationml/2006/main">
  <p:tag name="THINKCELLSHAPEDONOTDELETE" val="pFg0XFdy9kECJEzKyN2uv4g"/>
</p:tagLst>
</file>

<file path=ppt/tags/tag269.xml><?xml version="1.0" encoding="utf-8"?>
<p:tagLst xmlns:a="http://schemas.openxmlformats.org/drawingml/2006/main" xmlns:r="http://schemas.openxmlformats.org/officeDocument/2006/relationships" xmlns:p="http://schemas.openxmlformats.org/presentationml/2006/main">
  <p:tag name="THINKCELLSHAPEDONOTDELETE" val="pTZ0UkKB0uEuUZV5JH4SRgw"/>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pbUFuR8zwZkSdfk2oBW5d1w"/>
</p:tagLst>
</file>

<file path=ppt/tags/tag270.xml><?xml version="1.0" encoding="utf-8"?>
<p:tagLst xmlns:a="http://schemas.openxmlformats.org/drawingml/2006/main" xmlns:r="http://schemas.openxmlformats.org/officeDocument/2006/relationships" xmlns:p="http://schemas.openxmlformats.org/presentationml/2006/main">
  <p:tag name="THINKCELLSHAPEDONOTDELETE" val="pA6TyshfabECnFBy3ti2w0w"/>
</p:tagLst>
</file>

<file path=ppt/tags/tag271.xml><?xml version="1.0" encoding="utf-8"?>
<p:tagLst xmlns:a="http://schemas.openxmlformats.org/drawingml/2006/main" xmlns:r="http://schemas.openxmlformats.org/officeDocument/2006/relationships" xmlns:p="http://schemas.openxmlformats.org/presentationml/2006/main">
  <p:tag name="THINKCELLSHAPEDONOTDELETE" val="p0chQBZ9y.Uq.X6I6h8tY4g"/>
</p:tagLst>
</file>

<file path=ppt/tags/tag272.xml><?xml version="1.0" encoding="utf-8"?>
<p:tagLst xmlns:a="http://schemas.openxmlformats.org/drawingml/2006/main" xmlns:r="http://schemas.openxmlformats.org/officeDocument/2006/relationships" xmlns:p="http://schemas.openxmlformats.org/presentationml/2006/main">
  <p:tag name="THINKCELLSHAPEDONOTDELETE" val="p.BykxLmh1UeP5OpOk1Xjhg"/>
</p:tagLst>
</file>

<file path=ppt/tags/tag273.xml><?xml version="1.0" encoding="utf-8"?>
<p:tagLst xmlns:a="http://schemas.openxmlformats.org/drawingml/2006/main" xmlns:r="http://schemas.openxmlformats.org/officeDocument/2006/relationships" xmlns:p="http://schemas.openxmlformats.org/presentationml/2006/main">
  <p:tag name="THINKCELLSHAPEDONOTDELETE" val="pr4imb9fNI02SN15aldO88Q"/>
</p:tagLst>
</file>

<file path=ppt/tags/tag274.xml><?xml version="1.0" encoding="utf-8"?>
<p:tagLst xmlns:a="http://schemas.openxmlformats.org/drawingml/2006/main" xmlns:r="http://schemas.openxmlformats.org/officeDocument/2006/relationships" xmlns:p="http://schemas.openxmlformats.org/presentationml/2006/main">
  <p:tag name="THINKCELLSHAPEDONOTDELETE" val="pZ1SUxoE6RkWyvTP5ypM9OA"/>
</p:tagLst>
</file>

<file path=ppt/tags/tag275.xml><?xml version="1.0" encoding="utf-8"?>
<p:tagLst xmlns:a="http://schemas.openxmlformats.org/drawingml/2006/main" xmlns:r="http://schemas.openxmlformats.org/officeDocument/2006/relationships" xmlns:p="http://schemas.openxmlformats.org/presentationml/2006/main">
  <p:tag name="THINKCELLSHAPEDONOTDELETE" val="p7rLYphxLX02Ljv3VqaZZcA"/>
</p:tagLst>
</file>

<file path=ppt/tags/tag276.xml><?xml version="1.0" encoding="utf-8"?>
<p:tagLst xmlns:a="http://schemas.openxmlformats.org/drawingml/2006/main" xmlns:r="http://schemas.openxmlformats.org/officeDocument/2006/relationships" xmlns:p="http://schemas.openxmlformats.org/presentationml/2006/main">
  <p:tag name="THINKCELLSHAPEDONOTDELETE" val="pB_abhEICAkWLcDfPQvsRwg"/>
</p:tagLst>
</file>

<file path=ppt/tags/tag277.xml><?xml version="1.0" encoding="utf-8"?>
<p:tagLst xmlns:a="http://schemas.openxmlformats.org/drawingml/2006/main" xmlns:r="http://schemas.openxmlformats.org/officeDocument/2006/relationships" xmlns:p="http://schemas.openxmlformats.org/presentationml/2006/main">
  <p:tag name="THINKCELLSHAPEDONOTDELETE" val="pyMUkchD3KUm6flTnLP60Kw"/>
</p:tagLst>
</file>

<file path=ppt/tags/tag278.xml><?xml version="1.0" encoding="utf-8"?>
<p:tagLst xmlns:a="http://schemas.openxmlformats.org/drawingml/2006/main" xmlns:r="http://schemas.openxmlformats.org/officeDocument/2006/relationships" xmlns:p="http://schemas.openxmlformats.org/presentationml/2006/main">
  <p:tag name="THINKCELLSHAPEDONOTDELETE" val="ppH3Nv2OQp0OAkrSSRWIuYw"/>
</p:tagLst>
</file>

<file path=ppt/tags/tag279.xml><?xml version="1.0" encoding="utf-8"?>
<p:tagLst xmlns:a="http://schemas.openxmlformats.org/drawingml/2006/main" xmlns:r="http://schemas.openxmlformats.org/officeDocument/2006/relationships" xmlns:p="http://schemas.openxmlformats.org/presentationml/2006/main">
  <p:tag name="THINKCELLSHAPEDONOTDELETE" val="pajMmw.PDTUucvRsUKhYu9g"/>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pU.WnIHKTI0Wzo9WQ_uPm8w"/>
</p:tagLst>
</file>

<file path=ppt/tags/tag280.xml><?xml version="1.0" encoding="utf-8"?>
<p:tagLst xmlns:a="http://schemas.openxmlformats.org/drawingml/2006/main" xmlns:r="http://schemas.openxmlformats.org/officeDocument/2006/relationships" xmlns:p="http://schemas.openxmlformats.org/presentationml/2006/main">
  <p:tag name="THINKCELLSHAPEDONOTDELETE" val="p5djkKxN8OEG2W6DIqKnAKQ"/>
</p:tagLst>
</file>

<file path=ppt/tags/tag281.xml><?xml version="1.0" encoding="utf-8"?>
<p:tagLst xmlns:a="http://schemas.openxmlformats.org/drawingml/2006/main" xmlns:r="http://schemas.openxmlformats.org/officeDocument/2006/relationships" xmlns:p="http://schemas.openxmlformats.org/presentationml/2006/main">
  <p:tag name="THINKCELLSHAPEDONOTDELETE" val="pJ1SxZ9zFQ0uYerlCXmwqTA"/>
</p:tagLst>
</file>

<file path=ppt/tags/tag282.xml><?xml version="1.0" encoding="utf-8"?>
<p:tagLst xmlns:a="http://schemas.openxmlformats.org/drawingml/2006/main" xmlns:r="http://schemas.openxmlformats.org/officeDocument/2006/relationships" xmlns:p="http://schemas.openxmlformats.org/presentationml/2006/main">
  <p:tag name="THINKCELLSHAPEDONOTDELETE" val="pOqtuypQq6kq_qglQ_S1YVQ"/>
</p:tagLst>
</file>

<file path=ppt/tags/tag283.xml><?xml version="1.0" encoding="utf-8"?>
<p:tagLst xmlns:a="http://schemas.openxmlformats.org/drawingml/2006/main" xmlns:r="http://schemas.openxmlformats.org/officeDocument/2006/relationships" xmlns:p="http://schemas.openxmlformats.org/presentationml/2006/main">
  <p:tag name="THINKCELLSHAPEDONOTDELETE" val="phy60Baw8HE2bCxybR6avRA"/>
</p:tagLst>
</file>

<file path=ppt/tags/tag284.xml><?xml version="1.0" encoding="utf-8"?>
<p:tagLst xmlns:a="http://schemas.openxmlformats.org/drawingml/2006/main" xmlns:r="http://schemas.openxmlformats.org/officeDocument/2006/relationships" xmlns:p="http://schemas.openxmlformats.org/presentationml/2006/main">
  <p:tag name="THINKCELLSHAPEDONOTDELETE" val="pGHv9fYJKiEyX5kmiKBxwXQ"/>
</p:tagLst>
</file>

<file path=ppt/tags/tag285.xml><?xml version="1.0" encoding="utf-8"?>
<p:tagLst xmlns:a="http://schemas.openxmlformats.org/drawingml/2006/main" xmlns:r="http://schemas.openxmlformats.org/officeDocument/2006/relationships" xmlns:p="http://schemas.openxmlformats.org/presentationml/2006/main">
  <p:tag name="THINKCELLSHAPEDONOTDELETE" val="pVxh.237OuUG46m5lqTuKjw"/>
</p:tagLst>
</file>

<file path=ppt/tags/tag286.xml><?xml version="1.0" encoding="utf-8"?>
<p:tagLst xmlns:a="http://schemas.openxmlformats.org/drawingml/2006/main" xmlns:r="http://schemas.openxmlformats.org/officeDocument/2006/relationships" xmlns:p="http://schemas.openxmlformats.org/presentationml/2006/main">
  <p:tag name="THINKCELLSHAPEDONOTDELETE" val="pcdSirXj4zEu5r1cNAPWs.g"/>
</p:tagLst>
</file>

<file path=ppt/tags/tag287.xml><?xml version="1.0" encoding="utf-8"?>
<p:tagLst xmlns:a="http://schemas.openxmlformats.org/drawingml/2006/main" xmlns:r="http://schemas.openxmlformats.org/officeDocument/2006/relationships" xmlns:p="http://schemas.openxmlformats.org/presentationml/2006/main">
  <p:tag name="THINKCELLSHAPEDONOTDELETE" val="pPVLugCOkYUOrP2epp1AAtg"/>
</p:tagLst>
</file>

<file path=ppt/tags/tag288.xml><?xml version="1.0" encoding="utf-8"?>
<p:tagLst xmlns:a="http://schemas.openxmlformats.org/drawingml/2006/main" xmlns:r="http://schemas.openxmlformats.org/officeDocument/2006/relationships" xmlns:p="http://schemas.openxmlformats.org/presentationml/2006/main">
  <p:tag name="THINKCELLSHAPEDONOTDELETE" val="pJ7cpY5PsOkOAaxTdgxsFXg"/>
</p:tagLst>
</file>

<file path=ppt/tags/tag289.xml><?xml version="1.0" encoding="utf-8"?>
<p:tagLst xmlns:a="http://schemas.openxmlformats.org/drawingml/2006/main" xmlns:r="http://schemas.openxmlformats.org/officeDocument/2006/relationships" xmlns:p="http://schemas.openxmlformats.org/presentationml/2006/main">
  <p:tag name="THINKCELLSHAPEDONOTDELETE" val="pOu7M0x2.NU2nL1epwQ1gfw"/>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0.xml><?xml version="1.0" encoding="utf-8"?>
<p:tagLst xmlns:a="http://schemas.openxmlformats.org/drawingml/2006/main" xmlns:r="http://schemas.openxmlformats.org/officeDocument/2006/relationships" xmlns:p="http://schemas.openxmlformats.org/presentationml/2006/main">
  <p:tag name="THINKCELLSHAPEDONOTDELETE" val="ppjilHyLMK0SDgHCdm2FCgA"/>
</p:tagLst>
</file>

<file path=ppt/tags/tag291.xml><?xml version="1.0" encoding="utf-8"?>
<p:tagLst xmlns:a="http://schemas.openxmlformats.org/drawingml/2006/main" xmlns:r="http://schemas.openxmlformats.org/officeDocument/2006/relationships" xmlns:p="http://schemas.openxmlformats.org/presentationml/2006/main">
  <p:tag name="THINKCELLSHAPEDONOTDELETE" val="pcOqcNYjTGESjE.xZB7yhsg"/>
</p:tagLst>
</file>

<file path=ppt/tags/tag292.xml><?xml version="1.0" encoding="utf-8"?>
<p:tagLst xmlns:a="http://schemas.openxmlformats.org/drawingml/2006/main" xmlns:r="http://schemas.openxmlformats.org/officeDocument/2006/relationships" xmlns:p="http://schemas.openxmlformats.org/presentationml/2006/main">
  <p:tag name="THINKCELLSHAPEDONOTDELETE" val="pvNHOf0SGkE6llrWWdM4qCQ"/>
</p:tagLst>
</file>

<file path=ppt/tags/tag293.xml><?xml version="1.0" encoding="utf-8"?>
<p:tagLst xmlns:a="http://schemas.openxmlformats.org/drawingml/2006/main" xmlns:r="http://schemas.openxmlformats.org/officeDocument/2006/relationships" xmlns:p="http://schemas.openxmlformats.org/presentationml/2006/main">
  <p:tag name="THINKCELLSHAPEDONOTDELETE" val="pKwAc.5XkY0SugEhT7AlZ9g"/>
</p:tagLst>
</file>

<file path=ppt/tags/tag294.xml><?xml version="1.0" encoding="utf-8"?>
<p:tagLst xmlns:a="http://schemas.openxmlformats.org/drawingml/2006/main" xmlns:r="http://schemas.openxmlformats.org/officeDocument/2006/relationships" xmlns:p="http://schemas.openxmlformats.org/presentationml/2006/main">
  <p:tag name="THINKCELLSHAPEDONOTDELETE" val="pvzeeazo_ZESgF8KXcOtrrw"/>
</p:tagLst>
</file>

<file path=ppt/tags/tag295.xml><?xml version="1.0" encoding="utf-8"?>
<p:tagLst xmlns:a="http://schemas.openxmlformats.org/drawingml/2006/main" xmlns:r="http://schemas.openxmlformats.org/officeDocument/2006/relationships" xmlns:p="http://schemas.openxmlformats.org/presentationml/2006/main">
  <p:tag name="THINKCELLSHAPEDONOTDELETE" val="p30hfU_MV_EGP5opcCA5x5Q"/>
</p:tagLst>
</file>

<file path=ppt/tags/tag296.xml><?xml version="1.0" encoding="utf-8"?>
<p:tagLst xmlns:a="http://schemas.openxmlformats.org/drawingml/2006/main" xmlns:r="http://schemas.openxmlformats.org/officeDocument/2006/relationships" xmlns:p="http://schemas.openxmlformats.org/presentationml/2006/main">
  <p:tag name="THINKCELLSHAPEDONOTDELETE" val="pFNVs5PoJJUC8ki7FJiv3vQ"/>
</p:tagLst>
</file>

<file path=ppt/tags/tag297.xml><?xml version="1.0" encoding="utf-8"?>
<p:tagLst xmlns:a="http://schemas.openxmlformats.org/drawingml/2006/main" xmlns:r="http://schemas.openxmlformats.org/officeDocument/2006/relationships" xmlns:p="http://schemas.openxmlformats.org/presentationml/2006/main">
  <p:tag name="THINKCELLSHAPEDONOTDELETE" val="psJWI7njwNEaDZECU3PmpZw"/>
</p:tagLst>
</file>

<file path=ppt/tags/tag298.xml><?xml version="1.0" encoding="utf-8"?>
<p:tagLst xmlns:a="http://schemas.openxmlformats.org/drawingml/2006/main" xmlns:r="http://schemas.openxmlformats.org/officeDocument/2006/relationships" xmlns:p="http://schemas.openxmlformats.org/presentationml/2006/main">
  <p:tag name="THINKCELLSHAPEDONOTDELETE" val="pSJvKZxfqAkS0_lBfdRNJbQ"/>
</p:tagLst>
</file>

<file path=ppt/tags/tag299.xml><?xml version="1.0" encoding="utf-8"?>
<p:tagLst xmlns:a="http://schemas.openxmlformats.org/drawingml/2006/main" xmlns:r="http://schemas.openxmlformats.org/officeDocument/2006/relationships" xmlns:p="http://schemas.openxmlformats.org/presentationml/2006/main">
  <p:tag name="THINKCELLSHAPEDONOTDELETE" val="pRPirInwdBEm2q2GP9lM5Tw"/>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xgDJNEfuckm3gzpnE2IZLg"/>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pO9rOdTue3EKcdXbQWkWmbQ"/>
</p:tagLst>
</file>

<file path=ppt/tags/tag300.xml><?xml version="1.0" encoding="utf-8"?>
<p:tagLst xmlns:a="http://schemas.openxmlformats.org/drawingml/2006/main" xmlns:r="http://schemas.openxmlformats.org/officeDocument/2006/relationships" xmlns:p="http://schemas.openxmlformats.org/presentationml/2006/main">
  <p:tag name="THINKCELLSHAPEDONOTDELETE" val="p07wFEvP3j0evKNSvFkpY.Q"/>
</p:tagLst>
</file>

<file path=ppt/tags/tag301.xml><?xml version="1.0" encoding="utf-8"?>
<p:tagLst xmlns:a="http://schemas.openxmlformats.org/drawingml/2006/main" xmlns:r="http://schemas.openxmlformats.org/officeDocument/2006/relationships" xmlns:p="http://schemas.openxmlformats.org/presentationml/2006/main">
  <p:tag name="THINKCELLSHAPEDONOTDELETE" val="pERk7K7pBykeIKGNPOpvugw"/>
</p:tagLst>
</file>

<file path=ppt/tags/tag302.xml><?xml version="1.0" encoding="utf-8"?>
<p:tagLst xmlns:a="http://schemas.openxmlformats.org/drawingml/2006/main" xmlns:r="http://schemas.openxmlformats.org/officeDocument/2006/relationships" xmlns:p="http://schemas.openxmlformats.org/presentationml/2006/main">
  <p:tag name="THINKCELLSHAPEDONOTDELETE" val="pCi0q3vF5BEWa_FhEaDr8Yg"/>
</p:tagLst>
</file>

<file path=ppt/tags/tag303.xml><?xml version="1.0" encoding="utf-8"?>
<p:tagLst xmlns:a="http://schemas.openxmlformats.org/drawingml/2006/main" xmlns:r="http://schemas.openxmlformats.org/officeDocument/2006/relationships" xmlns:p="http://schemas.openxmlformats.org/presentationml/2006/main">
  <p:tag name="THINKCELLSHAPEDONOTDELETE" val="pmvGcJoPHlky7Nc26sY0w_Q"/>
</p:tagLst>
</file>

<file path=ppt/tags/tag304.xml><?xml version="1.0" encoding="utf-8"?>
<p:tagLst xmlns:a="http://schemas.openxmlformats.org/drawingml/2006/main" xmlns:r="http://schemas.openxmlformats.org/officeDocument/2006/relationships" xmlns:p="http://schemas.openxmlformats.org/presentationml/2006/main">
  <p:tag name="THINKCELLSHAPEDONOTDELETE" val="pEUkR.cTv60.MKxvoaKpcTg"/>
</p:tagLst>
</file>

<file path=ppt/tags/tag305.xml><?xml version="1.0" encoding="utf-8"?>
<p:tagLst xmlns:a="http://schemas.openxmlformats.org/drawingml/2006/main" xmlns:r="http://schemas.openxmlformats.org/officeDocument/2006/relationships" xmlns:p="http://schemas.openxmlformats.org/presentationml/2006/main">
  <p:tag name="THINKCELLSHAPEDONOTDELETE" val="pcukS9eihrU2k9qUMxWsZ7w"/>
</p:tagLst>
</file>

<file path=ppt/tags/tag306.xml><?xml version="1.0" encoding="utf-8"?>
<p:tagLst xmlns:a="http://schemas.openxmlformats.org/drawingml/2006/main" xmlns:r="http://schemas.openxmlformats.org/officeDocument/2006/relationships" xmlns:p="http://schemas.openxmlformats.org/presentationml/2006/main">
  <p:tag name="THINKCELLSHAPEDONOTDELETE" val="pzkaepVcNOkmgIlZ12pCn2Q"/>
</p:tagLst>
</file>

<file path=ppt/tags/tag307.xml><?xml version="1.0" encoding="utf-8"?>
<p:tagLst xmlns:a="http://schemas.openxmlformats.org/drawingml/2006/main" xmlns:r="http://schemas.openxmlformats.org/officeDocument/2006/relationships" xmlns:p="http://schemas.openxmlformats.org/presentationml/2006/main">
  <p:tag name="THINKCELLSHAPEDONOTDELETE" val="pKxNKuL4TzUSAmgw.ecWenA"/>
</p:tagLst>
</file>

<file path=ppt/tags/tag308.xml><?xml version="1.0" encoding="utf-8"?>
<p:tagLst xmlns:a="http://schemas.openxmlformats.org/drawingml/2006/main" xmlns:r="http://schemas.openxmlformats.org/officeDocument/2006/relationships" xmlns:p="http://schemas.openxmlformats.org/presentationml/2006/main">
  <p:tag name="THINKCELLSHAPEDONOTDELETE" val="pvzeeazo_ZESgF8KXcOtrrw"/>
</p:tagLst>
</file>

<file path=ppt/tags/tag309.xml><?xml version="1.0" encoding="utf-8"?>
<p:tagLst xmlns:a="http://schemas.openxmlformats.org/drawingml/2006/main" xmlns:r="http://schemas.openxmlformats.org/officeDocument/2006/relationships" xmlns:p="http://schemas.openxmlformats.org/presentationml/2006/main">
  <p:tag name="THINKCELLSHAPEDONOTDELETE" val="p30hfU_MV_EGP5opcCA5x5Q"/>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p2ggpd4bMokOGGajHHJydIA"/>
</p:tagLst>
</file>

<file path=ppt/tags/tag310.xml><?xml version="1.0" encoding="utf-8"?>
<p:tagLst xmlns:a="http://schemas.openxmlformats.org/drawingml/2006/main" xmlns:r="http://schemas.openxmlformats.org/officeDocument/2006/relationships" xmlns:p="http://schemas.openxmlformats.org/presentationml/2006/main">
  <p:tag name="THINKCELLSHAPEDONOTDELETE" val="pcukS9eihrU2k9qUMxWsZ7w"/>
</p:tagLst>
</file>

<file path=ppt/tags/tag311.xml><?xml version="1.0" encoding="utf-8"?>
<p:tagLst xmlns:a="http://schemas.openxmlformats.org/drawingml/2006/main" xmlns:r="http://schemas.openxmlformats.org/officeDocument/2006/relationships" xmlns:p="http://schemas.openxmlformats.org/presentationml/2006/main">
  <p:tag name="THINKCELLSHAPEDONOTDELETE" val="pc59_mxYUBEyJ0IXCYTJdpw"/>
</p:tagLst>
</file>

<file path=ppt/tags/tag312.xml><?xml version="1.0" encoding="utf-8"?>
<p:tagLst xmlns:a="http://schemas.openxmlformats.org/drawingml/2006/main" xmlns:r="http://schemas.openxmlformats.org/officeDocument/2006/relationships" xmlns:p="http://schemas.openxmlformats.org/presentationml/2006/main">
  <p:tag name="THINKCELLSHAPEDONOTDELETE" val="pGZcuLe0FP0S5TjfqfgK3cA"/>
</p:tagLst>
</file>

<file path=ppt/tags/tag313.xml><?xml version="1.0" encoding="utf-8"?>
<p:tagLst xmlns:a="http://schemas.openxmlformats.org/drawingml/2006/main" xmlns:r="http://schemas.openxmlformats.org/officeDocument/2006/relationships" xmlns:p="http://schemas.openxmlformats.org/presentationml/2006/main">
  <p:tag name="THINKCELLSHAPEDONOTDELETE" val="pRSF1Qfk9UkmIiC49CocPTA"/>
</p:tagLst>
</file>

<file path=ppt/tags/tag314.xml><?xml version="1.0" encoding="utf-8"?>
<p:tagLst xmlns:a="http://schemas.openxmlformats.org/drawingml/2006/main" xmlns:r="http://schemas.openxmlformats.org/officeDocument/2006/relationships" xmlns:p="http://schemas.openxmlformats.org/presentationml/2006/main">
  <p:tag name="THINKCELLSHAPEDONOTDELETE" val="pb4IF7JZPxEW6ntOpNxYhGQ"/>
</p:tagLst>
</file>

<file path=ppt/tags/tag315.xml><?xml version="1.0" encoding="utf-8"?>
<p:tagLst xmlns:a="http://schemas.openxmlformats.org/drawingml/2006/main" xmlns:r="http://schemas.openxmlformats.org/officeDocument/2006/relationships" xmlns:p="http://schemas.openxmlformats.org/presentationml/2006/main">
  <p:tag name="THINKCELLSHAPEDONOTDELETE" val="pydnvKD4NfEiPWBs9LWpUSw"/>
</p:tagLst>
</file>

<file path=ppt/tags/tag316.xml><?xml version="1.0" encoding="utf-8"?>
<p:tagLst xmlns:a="http://schemas.openxmlformats.org/drawingml/2006/main" xmlns:r="http://schemas.openxmlformats.org/officeDocument/2006/relationships" xmlns:p="http://schemas.openxmlformats.org/presentationml/2006/main">
  <p:tag name="THINKCELLSHAPEDONOTDELETE" val="p1LCq18_HRkax7W_cipMgxw"/>
</p:tagLst>
</file>

<file path=ppt/tags/tag317.xml><?xml version="1.0" encoding="utf-8"?>
<p:tagLst xmlns:a="http://schemas.openxmlformats.org/drawingml/2006/main" xmlns:r="http://schemas.openxmlformats.org/officeDocument/2006/relationships" xmlns:p="http://schemas.openxmlformats.org/presentationml/2006/main">
  <p:tag name="THINKCELLSHAPEDONOTDELETE" val="panYxzHvY0Ui_GNsxmafwbQ"/>
</p:tagLst>
</file>

<file path=ppt/tags/tag318.xml><?xml version="1.0" encoding="utf-8"?>
<p:tagLst xmlns:a="http://schemas.openxmlformats.org/drawingml/2006/main" xmlns:r="http://schemas.openxmlformats.org/officeDocument/2006/relationships" xmlns:p="http://schemas.openxmlformats.org/presentationml/2006/main">
  <p:tag name="THINKCELLSHAPEDONOTDELETE" val="pqtwFpPY5l0GMWTMSojh6XA"/>
</p:tagLst>
</file>

<file path=ppt/tags/tag319.xml><?xml version="1.0" encoding="utf-8"?>
<p:tagLst xmlns:a="http://schemas.openxmlformats.org/drawingml/2006/main" xmlns:r="http://schemas.openxmlformats.org/officeDocument/2006/relationships" xmlns:p="http://schemas.openxmlformats.org/presentationml/2006/main">
  <p:tag name="THINKCELLSHAPEDONOTDELETE" val="pppzExO0XTU2Igb0Zq02POA"/>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psPqZ1FvANEyzYDB3H2RJJA"/>
</p:tagLst>
</file>

<file path=ppt/tags/tag320.xml><?xml version="1.0" encoding="utf-8"?>
<p:tagLst xmlns:a="http://schemas.openxmlformats.org/drawingml/2006/main" xmlns:r="http://schemas.openxmlformats.org/officeDocument/2006/relationships" xmlns:p="http://schemas.openxmlformats.org/presentationml/2006/main">
  <p:tag name="THINKCELLSHAPEDONOTDELETE" val="pSIvsAgagO0ed8K_2oecAUg"/>
</p:tagLst>
</file>

<file path=ppt/tags/tag321.xml><?xml version="1.0" encoding="utf-8"?>
<p:tagLst xmlns:a="http://schemas.openxmlformats.org/drawingml/2006/main" xmlns:r="http://schemas.openxmlformats.org/officeDocument/2006/relationships" xmlns:p="http://schemas.openxmlformats.org/presentationml/2006/main">
  <p:tag name="THINKCELLSHAPEDONOTDELETE" val="p5VYuyGD2G0KSym8yi_pRww"/>
</p:tagLst>
</file>

<file path=ppt/tags/tag322.xml><?xml version="1.0" encoding="utf-8"?>
<p:tagLst xmlns:a="http://schemas.openxmlformats.org/drawingml/2006/main" xmlns:r="http://schemas.openxmlformats.org/officeDocument/2006/relationships" xmlns:p="http://schemas.openxmlformats.org/presentationml/2006/main">
  <p:tag name="THINKCELLSHAPEDONOTDELETE" val="p3U3vAN.5aki5Fk27bYDssg"/>
</p:tagLst>
</file>

<file path=ppt/tags/tag323.xml><?xml version="1.0" encoding="utf-8"?>
<p:tagLst xmlns:a="http://schemas.openxmlformats.org/drawingml/2006/main" xmlns:r="http://schemas.openxmlformats.org/officeDocument/2006/relationships" xmlns:p="http://schemas.openxmlformats.org/presentationml/2006/main">
  <p:tag name="THINKCELLSHAPEDONOTDELETE" val="pEO8_75HQQE2EwNauFo1lSw"/>
</p:tagLst>
</file>

<file path=ppt/tags/tag324.xml><?xml version="1.0" encoding="utf-8"?>
<p:tagLst xmlns:a="http://schemas.openxmlformats.org/drawingml/2006/main" xmlns:r="http://schemas.openxmlformats.org/officeDocument/2006/relationships" xmlns:p="http://schemas.openxmlformats.org/presentationml/2006/main">
  <p:tag name="THINKCELLSHAPEDONOTDELETE" val="pJjpl2L_GV0uJCmwhvaLvgg"/>
</p:tagLst>
</file>

<file path=ppt/tags/tag325.xml><?xml version="1.0" encoding="utf-8"?>
<p:tagLst xmlns:a="http://schemas.openxmlformats.org/drawingml/2006/main" xmlns:r="http://schemas.openxmlformats.org/officeDocument/2006/relationships" xmlns:p="http://schemas.openxmlformats.org/presentationml/2006/main">
  <p:tag name="THINKCELLSHAPEDONOTDELETE" val="pdWapemuSdkKC7Fs0qS9lGA"/>
</p:tagLst>
</file>

<file path=ppt/tags/tag326.xml><?xml version="1.0" encoding="utf-8"?>
<p:tagLst xmlns:a="http://schemas.openxmlformats.org/drawingml/2006/main" xmlns:r="http://schemas.openxmlformats.org/officeDocument/2006/relationships" xmlns:p="http://schemas.openxmlformats.org/presentationml/2006/main">
  <p:tag name="THINKCELLSHAPEDONOTDELETE" val="pnO7CPIX7V0qB59gf8ElbTA"/>
</p:tagLst>
</file>

<file path=ppt/tags/tag327.xml><?xml version="1.0" encoding="utf-8"?>
<p:tagLst xmlns:a="http://schemas.openxmlformats.org/drawingml/2006/main" xmlns:r="http://schemas.openxmlformats.org/officeDocument/2006/relationships" xmlns:p="http://schemas.openxmlformats.org/presentationml/2006/main">
  <p:tag name="THINKCELLSHAPEDONOTDELETE" val="pOshivA1ilU2LsDmYisHqBw"/>
</p:tagLst>
</file>

<file path=ppt/tags/tag328.xml><?xml version="1.0" encoding="utf-8"?>
<p:tagLst xmlns:a="http://schemas.openxmlformats.org/drawingml/2006/main" xmlns:r="http://schemas.openxmlformats.org/officeDocument/2006/relationships" xmlns:p="http://schemas.openxmlformats.org/presentationml/2006/main">
  <p:tag name="THINKCELLSHAPEDONOTDELETE" val="pTTeHNA7.3U.vqbHx0oCqsQ"/>
</p:tagLst>
</file>

<file path=ppt/tags/tag329.xml><?xml version="1.0" encoding="utf-8"?>
<p:tagLst xmlns:a="http://schemas.openxmlformats.org/drawingml/2006/main" xmlns:r="http://schemas.openxmlformats.org/officeDocument/2006/relationships" xmlns:p="http://schemas.openxmlformats.org/presentationml/2006/main">
  <p:tag name="THINKCELLSHAPEDONOTDELETE" val="pyQybDm4l6U._qL9PdGzxRw"/>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pxgDJNEfuckm3gzpnE2IZLg"/>
</p:tagLst>
</file>

<file path=ppt/tags/tag330.xml><?xml version="1.0" encoding="utf-8"?>
<p:tagLst xmlns:a="http://schemas.openxmlformats.org/drawingml/2006/main" xmlns:r="http://schemas.openxmlformats.org/officeDocument/2006/relationships" xmlns:p="http://schemas.openxmlformats.org/presentationml/2006/main">
  <p:tag name="THINKCELLSHAPEDONOTDELETE" val="p7uqfQlhpiEOfmxfrbn4r.A"/>
</p:tagLst>
</file>

<file path=ppt/tags/tag331.xml><?xml version="1.0" encoding="utf-8"?>
<p:tagLst xmlns:a="http://schemas.openxmlformats.org/drawingml/2006/main" xmlns:r="http://schemas.openxmlformats.org/officeDocument/2006/relationships" xmlns:p="http://schemas.openxmlformats.org/presentationml/2006/main">
  <p:tag name="THINKCELLSHAPEDONOTDELETE" val="p7bTYORuEKUSWlzR7Rm6EXA"/>
</p:tagLst>
</file>

<file path=ppt/tags/tag332.xml><?xml version="1.0" encoding="utf-8"?>
<p:tagLst xmlns:a="http://schemas.openxmlformats.org/drawingml/2006/main" xmlns:r="http://schemas.openxmlformats.org/officeDocument/2006/relationships" xmlns:p="http://schemas.openxmlformats.org/presentationml/2006/main">
  <p:tag name="THINKCELLSHAPEDONOTDELETE" val="p.BKhu79AaE2lp7xrtHL1Lg"/>
</p:tagLst>
</file>

<file path=ppt/tags/tag333.xml><?xml version="1.0" encoding="utf-8"?>
<p:tagLst xmlns:a="http://schemas.openxmlformats.org/drawingml/2006/main" xmlns:r="http://schemas.openxmlformats.org/officeDocument/2006/relationships" xmlns:p="http://schemas.openxmlformats.org/presentationml/2006/main">
  <p:tag name="THINKCELLSHAPEDONOTDELETE" val="peK_mkGspk0WGBTUOyznzUg"/>
</p:tagLst>
</file>

<file path=ppt/tags/tag334.xml><?xml version="1.0" encoding="utf-8"?>
<p:tagLst xmlns:a="http://schemas.openxmlformats.org/drawingml/2006/main" xmlns:r="http://schemas.openxmlformats.org/officeDocument/2006/relationships" xmlns:p="http://schemas.openxmlformats.org/presentationml/2006/main">
  <p:tag name="THINKCELLSHAPEDONOTDELETE" val="pNL.R00kgY0CrkroCMUtoXQ"/>
</p:tagLst>
</file>

<file path=ppt/tags/tag335.xml><?xml version="1.0" encoding="utf-8"?>
<p:tagLst xmlns:a="http://schemas.openxmlformats.org/drawingml/2006/main" xmlns:r="http://schemas.openxmlformats.org/officeDocument/2006/relationships" xmlns:p="http://schemas.openxmlformats.org/presentationml/2006/main">
  <p:tag name="THINKCELLSHAPEDONOTDELETE" val="pWksca.XuiUW4Qx4wWTL7Sw"/>
</p:tagLst>
</file>

<file path=ppt/tags/tag336.xml><?xml version="1.0" encoding="utf-8"?>
<p:tagLst xmlns:a="http://schemas.openxmlformats.org/drawingml/2006/main" xmlns:r="http://schemas.openxmlformats.org/officeDocument/2006/relationships" xmlns:p="http://schemas.openxmlformats.org/presentationml/2006/main">
  <p:tag name="THINKCELLSHAPEDONOTDELETE" val="poVWiNGZ61EayOefxcdyGTQ"/>
</p:tagLst>
</file>

<file path=ppt/tags/tag337.xml><?xml version="1.0" encoding="utf-8"?>
<p:tagLst xmlns:a="http://schemas.openxmlformats.org/drawingml/2006/main" xmlns:r="http://schemas.openxmlformats.org/officeDocument/2006/relationships" xmlns:p="http://schemas.openxmlformats.org/presentationml/2006/main">
  <p:tag name="THINKCELLSHAPEDONOTDELETE" val="ptyQmbEnnWUqvVSMv2_5HbA"/>
</p:tagLst>
</file>

<file path=ppt/tags/tag338.xml><?xml version="1.0" encoding="utf-8"?>
<p:tagLst xmlns:a="http://schemas.openxmlformats.org/drawingml/2006/main" xmlns:r="http://schemas.openxmlformats.org/officeDocument/2006/relationships" xmlns:p="http://schemas.openxmlformats.org/presentationml/2006/main">
  <p:tag name="THINKCELLSHAPEDONOTDELETE" val="paAY4JowwvUu6URCEfEkTdg"/>
</p:tagLst>
</file>

<file path=ppt/tags/tag339.xml><?xml version="1.0" encoding="utf-8"?>
<p:tagLst xmlns:a="http://schemas.openxmlformats.org/drawingml/2006/main" xmlns:r="http://schemas.openxmlformats.org/officeDocument/2006/relationships" xmlns:p="http://schemas.openxmlformats.org/presentationml/2006/main">
  <p:tag name="THINKCELLSHAPEDONOTDELETE" val="pJ2mzSORTKUuOehyR_UclFw"/>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p37wrmYgiTU.Z28vOpAsbQQ"/>
</p:tagLst>
</file>

<file path=ppt/tags/tag340.xml><?xml version="1.0" encoding="utf-8"?>
<p:tagLst xmlns:a="http://schemas.openxmlformats.org/drawingml/2006/main" xmlns:r="http://schemas.openxmlformats.org/officeDocument/2006/relationships" xmlns:p="http://schemas.openxmlformats.org/presentationml/2006/main">
  <p:tag name="THINKCELLSHAPEDONOTDELETE" val="pLzOU74JFzU6YR_jOPTo_.Q"/>
</p:tagLst>
</file>

<file path=ppt/tags/tag341.xml><?xml version="1.0" encoding="utf-8"?>
<p:tagLst xmlns:a="http://schemas.openxmlformats.org/drawingml/2006/main" xmlns:r="http://schemas.openxmlformats.org/officeDocument/2006/relationships" xmlns:p="http://schemas.openxmlformats.org/presentationml/2006/main">
  <p:tag name="THINKCELLSHAPEDONOTDELETE" val="pp.z2VXN8DUKjc6NLQHXVIw"/>
</p:tagLst>
</file>

<file path=ppt/tags/tag342.xml><?xml version="1.0" encoding="utf-8"?>
<p:tagLst xmlns:a="http://schemas.openxmlformats.org/drawingml/2006/main" xmlns:r="http://schemas.openxmlformats.org/officeDocument/2006/relationships" xmlns:p="http://schemas.openxmlformats.org/presentationml/2006/main">
  <p:tag name="THINKCELLSHAPEDONOTDELETE" val="pFg0XFdy9kECJEzKyN2uv4g"/>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ppi_uT8KV5UKxEN_lDOBNsw"/>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pYaA5.VxlFE2aGy0bJ36NYw"/>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pbUFuR8zwZkSdfk2oBW5d1w"/>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pU.WnIHKTI0Wzo9WQ_uPm8w"/>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pDKyB9AlJb0Gyh13MravMlw"/>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37wrmYgiTU.Z28vOpAsbQQ"/>
</p:tagLst>
</file>

<file path=ppt/tags/tag40.xml><?xml version="1.0" encoding="utf-8"?>
<p:tagLst xmlns:a="http://schemas.openxmlformats.org/drawingml/2006/main" xmlns:r="http://schemas.openxmlformats.org/officeDocument/2006/relationships" xmlns:p="http://schemas.openxmlformats.org/presentationml/2006/main">
  <p:tag name="ELAPSEDTIME" val="2,672"/>
  <p:tag name="TIMELINE" val="1,5"/>
  <p:tag name="ARTICULATE_TITLE_TAG" val="Couverture 2"/>
  <p:tag name="ARTICULATE_SLIDE_PAUSE" val="1"/>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pgfMPqH87uUKqy44LcerTxw"/>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phyjDbiowgUqjF1I2P0JRYA"/>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pi8CDMln6d0a0ZcXiRLN5dQ"/>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p2RvCWWlkWkK_Tp8gyZNDgQ"/>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pIJIHfi5viEGT7Uff6K12GA"/>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pieVdnXgA0kOyiaLuRxD03w"/>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pSgTcsOH4fUGFkVj72mRg6g"/>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pCVy8HFrk8E2Iks67Ox6M6A"/>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pi_uT8KV5UKxEN_lDOBNsw"/>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pEQxffAN1eEmoGbnI3CrdDg"/>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p9N0nd.kvHU6RgpOIpy3xTw"/>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pWf0ARfzGoEC3k9OAbr854w"/>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pCJQTcC5bikOgqJykBHhJOg"/>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prLgEP4l3_U20A11XFCeJCw"/>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pb0SGrFnWkEGhUlErCE3XYg"/>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pIlxSou4iNkKliVIZw6Gzng"/>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p3RQsM1eGP0yhZbYD0JRS1A"/>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pth6_tBTT7EimqBuC79Pkjw"/>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pZZ4eG0EuN0ecGHNwkpuL7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YaA5.VxlFE2aGy0bJ36NYw"/>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p4oRTjUeVwk.fXJ28SXQ9jw"/>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prLgEP4l3_U20A11XFCeJCw"/>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pb0SGrFnWkEGhUlErCE3XYg"/>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pIlxSou4iNkKliVIZw6Gzng"/>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phCt.YyeTMESsy9xyQuB5bg"/>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po7NrfQzk806xRocSM.xAqQ"/>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po7NrfQzk806xRocSM.xAqQ"/>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po7NrfQzk806xRocSM.xAqQ"/>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po7NrfQzk806xRocSM.xAqQ"/>
</p:tagLst>
</file>

<file path=ppt/tags/tag69.xml><?xml version="1.0" encoding="utf-8"?>
<p:tagLst xmlns:a="http://schemas.openxmlformats.org/drawingml/2006/main" xmlns:r="http://schemas.openxmlformats.org/officeDocument/2006/relationships" xmlns:p="http://schemas.openxmlformats.org/presentationml/2006/main">
  <p:tag name="ARTICULATE_TITLE_TAG" val="Page fond blanc"/>
  <p:tag name="ARTICULATE_SLIDE_PAUSE" val="1"/>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bUFuR8zwZkSdfk2oBW5d1w"/>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p5w77O35ruUC108KgVLIE8A"/>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pnHubAnnMK0OzH_idegZPrA"/>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p0n2ud9VR8EKL88Rg.nm9Ww"/>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pDyE46UmwpkqA04uXLj0mhw"/>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p8bU29IALdkmK9LVuUSQPrQ"/>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pAUqa8oBiDUueSJayJxkTnw"/>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pJ5zYJd1oSUib8efsq6eCdQ"/>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pwWVtSs5x5UCPwC6Y6JRkNQ"/>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pd6BNUtuXBUKD58fxQkcC8A"/>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U.WnIHKTI0Wzo9WQ_uPm8w"/>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pPaD.SW6U6EugMAyq7vPwsA"/>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pvtkOXqSM3UqbjqYDmbQKSA"/>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p07EDpQSDi0qn7pk.Ie723g"/>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ptYQhiKBAokm7D1rGAeZ.BQ"/>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pxSvPUkGDEUaSD4tEbeVZWQ"/>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piHFUfJXfPkaue.XKDjsQfA"/>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pzJgb5ZA3V02f6w2Y6S_dfQ"/>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pBceb1o310UmEi5IgYUJB_A"/>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p5r5krC2u8EefAND7t34zkA"/>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p6BVfo3Nn_U6XbZUBQPd2RQ"/>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pVB_edaWfUESGFNzKHIag4w"/>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pVCZAA0Ed7UOlEBxgTJ0dJw"/>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pwTE5hLtys0KOyV.AlxXgRA"/>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prMmr0T0lhk2Pu6Llhjapzw"/>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phBFJAuyjwEyJhzD3HCi1Ew"/>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p2dLQgTdSgEiuALb1PiPAhw"/>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pzTu0wNcNGUaXbVOuY7Zpgw"/>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pvtcAw1OJDEeUtgtrygqVPQ"/>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pKmRwe.cWeU.K4D6slGin2w"/>
</p:tagLst>
</file>

<file path=ppt/tags/tag99.xml><?xml version="1.0" encoding="utf-8"?>
<p:tagLst xmlns:a="http://schemas.openxmlformats.org/drawingml/2006/main" xmlns:r="http://schemas.openxmlformats.org/officeDocument/2006/relationships" xmlns:p="http://schemas.openxmlformats.org/presentationml/2006/main">
  <p:tag name="THINKCELLSHAPEDONOTDELETE" val="pWiPRWajYjU2ShKR4Kl7ZsQ"/>
</p:tagLst>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solidFill>
              <a:srgbClr val="FF0000"/>
            </a:solidFill>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NAMTS_DIAPORAMA">
  <a:themeElements>
    <a:clrScheme name="">
      <a:dk1>
        <a:srgbClr val="FFFFFF"/>
      </a:dk1>
      <a:lt1>
        <a:srgbClr val="FFFFFF"/>
      </a:lt1>
      <a:dk2>
        <a:srgbClr val="FFFFFF"/>
      </a:dk2>
      <a:lt2>
        <a:srgbClr val="000099"/>
      </a:lt2>
      <a:accent1>
        <a:srgbClr val="3366CC"/>
      </a:accent1>
      <a:accent2>
        <a:srgbClr val="CC0000"/>
      </a:accent2>
      <a:accent3>
        <a:srgbClr val="FFFFFF"/>
      </a:accent3>
      <a:accent4>
        <a:srgbClr val="DADADA"/>
      </a:accent4>
      <a:accent5>
        <a:srgbClr val="ADB8E2"/>
      </a:accent5>
      <a:accent6>
        <a:srgbClr val="B90000"/>
      </a:accent6>
      <a:hlink>
        <a:srgbClr val="666699"/>
      </a:hlink>
      <a:folHlink>
        <a:srgbClr val="990000"/>
      </a:folHlink>
    </a:clrScheme>
    <a:fontScheme name="CNAMTS_DIAPORAM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CCCCFF">
            <a:alpha val="21960"/>
          </a:srgbClr>
        </a:solidFill>
        <a:ln w="6350" cap="flat" cmpd="sng" algn="ctr">
          <a:solidFill>
            <a:srgbClr val="003399"/>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CCCCFF">
            <a:alpha val="21960"/>
          </a:srgbClr>
        </a:solidFill>
        <a:ln w="6350" cap="flat" cmpd="sng" algn="ctr">
          <a:solidFill>
            <a:srgbClr val="003399"/>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1400" b="0" i="0" u="none" strike="noStrike" cap="none" normalizeH="0" baseline="0" smtClean="0">
            <a:ln>
              <a:noFill/>
            </a:ln>
            <a:solidFill>
              <a:schemeClr val="tx1"/>
            </a:solidFill>
            <a:effectLst/>
            <a:latin typeface="Arial" charset="0"/>
          </a:defRPr>
        </a:defPPr>
      </a:lstStyle>
    </a:lnDef>
  </a:objectDefaults>
  <a:extraClrSchemeLst>
    <a:extraClrScheme>
      <a:clrScheme name="CNAMTS_DIAPORAM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NAMTS_DIAPORAM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NAMTS_DIAPORAM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NAMTS_DIAPORAM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NAMTS_DIAPORAM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NAMTS_DIAPORAM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NAMTS_DIAPORAM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NAMTS_DIAPORAM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NAMTS_DIAPORAM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NAMTS_DIAPORAM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NAMTS_DIAPORAM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NAMTS_DIAPORAM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CNAMTS_DIAPORAMA 13">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DDDDDD"/>
        </a:hlink>
        <a:folHlink>
          <a:srgbClr val="FFE701"/>
        </a:folHlink>
      </a:clrScheme>
      <a:clrMap bg1="dk2" tx1="lt1" bg2="dk1" tx2="lt2" accent1="accent1" accent2="accent2" accent3="accent3" accent4="accent4" accent5="accent5" accent6="accent6" hlink="hlink" folHlink="folHlink"/>
    </a:extraClrScheme>
    <a:extraClrScheme>
      <a:clrScheme name="CNAMTS_DIAPORAMA 14">
        <a:dk1>
          <a:srgbClr val="FFFFFF"/>
        </a:dk1>
        <a:lt1>
          <a:srgbClr val="FFFFFF"/>
        </a:lt1>
        <a:dk2>
          <a:srgbClr val="CCFFFF"/>
        </a:dk2>
        <a:lt2>
          <a:srgbClr val="003366"/>
        </a:lt2>
        <a:accent1>
          <a:srgbClr val="3366CC"/>
        </a:accent1>
        <a:accent2>
          <a:srgbClr val="00B000"/>
        </a:accent2>
        <a:accent3>
          <a:srgbClr val="FFFFFF"/>
        </a:accent3>
        <a:accent4>
          <a:srgbClr val="DADADA"/>
        </a:accent4>
        <a:accent5>
          <a:srgbClr val="ADB8E2"/>
        </a:accent5>
        <a:accent6>
          <a:srgbClr val="009F00"/>
        </a:accent6>
        <a:hlink>
          <a:srgbClr val="DDDDDD"/>
        </a:hlink>
        <a:folHlink>
          <a:srgbClr val="FFE701"/>
        </a:folHlink>
      </a:clrScheme>
      <a:clrMap bg1="lt1" tx1="dk1" bg2="lt2" tx2="dk2" accent1="accent1" accent2="accent2" accent3="accent3" accent4="accent4" accent5="accent5" accent6="accent6" hlink="hlink" folHlink="folHlink"/>
    </a:extraClrScheme>
    <a:extraClrScheme>
      <a:clrScheme name="CNAMTS_DIAPORAMA 15">
        <a:dk1>
          <a:srgbClr val="FFFFFF"/>
        </a:dk1>
        <a:lt1>
          <a:srgbClr val="FFFFFF"/>
        </a:lt1>
        <a:dk2>
          <a:srgbClr val="CCFFFF"/>
        </a:dk2>
        <a:lt2>
          <a:srgbClr val="000099"/>
        </a:lt2>
        <a:accent1>
          <a:srgbClr val="3366CC"/>
        </a:accent1>
        <a:accent2>
          <a:srgbClr val="00B000"/>
        </a:accent2>
        <a:accent3>
          <a:srgbClr val="FFFFFF"/>
        </a:accent3>
        <a:accent4>
          <a:srgbClr val="DADADA"/>
        </a:accent4>
        <a:accent5>
          <a:srgbClr val="ADB8E2"/>
        </a:accent5>
        <a:accent6>
          <a:srgbClr val="009F00"/>
        </a:accent6>
        <a:hlink>
          <a:srgbClr val="DDDDDD"/>
        </a:hlink>
        <a:folHlink>
          <a:srgbClr val="FFE701"/>
        </a:folHlink>
      </a:clrScheme>
      <a:clrMap bg1="lt1" tx1="dk1" bg2="lt2" tx2="dk2" accent1="accent1" accent2="accent2" accent3="accent3" accent4="accent4" accent5="accent5" accent6="accent6" hlink="hlink" folHlink="folHlink"/>
    </a:extraClrScheme>
    <a:extraClrScheme>
      <a:clrScheme name="CNAMTS_DIAPORAMA 16">
        <a:dk1>
          <a:srgbClr val="FFFFFF"/>
        </a:dk1>
        <a:lt1>
          <a:srgbClr val="FFFFFF"/>
        </a:lt1>
        <a:dk2>
          <a:srgbClr val="FFFFFF"/>
        </a:dk2>
        <a:lt2>
          <a:srgbClr val="333333"/>
        </a:lt2>
        <a:accent1>
          <a:srgbClr val="3366CC"/>
        </a:accent1>
        <a:accent2>
          <a:srgbClr val="00B000"/>
        </a:accent2>
        <a:accent3>
          <a:srgbClr val="FFFFFF"/>
        </a:accent3>
        <a:accent4>
          <a:srgbClr val="DADADA"/>
        </a:accent4>
        <a:accent5>
          <a:srgbClr val="ADB8E2"/>
        </a:accent5>
        <a:accent6>
          <a:srgbClr val="009F00"/>
        </a:accent6>
        <a:hlink>
          <a:srgbClr val="DDDDDD"/>
        </a:hlink>
        <a:folHlink>
          <a:srgbClr val="FFE701"/>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1_blank">
  <a:themeElements>
    <a:clrScheme name="blank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accent2"/>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a:spPr>
      <a:bodyPr vert="horz" wrap="none" lIns="0" tIns="0" rIns="0" bIns="0" numCol="1" anchor="ctr" anchorCtr="0" compatLnSpc="1">
        <a:prstTxWarp prst="textNoShape">
          <a:avLst/>
        </a:prstTxWarp>
        <a:spAutoFit/>
      </a:bodyPr>
      <a:lstStyle>
        <a:defPPr marL="179388" marR="0" indent="-179388" algn="l" defTabSz="1038225" rtl="0" eaLnBrk="1" fontAlgn="base" latinLnBrk="0" hangingPunct="1">
          <a:lnSpc>
            <a:spcPct val="100000"/>
          </a:lnSpc>
          <a:spcBef>
            <a:spcPct val="50000"/>
          </a:spcBef>
          <a:spcAft>
            <a:spcPct val="0"/>
          </a:spcAft>
          <a:buClr>
            <a:schemeClr val="folHlink"/>
          </a:buClr>
          <a:buSzPct val="120000"/>
          <a:buFont typeface="Calibri" pitchFamily="34" charset="0"/>
          <a:buChar char="▪"/>
          <a:tabLst/>
          <a:defRPr kumimoji="0" lang="en-US" sz="1100" b="0" i="0" u="none" strike="noStrike" cap="none" normalizeH="0" baseline="0" smtClean="0">
            <a:ln>
              <a:noFill/>
            </a:ln>
            <a:solidFill>
              <a:schemeClr val="tx1"/>
            </a:solidFill>
            <a:effectLst/>
            <a:latin typeface="Calibri" pitchFamily="34" charset="0"/>
          </a:defRPr>
        </a:defPPr>
      </a:lstStyle>
    </a:spDef>
    <a:lnDef>
      <a:spPr bwMode="auto">
        <a:xfrm>
          <a:off x="0" y="0"/>
          <a:ext cx="1" cy="1"/>
        </a:xfrm>
        <a:custGeom>
          <a:avLst/>
          <a:gdLst/>
          <a:ahLst/>
          <a:cxnLst/>
          <a:rect l="0" t="0" r="0" b="0"/>
          <a:pathLst/>
        </a:custGeom>
        <a:noFill/>
        <a:ln w="9525" cap="flat" cmpd="sng" algn="ctr">
          <a:solidFill>
            <a:schemeClr val="accent2"/>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a:spPr>
      <a:bodyPr vert="horz" wrap="none" lIns="0" tIns="0" rIns="0" bIns="0" numCol="1" anchor="ctr" anchorCtr="0" compatLnSpc="1">
        <a:prstTxWarp prst="textNoShape">
          <a:avLst/>
        </a:prstTxWarp>
        <a:spAutoFit/>
      </a:bodyPr>
      <a:lstStyle>
        <a:defPPr marL="179388" marR="0" indent="-179388" algn="l" defTabSz="1038225" rtl="0" eaLnBrk="1" fontAlgn="base" latinLnBrk="0" hangingPunct="1">
          <a:lnSpc>
            <a:spcPct val="100000"/>
          </a:lnSpc>
          <a:spcBef>
            <a:spcPct val="50000"/>
          </a:spcBef>
          <a:spcAft>
            <a:spcPct val="0"/>
          </a:spcAft>
          <a:buClr>
            <a:schemeClr val="folHlink"/>
          </a:buClr>
          <a:buSzPct val="120000"/>
          <a:buFont typeface="Calibri" pitchFamily="34" charset="0"/>
          <a:buChar char="▪"/>
          <a:tabLst/>
          <a:defRPr kumimoji="0" lang="en-US" sz="1100" b="0" i="0" u="none" strike="noStrike" cap="none" normalizeH="0" baseline="0" smtClean="0">
            <a:ln>
              <a:noFill/>
            </a:ln>
            <a:solidFill>
              <a:schemeClr val="tx1"/>
            </a:solidFill>
            <a:effectLst/>
            <a:latin typeface="Calibri" pitchFamily="34" charset="0"/>
          </a:defRPr>
        </a:defPPr>
      </a:lstStyle>
    </a:lnDef>
  </a:objectDefaults>
  <a:extraClrSchemeLst>
    <a:extraClrScheme>
      <a:clrScheme name="blank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13069</TotalTime>
  <Words>3864</Words>
  <Application>Microsoft Office PowerPoint</Application>
  <PresentationFormat>Affichage à l'écran (4:3)</PresentationFormat>
  <Paragraphs>576</Paragraphs>
  <Slides>28</Slides>
  <Notes>17</Notes>
  <HiddenSlides>0</HiddenSlides>
  <MMClips>0</MMClips>
  <ScaleCrop>false</ScaleCrop>
  <HeadingPairs>
    <vt:vector size="8" baseType="variant">
      <vt:variant>
        <vt:lpstr>Polices utilisées</vt:lpstr>
      </vt:variant>
      <vt:variant>
        <vt:i4>7</vt:i4>
      </vt:variant>
      <vt:variant>
        <vt:lpstr>Thème</vt:lpstr>
      </vt:variant>
      <vt:variant>
        <vt:i4>3</vt:i4>
      </vt:variant>
      <vt:variant>
        <vt:lpstr>Serveurs OLE incorporés</vt:lpstr>
      </vt:variant>
      <vt:variant>
        <vt:i4>2</vt:i4>
      </vt:variant>
      <vt:variant>
        <vt:lpstr>Titres des diapositives</vt:lpstr>
      </vt:variant>
      <vt:variant>
        <vt:i4>28</vt:i4>
      </vt:variant>
    </vt:vector>
  </HeadingPairs>
  <TitlesOfParts>
    <vt:vector size="40" baseType="lpstr">
      <vt:lpstr>Arial</vt:lpstr>
      <vt:lpstr>Calibri</vt:lpstr>
      <vt:lpstr>Century Gothic</vt:lpstr>
      <vt:lpstr>Times New Roman</vt:lpstr>
      <vt:lpstr>Wingdings</vt:lpstr>
      <vt:lpstr>Wingdings 3</vt:lpstr>
      <vt:lpstr>MS PGothic</vt:lpstr>
      <vt:lpstr>1_Office Theme</vt:lpstr>
      <vt:lpstr>CNAMTS_DIAPORAMA</vt:lpstr>
      <vt:lpstr>11_blank</vt:lpstr>
      <vt:lpstr>think-cell Slide</vt:lpstr>
      <vt:lpstr>Feuille de calcul Microsoft Excel</vt:lpstr>
      <vt:lpstr>Présentation PowerPoint</vt:lpstr>
      <vt:lpstr>Présentation PowerPoint</vt:lpstr>
      <vt:lpstr>Présentation PowerPoint</vt:lpstr>
      <vt:lpstr>Présentation PowerPoint</vt:lpstr>
      <vt:lpstr>Présentation PowerPoint</vt:lpstr>
      <vt:lpstr>Les 4 étapes de l’offre Maternité</vt:lpstr>
      <vt:lpstr>Résultats des inclusions</vt:lpstr>
      <vt:lpstr>Présentation PowerPoint</vt:lpstr>
      <vt:lpstr>Présentation PowerPoint</vt:lpstr>
      <vt:lpstr>Présentation PowerPoint</vt:lpstr>
      <vt:lpstr>Présentation PowerPoint</vt:lpstr>
      <vt:lpstr>Présentation PowerPoint</vt:lpstr>
      <vt:lpstr>Présentation PowerPoint</vt:lpstr>
      <vt:lpstr>Page courante</vt:lpstr>
      <vt:lpstr>Présentation PowerPoint</vt:lpstr>
      <vt:lpstr>Présentation PowerPoint</vt:lpstr>
      <vt:lpstr>Les 6 étapes de l’offre PRADO insuffisance cardiaque </vt:lpstr>
      <vt:lpstr>Présentation PowerPoint</vt:lpstr>
      <vt:lpstr>Présentation PowerPoint</vt:lpstr>
      <vt:lpstr>Présentation PowerPoint</vt:lpstr>
      <vt:lpstr>Présentation PowerPoint</vt:lpstr>
      <vt:lpstr>Présentation PowerPoint</vt:lpstr>
      <vt:lpstr>Le programme de l’Assurance Maladie s’appuie sur des recommandations de la HAS sur le thème de la BPCO</vt:lpstr>
      <vt:lpstr>Présentation PowerPoint</vt:lpstr>
      <vt:lpstr>Les 6 étapes de l’offre PRADO BPCO</vt:lpstr>
      <vt:lpstr>Présentation PowerPoint</vt:lpstr>
      <vt:lpstr>Des supports pour accompagner les patients et les PS  construits en partenariat avec la FFP et la SPLF</vt:lpstr>
      <vt:lpstr>Présentation PowerPoint</vt:lpstr>
    </vt:vector>
  </TitlesOfParts>
  <Company>CNAMTS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Thomas Jan</dc:creator>
  <cp:lastModifiedBy>Francine Haddad</cp:lastModifiedBy>
  <cp:revision>764</cp:revision>
  <cp:lastPrinted>2015-04-07T09:28:31Z</cp:lastPrinted>
  <dcterms:created xsi:type="dcterms:W3CDTF">2013-06-06T15:50:14Z</dcterms:created>
  <dcterms:modified xsi:type="dcterms:W3CDTF">2015-04-07T13:41:58Z</dcterms:modified>
</cp:coreProperties>
</file>