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9"/>
  </p:notesMasterIdLst>
  <p:sldIdLst>
    <p:sldId id="256" r:id="rId3"/>
    <p:sldId id="260" r:id="rId4"/>
    <p:sldId id="279" r:id="rId5"/>
    <p:sldId id="301" r:id="rId6"/>
    <p:sldId id="302" r:id="rId7"/>
    <p:sldId id="293" r:id="rId8"/>
  </p:sldIdLst>
  <p:sldSz cx="10080625" cy="7559675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ORESTIER, Delphine" initials="FD" lastIdx="12" clrIdx="0"/>
  <p:cmAuthor id="1" name="Guillaume REQUIN" initials="GR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B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560" autoAdjust="0"/>
  </p:normalViewPr>
  <p:slideViewPr>
    <p:cSldViewPr>
      <p:cViewPr>
        <p:scale>
          <a:sx n="90" d="100"/>
          <a:sy n="90" d="100"/>
        </p:scale>
        <p:origin x="-403" y="389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66" d="100"/>
          <a:sy n="66" d="100"/>
        </p:scale>
        <p:origin x="-2136" y="360"/>
      </p:cViewPr>
      <p:guideLst>
        <p:guide orient="horz" pos="3367"/>
        <p:guide pos="238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353855-3E1E-4AE5-983D-E0242337B406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A0EA639-1364-4A0C-AC9D-749BF13899FA}">
      <dgm:prSet phldrT="[Texte]"/>
      <dgm:spPr/>
      <dgm:t>
        <a:bodyPr/>
        <a:lstStyle/>
        <a:p>
          <a:r>
            <a:rPr lang="fr-FR" b="1" dirty="0" smtClean="0"/>
            <a:t>PNSE </a:t>
          </a:r>
        </a:p>
        <a:p>
          <a:r>
            <a:rPr lang="fr-FR" dirty="0" smtClean="0"/>
            <a:t>2004-2008</a:t>
          </a:r>
          <a:endParaRPr lang="fr-FR" dirty="0"/>
        </a:p>
      </dgm:t>
    </dgm:pt>
    <dgm:pt modelId="{D32EE7D6-72AB-4ADC-BBA0-7E013E57F51D}" type="parTrans" cxnId="{98E18192-2CCB-46C2-B551-13D61408016B}">
      <dgm:prSet/>
      <dgm:spPr/>
      <dgm:t>
        <a:bodyPr/>
        <a:lstStyle/>
        <a:p>
          <a:endParaRPr lang="fr-FR"/>
        </a:p>
      </dgm:t>
    </dgm:pt>
    <dgm:pt modelId="{513FBFDF-8257-4E0C-940F-D590C00DAF44}" type="sibTrans" cxnId="{98E18192-2CCB-46C2-B551-13D61408016B}">
      <dgm:prSet/>
      <dgm:spPr/>
      <dgm:t>
        <a:bodyPr/>
        <a:lstStyle/>
        <a:p>
          <a:endParaRPr lang="fr-FR"/>
        </a:p>
      </dgm:t>
    </dgm:pt>
    <dgm:pt modelId="{13C809D4-7716-499C-AF9E-B386B7776935}">
      <dgm:prSet phldrT="[Texte]"/>
      <dgm:spPr/>
      <dgm:t>
        <a:bodyPr/>
        <a:lstStyle/>
        <a:p>
          <a:r>
            <a:rPr lang="fr-FR" b="1" dirty="0" smtClean="0"/>
            <a:t>PNSE </a:t>
          </a:r>
          <a:r>
            <a:rPr lang="fr-FR" b="1" smtClean="0"/>
            <a:t>2 </a:t>
          </a:r>
          <a:r>
            <a:rPr lang="fr-FR" smtClean="0"/>
            <a:t>2009-2013</a:t>
          </a:r>
          <a:endParaRPr lang="fr-FR" dirty="0"/>
        </a:p>
      </dgm:t>
    </dgm:pt>
    <dgm:pt modelId="{B50E8CD3-9391-48F4-A3B8-DCF6DB918BAE}" type="parTrans" cxnId="{9A8FCDCC-F349-4577-94D8-B4F67AA91AB4}">
      <dgm:prSet/>
      <dgm:spPr/>
      <dgm:t>
        <a:bodyPr/>
        <a:lstStyle/>
        <a:p>
          <a:endParaRPr lang="fr-FR"/>
        </a:p>
      </dgm:t>
    </dgm:pt>
    <dgm:pt modelId="{5EC3161C-E39B-4028-97C8-2DB0116EA76C}" type="sibTrans" cxnId="{9A8FCDCC-F349-4577-94D8-B4F67AA91AB4}">
      <dgm:prSet/>
      <dgm:spPr/>
      <dgm:t>
        <a:bodyPr/>
        <a:lstStyle/>
        <a:p>
          <a:endParaRPr lang="fr-FR"/>
        </a:p>
      </dgm:t>
    </dgm:pt>
    <dgm:pt modelId="{6F37F188-B5EB-460E-9F59-D12AB113D869}">
      <dgm:prSet phldrT="[Texte]"/>
      <dgm:spPr/>
      <dgm:t>
        <a:bodyPr/>
        <a:lstStyle/>
        <a:p>
          <a:r>
            <a:rPr lang="fr-FR" b="1" dirty="0" smtClean="0"/>
            <a:t>PNSE 3 </a:t>
          </a:r>
          <a:r>
            <a:rPr lang="fr-FR" dirty="0" smtClean="0"/>
            <a:t>2015-2019</a:t>
          </a:r>
          <a:endParaRPr lang="fr-FR" dirty="0"/>
        </a:p>
      </dgm:t>
    </dgm:pt>
    <dgm:pt modelId="{32CE89A4-686D-4ABA-B59B-53F5E3D04462}" type="parTrans" cxnId="{459B0F75-18CA-4001-8AD0-56F1BEDD8C42}">
      <dgm:prSet/>
      <dgm:spPr/>
      <dgm:t>
        <a:bodyPr/>
        <a:lstStyle/>
        <a:p>
          <a:endParaRPr lang="fr-FR"/>
        </a:p>
      </dgm:t>
    </dgm:pt>
    <dgm:pt modelId="{6A49FA4E-46D4-43CC-AF23-A84489762F0B}" type="sibTrans" cxnId="{459B0F75-18CA-4001-8AD0-56F1BEDD8C42}">
      <dgm:prSet/>
      <dgm:spPr/>
      <dgm:t>
        <a:bodyPr/>
        <a:lstStyle/>
        <a:p>
          <a:endParaRPr lang="fr-FR"/>
        </a:p>
      </dgm:t>
    </dgm:pt>
    <dgm:pt modelId="{831AAA0B-E43C-4514-800F-9EAF56570A8B}" type="pres">
      <dgm:prSet presAssocID="{F3353855-3E1E-4AE5-983D-E0242337B406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1E83037-9422-40CE-AECF-34F211815343}" type="pres">
      <dgm:prSet presAssocID="{EA0EA639-1364-4A0C-AC9D-749BF13899F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946C0AD-3B8D-44D0-BBD5-D01E20AEC8DC}" type="pres">
      <dgm:prSet presAssocID="{513FBFDF-8257-4E0C-940F-D590C00DAF44}" presName="sibTrans" presStyleLbl="sibTrans2D1" presStyleIdx="0" presStyleCnt="2"/>
      <dgm:spPr/>
      <dgm:t>
        <a:bodyPr/>
        <a:lstStyle/>
        <a:p>
          <a:endParaRPr lang="fr-FR"/>
        </a:p>
      </dgm:t>
    </dgm:pt>
    <dgm:pt modelId="{8D6B7CF2-48E0-40D3-AA4F-2FF18A87D736}" type="pres">
      <dgm:prSet presAssocID="{513FBFDF-8257-4E0C-940F-D590C00DAF44}" presName="connectorText" presStyleLbl="sibTrans2D1" presStyleIdx="0" presStyleCnt="2"/>
      <dgm:spPr/>
      <dgm:t>
        <a:bodyPr/>
        <a:lstStyle/>
        <a:p>
          <a:endParaRPr lang="fr-FR"/>
        </a:p>
      </dgm:t>
    </dgm:pt>
    <dgm:pt modelId="{C360F416-45D7-4BA5-94A3-C8392AA0DAB8}" type="pres">
      <dgm:prSet presAssocID="{13C809D4-7716-499C-AF9E-B386B777693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99DD139-2851-47B9-9403-22C9534AD87A}" type="pres">
      <dgm:prSet presAssocID="{5EC3161C-E39B-4028-97C8-2DB0116EA76C}" presName="sibTrans" presStyleLbl="sibTrans2D1" presStyleIdx="1" presStyleCnt="2"/>
      <dgm:spPr/>
      <dgm:t>
        <a:bodyPr/>
        <a:lstStyle/>
        <a:p>
          <a:endParaRPr lang="fr-FR"/>
        </a:p>
      </dgm:t>
    </dgm:pt>
    <dgm:pt modelId="{DFC6DBC5-9DED-45BE-8BD1-C1275B11BFEB}" type="pres">
      <dgm:prSet presAssocID="{5EC3161C-E39B-4028-97C8-2DB0116EA76C}" presName="connectorText" presStyleLbl="sibTrans2D1" presStyleIdx="1" presStyleCnt="2"/>
      <dgm:spPr/>
      <dgm:t>
        <a:bodyPr/>
        <a:lstStyle/>
        <a:p>
          <a:endParaRPr lang="fr-FR"/>
        </a:p>
      </dgm:t>
    </dgm:pt>
    <dgm:pt modelId="{B312D409-D599-4BE6-91BA-636D93962B93}" type="pres">
      <dgm:prSet presAssocID="{6F37F188-B5EB-460E-9F59-D12AB113D86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59A478A-17A3-4ECE-B2C4-15D81C38C148}" type="presOf" srcId="{F3353855-3E1E-4AE5-983D-E0242337B406}" destId="{831AAA0B-E43C-4514-800F-9EAF56570A8B}" srcOrd="0" destOrd="0" presId="urn:microsoft.com/office/officeart/2005/8/layout/process2"/>
    <dgm:cxn modelId="{9A8FCDCC-F349-4577-94D8-B4F67AA91AB4}" srcId="{F3353855-3E1E-4AE5-983D-E0242337B406}" destId="{13C809D4-7716-499C-AF9E-B386B7776935}" srcOrd="1" destOrd="0" parTransId="{B50E8CD3-9391-48F4-A3B8-DCF6DB918BAE}" sibTransId="{5EC3161C-E39B-4028-97C8-2DB0116EA76C}"/>
    <dgm:cxn modelId="{CD62517D-3965-4CAD-A90D-B1323319FED9}" type="presOf" srcId="{513FBFDF-8257-4E0C-940F-D590C00DAF44}" destId="{8946C0AD-3B8D-44D0-BBD5-D01E20AEC8DC}" srcOrd="0" destOrd="0" presId="urn:microsoft.com/office/officeart/2005/8/layout/process2"/>
    <dgm:cxn modelId="{75B01292-67EC-4711-AF21-56E3C673B131}" type="presOf" srcId="{6F37F188-B5EB-460E-9F59-D12AB113D869}" destId="{B312D409-D599-4BE6-91BA-636D93962B93}" srcOrd="0" destOrd="0" presId="urn:microsoft.com/office/officeart/2005/8/layout/process2"/>
    <dgm:cxn modelId="{2E089FB5-F50E-4168-A645-7654D334B8F8}" type="presOf" srcId="{5EC3161C-E39B-4028-97C8-2DB0116EA76C}" destId="{DFC6DBC5-9DED-45BE-8BD1-C1275B11BFEB}" srcOrd="1" destOrd="0" presId="urn:microsoft.com/office/officeart/2005/8/layout/process2"/>
    <dgm:cxn modelId="{167C96B8-D9DA-4E4F-8D9A-9A69FC37BE55}" type="presOf" srcId="{513FBFDF-8257-4E0C-940F-D590C00DAF44}" destId="{8D6B7CF2-48E0-40D3-AA4F-2FF18A87D736}" srcOrd="1" destOrd="0" presId="urn:microsoft.com/office/officeart/2005/8/layout/process2"/>
    <dgm:cxn modelId="{98E18192-2CCB-46C2-B551-13D61408016B}" srcId="{F3353855-3E1E-4AE5-983D-E0242337B406}" destId="{EA0EA639-1364-4A0C-AC9D-749BF13899FA}" srcOrd="0" destOrd="0" parTransId="{D32EE7D6-72AB-4ADC-BBA0-7E013E57F51D}" sibTransId="{513FBFDF-8257-4E0C-940F-D590C00DAF44}"/>
    <dgm:cxn modelId="{459B0F75-18CA-4001-8AD0-56F1BEDD8C42}" srcId="{F3353855-3E1E-4AE5-983D-E0242337B406}" destId="{6F37F188-B5EB-460E-9F59-D12AB113D869}" srcOrd="2" destOrd="0" parTransId="{32CE89A4-686D-4ABA-B59B-53F5E3D04462}" sibTransId="{6A49FA4E-46D4-43CC-AF23-A84489762F0B}"/>
    <dgm:cxn modelId="{ABB1187F-10D0-4A72-A532-15D95C3D5614}" type="presOf" srcId="{13C809D4-7716-499C-AF9E-B386B7776935}" destId="{C360F416-45D7-4BA5-94A3-C8392AA0DAB8}" srcOrd="0" destOrd="0" presId="urn:microsoft.com/office/officeart/2005/8/layout/process2"/>
    <dgm:cxn modelId="{E8CAF58F-6669-4FCB-A5E3-B4CEED3210FD}" type="presOf" srcId="{5EC3161C-E39B-4028-97C8-2DB0116EA76C}" destId="{499DD139-2851-47B9-9403-22C9534AD87A}" srcOrd="0" destOrd="0" presId="urn:microsoft.com/office/officeart/2005/8/layout/process2"/>
    <dgm:cxn modelId="{9BEA4954-8A5B-4920-A1B2-4CF436366349}" type="presOf" srcId="{EA0EA639-1364-4A0C-AC9D-749BF13899FA}" destId="{F1E83037-9422-40CE-AECF-34F211815343}" srcOrd="0" destOrd="0" presId="urn:microsoft.com/office/officeart/2005/8/layout/process2"/>
    <dgm:cxn modelId="{A0FF0041-6A7D-4CF0-B4D2-5E17981ADAA2}" type="presParOf" srcId="{831AAA0B-E43C-4514-800F-9EAF56570A8B}" destId="{F1E83037-9422-40CE-AECF-34F211815343}" srcOrd="0" destOrd="0" presId="urn:microsoft.com/office/officeart/2005/8/layout/process2"/>
    <dgm:cxn modelId="{12933460-151B-4A46-AD20-9B7DC20BEE03}" type="presParOf" srcId="{831AAA0B-E43C-4514-800F-9EAF56570A8B}" destId="{8946C0AD-3B8D-44D0-BBD5-D01E20AEC8DC}" srcOrd="1" destOrd="0" presId="urn:microsoft.com/office/officeart/2005/8/layout/process2"/>
    <dgm:cxn modelId="{F1428A8A-39E2-4325-A5D6-9CE319D1AA78}" type="presParOf" srcId="{8946C0AD-3B8D-44D0-BBD5-D01E20AEC8DC}" destId="{8D6B7CF2-48E0-40D3-AA4F-2FF18A87D736}" srcOrd="0" destOrd="0" presId="urn:microsoft.com/office/officeart/2005/8/layout/process2"/>
    <dgm:cxn modelId="{E932E2FA-9DA7-41CC-AF39-3478249BBC25}" type="presParOf" srcId="{831AAA0B-E43C-4514-800F-9EAF56570A8B}" destId="{C360F416-45D7-4BA5-94A3-C8392AA0DAB8}" srcOrd="2" destOrd="0" presId="urn:microsoft.com/office/officeart/2005/8/layout/process2"/>
    <dgm:cxn modelId="{26A02895-3DCA-4518-9D7B-400A827DEC28}" type="presParOf" srcId="{831AAA0B-E43C-4514-800F-9EAF56570A8B}" destId="{499DD139-2851-47B9-9403-22C9534AD87A}" srcOrd="3" destOrd="0" presId="urn:microsoft.com/office/officeart/2005/8/layout/process2"/>
    <dgm:cxn modelId="{304F6A23-24AB-4A6A-A3B9-7F2DEDFF0AD9}" type="presParOf" srcId="{499DD139-2851-47B9-9403-22C9534AD87A}" destId="{DFC6DBC5-9DED-45BE-8BD1-C1275B11BFEB}" srcOrd="0" destOrd="0" presId="urn:microsoft.com/office/officeart/2005/8/layout/process2"/>
    <dgm:cxn modelId="{DB45A492-3ED2-4986-BD9F-211D3F6235C9}" type="presParOf" srcId="{831AAA0B-E43C-4514-800F-9EAF56570A8B}" destId="{B312D409-D599-4BE6-91BA-636D93962B93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353855-3E1E-4AE5-983D-E0242337B406}" type="doc">
      <dgm:prSet loTypeId="urn:microsoft.com/office/officeart/2005/8/layout/process2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EA0EA639-1364-4A0C-AC9D-749BF13899FA}">
      <dgm:prSet phldrT="[Texte]"/>
      <dgm:spPr/>
      <dgm:t>
        <a:bodyPr/>
        <a:lstStyle/>
        <a:p>
          <a:pPr algn="ctr"/>
          <a:r>
            <a:rPr lang="fr-FR" b="1" dirty="0" smtClean="0"/>
            <a:t>PRSE </a:t>
          </a:r>
        </a:p>
        <a:p>
          <a:pPr algn="ctr"/>
          <a:r>
            <a:rPr lang="fr-FR" dirty="0" smtClean="0"/>
            <a:t>2005-2008</a:t>
          </a:r>
          <a:endParaRPr lang="fr-FR" dirty="0"/>
        </a:p>
      </dgm:t>
    </dgm:pt>
    <dgm:pt modelId="{D32EE7D6-72AB-4ADC-BBA0-7E013E57F51D}" type="parTrans" cxnId="{98E18192-2CCB-46C2-B551-13D61408016B}">
      <dgm:prSet/>
      <dgm:spPr/>
      <dgm:t>
        <a:bodyPr/>
        <a:lstStyle/>
        <a:p>
          <a:endParaRPr lang="fr-FR"/>
        </a:p>
      </dgm:t>
    </dgm:pt>
    <dgm:pt modelId="{513FBFDF-8257-4E0C-940F-D590C00DAF44}" type="sibTrans" cxnId="{98E18192-2CCB-46C2-B551-13D61408016B}">
      <dgm:prSet/>
      <dgm:spPr/>
      <dgm:t>
        <a:bodyPr/>
        <a:lstStyle/>
        <a:p>
          <a:endParaRPr lang="fr-FR"/>
        </a:p>
      </dgm:t>
    </dgm:pt>
    <dgm:pt modelId="{13C809D4-7716-499C-AF9E-B386B7776935}">
      <dgm:prSet phldrT="[Texte]"/>
      <dgm:spPr/>
      <dgm:t>
        <a:bodyPr/>
        <a:lstStyle/>
        <a:p>
          <a:pPr algn="ctr"/>
          <a:r>
            <a:rPr lang="fr-FR" b="1" dirty="0" smtClean="0"/>
            <a:t>PRSE 2 </a:t>
          </a:r>
        </a:p>
        <a:p>
          <a:pPr algn="ctr"/>
          <a:r>
            <a:rPr lang="fr-FR" dirty="0" smtClean="0"/>
            <a:t>2011-2015</a:t>
          </a:r>
          <a:endParaRPr lang="fr-FR" dirty="0"/>
        </a:p>
      </dgm:t>
    </dgm:pt>
    <dgm:pt modelId="{B50E8CD3-9391-48F4-A3B8-DCF6DB918BAE}" type="parTrans" cxnId="{9A8FCDCC-F349-4577-94D8-B4F67AA91AB4}">
      <dgm:prSet/>
      <dgm:spPr/>
      <dgm:t>
        <a:bodyPr/>
        <a:lstStyle/>
        <a:p>
          <a:endParaRPr lang="fr-FR"/>
        </a:p>
      </dgm:t>
    </dgm:pt>
    <dgm:pt modelId="{5EC3161C-E39B-4028-97C8-2DB0116EA76C}" type="sibTrans" cxnId="{9A8FCDCC-F349-4577-94D8-B4F67AA91AB4}">
      <dgm:prSet/>
      <dgm:spPr/>
      <dgm:t>
        <a:bodyPr/>
        <a:lstStyle/>
        <a:p>
          <a:endParaRPr lang="fr-FR"/>
        </a:p>
      </dgm:t>
    </dgm:pt>
    <dgm:pt modelId="{6F37F188-B5EB-460E-9F59-D12AB113D869}">
      <dgm:prSet phldrT="[Texte]"/>
      <dgm:spPr>
        <a:ln w="28575">
          <a:solidFill>
            <a:srgbClr val="FF0000"/>
          </a:solidFill>
          <a:prstDash val="sysDash"/>
        </a:ln>
      </dgm:spPr>
      <dgm:t>
        <a:bodyPr/>
        <a:lstStyle/>
        <a:p>
          <a:pPr algn="ctr"/>
          <a:r>
            <a:rPr lang="fr-FR" b="1" dirty="0" smtClean="0"/>
            <a:t>PRSE 3 </a:t>
          </a:r>
        </a:p>
        <a:p>
          <a:pPr algn="ctr"/>
          <a:r>
            <a:rPr lang="fr-FR" dirty="0" smtClean="0"/>
            <a:t>2017-2021</a:t>
          </a:r>
          <a:endParaRPr lang="fr-FR" dirty="0"/>
        </a:p>
      </dgm:t>
    </dgm:pt>
    <dgm:pt modelId="{32CE89A4-686D-4ABA-B59B-53F5E3D04462}" type="parTrans" cxnId="{459B0F75-18CA-4001-8AD0-56F1BEDD8C42}">
      <dgm:prSet/>
      <dgm:spPr/>
      <dgm:t>
        <a:bodyPr/>
        <a:lstStyle/>
        <a:p>
          <a:endParaRPr lang="fr-FR"/>
        </a:p>
      </dgm:t>
    </dgm:pt>
    <dgm:pt modelId="{6A49FA4E-46D4-43CC-AF23-A84489762F0B}" type="sibTrans" cxnId="{459B0F75-18CA-4001-8AD0-56F1BEDD8C42}">
      <dgm:prSet/>
      <dgm:spPr/>
      <dgm:t>
        <a:bodyPr/>
        <a:lstStyle/>
        <a:p>
          <a:endParaRPr lang="fr-FR"/>
        </a:p>
      </dgm:t>
    </dgm:pt>
    <dgm:pt modelId="{92A74E54-DFB2-4DCC-B97E-0C8CBAE9E97B}" type="pres">
      <dgm:prSet presAssocID="{F3353855-3E1E-4AE5-983D-E0242337B406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018DAD0-8B95-4F3B-9608-3BCB582BAD89}" type="pres">
      <dgm:prSet presAssocID="{EA0EA639-1364-4A0C-AC9D-749BF13899F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F57A005-AADE-41AE-B7FC-EDC174B81AA2}" type="pres">
      <dgm:prSet presAssocID="{513FBFDF-8257-4E0C-940F-D590C00DAF44}" presName="sibTrans" presStyleLbl="sibTrans2D1" presStyleIdx="0" presStyleCnt="2"/>
      <dgm:spPr/>
      <dgm:t>
        <a:bodyPr/>
        <a:lstStyle/>
        <a:p>
          <a:endParaRPr lang="fr-FR"/>
        </a:p>
      </dgm:t>
    </dgm:pt>
    <dgm:pt modelId="{A12DA9CC-0DEE-4BFC-B7AA-10B919E702AB}" type="pres">
      <dgm:prSet presAssocID="{513FBFDF-8257-4E0C-940F-D590C00DAF44}" presName="connectorText" presStyleLbl="sibTrans2D1" presStyleIdx="0" presStyleCnt="2"/>
      <dgm:spPr/>
      <dgm:t>
        <a:bodyPr/>
        <a:lstStyle/>
        <a:p>
          <a:endParaRPr lang="fr-FR"/>
        </a:p>
      </dgm:t>
    </dgm:pt>
    <dgm:pt modelId="{02D6C443-7168-45C3-A8FA-24B0D6DAEBCC}" type="pres">
      <dgm:prSet presAssocID="{13C809D4-7716-499C-AF9E-B386B777693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381C2D9-C58A-4701-8A59-53AF685245DA}" type="pres">
      <dgm:prSet presAssocID="{5EC3161C-E39B-4028-97C8-2DB0116EA76C}" presName="sibTrans" presStyleLbl="sibTrans2D1" presStyleIdx="1" presStyleCnt="2"/>
      <dgm:spPr/>
      <dgm:t>
        <a:bodyPr/>
        <a:lstStyle/>
        <a:p>
          <a:endParaRPr lang="fr-FR"/>
        </a:p>
      </dgm:t>
    </dgm:pt>
    <dgm:pt modelId="{CE67567C-C5B5-4CA6-93A5-84F8EF94CB60}" type="pres">
      <dgm:prSet presAssocID="{5EC3161C-E39B-4028-97C8-2DB0116EA76C}" presName="connectorText" presStyleLbl="sibTrans2D1" presStyleIdx="1" presStyleCnt="2"/>
      <dgm:spPr/>
      <dgm:t>
        <a:bodyPr/>
        <a:lstStyle/>
        <a:p>
          <a:endParaRPr lang="fr-FR"/>
        </a:p>
      </dgm:t>
    </dgm:pt>
    <dgm:pt modelId="{65D7AFB5-BF76-4AB1-A56F-7DC34D04396A}" type="pres">
      <dgm:prSet presAssocID="{6F37F188-B5EB-460E-9F59-D12AB113D86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78905DE-554B-48FF-8D64-52A6305C7B55}" type="presOf" srcId="{EA0EA639-1364-4A0C-AC9D-749BF13899FA}" destId="{9018DAD0-8B95-4F3B-9608-3BCB582BAD89}" srcOrd="0" destOrd="0" presId="urn:microsoft.com/office/officeart/2005/8/layout/process2"/>
    <dgm:cxn modelId="{9A8FCDCC-F349-4577-94D8-B4F67AA91AB4}" srcId="{F3353855-3E1E-4AE5-983D-E0242337B406}" destId="{13C809D4-7716-499C-AF9E-B386B7776935}" srcOrd="1" destOrd="0" parTransId="{B50E8CD3-9391-48F4-A3B8-DCF6DB918BAE}" sibTransId="{5EC3161C-E39B-4028-97C8-2DB0116EA76C}"/>
    <dgm:cxn modelId="{C92FE7E6-E8A5-4427-B615-F5E4C8982E43}" type="presOf" srcId="{5EC3161C-E39B-4028-97C8-2DB0116EA76C}" destId="{CE67567C-C5B5-4CA6-93A5-84F8EF94CB60}" srcOrd="1" destOrd="0" presId="urn:microsoft.com/office/officeart/2005/8/layout/process2"/>
    <dgm:cxn modelId="{269C4905-8314-41E0-B9EE-EA75ED1935E0}" type="presOf" srcId="{F3353855-3E1E-4AE5-983D-E0242337B406}" destId="{92A74E54-DFB2-4DCC-B97E-0C8CBAE9E97B}" srcOrd="0" destOrd="0" presId="urn:microsoft.com/office/officeart/2005/8/layout/process2"/>
    <dgm:cxn modelId="{D38E7637-5FA5-4800-AF42-F978001AE81A}" type="presOf" srcId="{6F37F188-B5EB-460E-9F59-D12AB113D869}" destId="{65D7AFB5-BF76-4AB1-A56F-7DC34D04396A}" srcOrd="0" destOrd="0" presId="urn:microsoft.com/office/officeart/2005/8/layout/process2"/>
    <dgm:cxn modelId="{98E18192-2CCB-46C2-B551-13D61408016B}" srcId="{F3353855-3E1E-4AE5-983D-E0242337B406}" destId="{EA0EA639-1364-4A0C-AC9D-749BF13899FA}" srcOrd="0" destOrd="0" parTransId="{D32EE7D6-72AB-4ADC-BBA0-7E013E57F51D}" sibTransId="{513FBFDF-8257-4E0C-940F-D590C00DAF44}"/>
    <dgm:cxn modelId="{E7E72A45-4602-49A6-8814-3D19FDB60F3C}" type="presOf" srcId="{513FBFDF-8257-4E0C-940F-D590C00DAF44}" destId="{5F57A005-AADE-41AE-B7FC-EDC174B81AA2}" srcOrd="0" destOrd="0" presId="urn:microsoft.com/office/officeart/2005/8/layout/process2"/>
    <dgm:cxn modelId="{459B0F75-18CA-4001-8AD0-56F1BEDD8C42}" srcId="{F3353855-3E1E-4AE5-983D-E0242337B406}" destId="{6F37F188-B5EB-460E-9F59-D12AB113D869}" srcOrd="2" destOrd="0" parTransId="{32CE89A4-686D-4ABA-B59B-53F5E3D04462}" sibTransId="{6A49FA4E-46D4-43CC-AF23-A84489762F0B}"/>
    <dgm:cxn modelId="{58A4A6B5-86B1-4E09-A304-BC30ECBD507B}" type="presOf" srcId="{13C809D4-7716-499C-AF9E-B386B7776935}" destId="{02D6C443-7168-45C3-A8FA-24B0D6DAEBCC}" srcOrd="0" destOrd="0" presId="urn:microsoft.com/office/officeart/2005/8/layout/process2"/>
    <dgm:cxn modelId="{D5F49492-C9CB-4845-B88D-2423AA707ACD}" type="presOf" srcId="{513FBFDF-8257-4E0C-940F-D590C00DAF44}" destId="{A12DA9CC-0DEE-4BFC-B7AA-10B919E702AB}" srcOrd="1" destOrd="0" presId="urn:microsoft.com/office/officeart/2005/8/layout/process2"/>
    <dgm:cxn modelId="{B453DEF3-EA34-4A71-B302-34567C1C3769}" type="presOf" srcId="{5EC3161C-E39B-4028-97C8-2DB0116EA76C}" destId="{4381C2D9-C58A-4701-8A59-53AF685245DA}" srcOrd="0" destOrd="0" presId="urn:microsoft.com/office/officeart/2005/8/layout/process2"/>
    <dgm:cxn modelId="{F14AF673-5609-4F16-B1E8-2F6624DF7D8F}" type="presParOf" srcId="{92A74E54-DFB2-4DCC-B97E-0C8CBAE9E97B}" destId="{9018DAD0-8B95-4F3B-9608-3BCB582BAD89}" srcOrd="0" destOrd="0" presId="urn:microsoft.com/office/officeart/2005/8/layout/process2"/>
    <dgm:cxn modelId="{29427A9C-3F02-4B44-842C-DCD279CE2C64}" type="presParOf" srcId="{92A74E54-DFB2-4DCC-B97E-0C8CBAE9E97B}" destId="{5F57A005-AADE-41AE-B7FC-EDC174B81AA2}" srcOrd="1" destOrd="0" presId="urn:microsoft.com/office/officeart/2005/8/layout/process2"/>
    <dgm:cxn modelId="{C6550BFB-5E70-4C70-803B-9BBC408F7247}" type="presParOf" srcId="{5F57A005-AADE-41AE-B7FC-EDC174B81AA2}" destId="{A12DA9CC-0DEE-4BFC-B7AA-10B919E702AB}" srcOrd="0" destOrd="0" presId="urn:microsoft.com/office/officeart/2005/8/layout/process2"/>
    <dgm:cxn modelId="{57798AAA-8329-460D-A136-0CC2652CD55F}" type="presParOf" srcId="{92A74E54-DFB2-4DCC-B97E-0C8CBAE9E97B}" destId="{02D6C443-7168-45C3-A8FA-24B0D6DAEBCC}" srcOrd="2" destOrd="0" presId="urn:microsoft.com/office/officeart/2005/8/layout/process2"/>
    <dgm:cxn modelId="{93EE1C6A-01FB-4642-BB11-FC56D44B8FE4}" type="presParOf" srcId="{92A74E54-DFB2-4DCC-B97E-0C8CBAE9E97B}" destId="{4381C2D9-C58A-4701-8A59-53AF685245DA}" srcOrd="3" destOrd="0" presId="urn:microsoft.com/office/officeart/2005/8/layout/process2"/>
    <dgm:cxn modelId="{0CDCBFBB-26ED-412E-A6E7-AB63A35244E6}" type="presParOf" srcId="{4381C2D9-C58A-4701-8A59-53AF685245DA}" destId="{CE67567C-C5B5-4CA6-93A5-84F8EF94CB60}" srcOrd="0" destOrd="0" presId="urn:microsoft.com/office/officeart/2005/8/layout/process2"/>
    <dgm:cxn modelId="{0F5D78B2-819C-43B1-9B75-EF83B4425E92}" type="presParOf" srcId="{92A74E54-DFB2-4DCC-B97E-0C8CBAE9E97B}" destId="{65D7AFB5-BF76-4AB1-A56F-7DC34D04396A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E83037-9422-40CE-AECF-34F211815343}">
      <dsp:nvSpPr>
        <dsp:cNvPr id="0" name=""/>
        <dsp:cNvSpPr/>
      </dsp:nvSpPr>
      <dsp:spPr>
        <a:xfrm>
          <a:off x="724005" y="0"/>
          <a:ext cx="1222777" cy="6793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PNSE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2004-2008</a:t>
          </a:r>
          <a:endParaRPr lang="fr-FR" sz="1600" kern="1200" dirty="0"/>
        </a:p>
      </dsp:txBody>
      <dsp:txXfrm>
        <a:off x="743902" y="19897"/>
        <a:ext cx="1182983" cy="639526"/>
      </dsp:txXfrm>
    </dsp:sp>
    <dsp:sp modelId="{8946C0AD-3B8D-44D0-BBD5-D01E20AEC8DC}">
      <dsp:nvSpPr>
        <dsp:cNvPr id="0" name=""/>
        <dsp:cNvSpPr/>
      </dsp:nvSpPr>
      <dsp:spPr>
        <a:xfrm rot="5400000">
          <a:off x="1208021" y="696304"/>
          <a:ext cx="254745" cy="3056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300" kern="1200"/>
        </a:p>
      </dsp:txBody>
      <dsp:txXfrm rot="-5400000">
        <a:off x="1243686" y="721779"/>
        <a:ext cx="183416" cy="178322"/>
      </dsp:txXfrm>
    </dsp:sp>
    <dsp:sp modelId="{C360F416-45D7-4BA5-94A3-C8392AA0DAB8}">
      <dsp:nvSpPr>
        <dsp:cNvPr id="0" name=""/>
        <dsp:cNvSpPr/>
      </dsp:nvSpPr>
      <dsp:spPr>
        <a:xfrm>
          <a:off x="724005" y="1018981"/>
          <a:ext cx="1222777" cy="6793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PNSE </a:t>
          </a:r>
          <a:r>
            <a:rPr lang="fr-FR" sz="1600" b="1" kern="1200" smtClean="0"/>
            <a:t>2 </a:t>
          </a:r>
          <a:r>
            <a:rPr lang="fr-FR" sz="1600" kern="1200" smtClean="0"/>
            <a:t>2009-2013</a:t>
          </a:r>
          <a:endParaRPr lang="fr-FR" sz="1600" kern="1200" dirty="0"/>
        </a:p>
      </dsp:txBody>
      <dsp:txXfrm>
        <a:off x="743902" y="1038878"/>
        <a:ext cx="1182983" cy="639526"/>
      </dsp:txXfrm>
    </dsp:sp>
    <dsp:sp modelId="{499DD139-2851-47B9-9403-22C9534AD87A}">
      <dsp:nvSpPr>
        <dsp:cNvPr id="0" name=""/>
        <dsp:cNvSpPr/>
      </dsp:nvSpPr>
      <dsp:spPr>
        <a:xfrm rot="5400000">
          <a:off x="1208021" y="1715285"/>
          <a:ext cx="254745" cy="3056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300" kern="1200"/>
        </a:p>
      </dsp:txBody>
      <dsp:txXfrm rot="-5400000">
        <a:off x="1243686" y="1740760"/>
        <a:ext cx="183416" cy="178322"/>
      </dsp:txXfrm>
    </dsp:sp>
    <dsp:sp modelId="{B312D409-D599-4BE6-91BA-636D93962B93}">
      <dsp:nvSpPr>
        <dsp:cNvPr id="0" name=""/>
        <dsp:cNvSpPr/>
      </dsp:nvSpPr>
      <dsp:spPr>
        <a:xfrm>
          <a:off x="724005" y="2037963"/>
          <a:ext cx="1222777" cy="6793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PNSE 3 </a:t>
          </a:r>
          <a:r>
            <a:rPr lang="fr-FR" sz="1600" kern="1200" dirty="0" smtClean="0"/>
            <a:t>2015-2019</a:t>
          </a:r>
          <a:endParaRPr lang="fr-FR" sz="1600" kern="1200" dirty="0"/>
        </a:p>
      </dsp:txBody>
      <dsp:txXfrm>
        <a:off x="743902" y="2057860"/>
        <a:ext cx="1182983" cy="6395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18DAD0-8B95-4F3B-9608-3BCB582BAD89}">
      <dsp:nvSpPr>
        <dsp:cNvPr id="0" name=""/>
        <dsp:cNvSpPr/>
      </dsp:nvSpPr>
      <dsp:spPr>
        <a:xfrm>
          <a:off x="573234" y="0"/>
          <a:ext cx="1222777" cy="67932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PRSE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2005-2008</a:t>
          </a:r>
          <a:endParaRPr lang="fr-FR" sz="1600" kern="1200" dirty="0"/>
        </a:p>
      </dsp:txBody>
      <dsp:txXfrm>
        <a:off x="593131" y="19897"/>
        <a:ext cx="1182983" cy="639526"/>
      </dsp:txXfrm>
    </dsp:sp>
    <dsp:sp modelId="{5F57A005-AADE-41AE-B7FC-EDC174B81AA2}">
      <dsp:nvSpPr>
        <dsp:cNvPr id="0" name=""/>
        <dsp:cNvSpPr/>
      </dsp:nvSpPr>
      <dsp:spPr>
        <a:xfrm rot="5400000">
          <a:off x="1057250" y="696304"/>
          <a:ext cx="254745" cy="3056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300" kern="1200"/>
        </a:p>
      </dsp:txBody>
      <dsp:txXfrm rot="-5400000">
        <a:off x="1092915" y="721779"/>
        <a:ext cx="183416" cy="178322"/>
      </dsp:txXfrm>
    </dsp:sp>
    <dsp:sp modelId="{02D6C443-7168-45C3-A8FA-24B0D6DAEBCC}">
      <dsp:nvSpPr>
        <dsp:cNvPr id="0" name=""/>
        <dsp:cNvSpPr/>
      </dsp:nvSpPr>
      <dsp:spPr>
        <a:xfrm>
          <a:off x="573234" y="1018981"/>
          <a:ext cx="1222777" cy="67932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PRSE 2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2011-2015</a:t>
          </a:r>
          <a:endParaRPr lang="fr-FR" sz="1600" kern="1200" dirty="0"/>
        </a:p>
      </dsp:txBody>
      <dsp:txXfrm>
        <a:off x="593131" y="1038878"/>
        <a:ext cx="1182983" cy="639526"/>
      </dsp:txXfrm>
    </dsp:sp>
    <dsp:sp modelId="{4381C2D9-C58A-4701-8A59-53AF685245DA}">
      <dsp:nvSpPr>
        <dsp:cNvPr id="0" name=""/>
        <dsp:cNvSpPr/>
      </dsp:nvSpPr>
      <dsp:spPr>
        <a:xfrm rot="5400000">
          <a:off x="1057250" y="1715285"/>
          <a:ext cx="254745" cy="3056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300" kern="1200"/>
        </a:p>
      </dsp:txBody>
      <dsp:txXfrm rot="-5400000">
        <a:off x="1092915" y="1740760"/>
        <a:ext cx="183416" cy="178322"/>
      </dsp:txXfrm>
    </dsp:sp>
    <dsp:sp modelId="{65D7AFB5-BF76-4AB1-A56F-7DC34D04396A}">
      <dsp:nvSpPr>
        <dsp:cNvPr id="0" name=""/>
        <dsp:cNvSpPr/>
      </dsp:nvSpPr>
      <dsp:spPr>
        <a:xfrm>
          <a:off x="573234" y="2037963"/>
          <a:ext cx="1222777" cy="67932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FF0000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PRSE 3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2017-2021</a:t>
          </a:r>
          <a:endParaRPr lang="fr-FR" sz="1600" kern="1200" dirty="0"/>
        </a:p>
      </dsp:txBody>
      <dsp:txXfrm>
        <a:off x="593131" y="2057860"/>
        <a:ext cx="1182983" cy="6395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C94C7F-D73D-4274-AE34-F6B86E664CCC}" type="datetimeFigureOut">
              <a:rPr lang="fr-FR" smtClean="0"/>
              <a:t>23/05/2017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801688"/>
            <a:ext cx="5346700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32A88F-9440-46A1-9F5F-6E4905F8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0971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2A88F-9440-46A1-9F5F-6E4905F8A29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2053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2A88F-9440-46A1-9F5F-6E4905F8A29C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3050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fr-FR" sz="1200" dirty="0" smtClean="0"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2A88F-9440-46A1-9F5F-6E4905F8A29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832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fr-FR" sz="1200" dirty="0" smtClean="0"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2A88F-9440-46A1-9F5F-6E4905F8A29C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8324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fr-FR" sz="1200" dirty="0" smtClean="0"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32A88F-9440-46A1-9F5F-6E4905F8A29C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832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4000"/>
            <a:ext cx="887004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04000" y="4370400"/>
            <a:ext cx="887004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764000"/>
            <a:ext cx="432828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049000" y="1764000"/>
            <a:ext cx="432828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049000" y="4370400"/>
            <a:ext cx="432828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504000" y="4370400"/>
            <a:ext cx="432828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504000" y="1764000"/>
            <a:ext cx="8870040" cy="49896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504000" y="1764000"/>
            <a:ext cx="8870040" cy="49896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40" name="Image 39"/>
          <p:cNvPicPr/>
          <p:nvPr/>
        </p:nvPicPr>
        <p:blipFill>
          <a:blip r:embed="rId2"/>
          <a:stretch/>
        </p:blipFill>
        <p:spPr>
          <a:xfrm>
            <a:off x="1811520" y="1764000"/>
            <a:ext cx="6254280" cy="4989600"/>
          </a:xfrm>
          <a:prstGeom prst="rect">
            <a:avLst/>
          </a:prstGeom>
          <a:ln>
            <a:noFill/>
          </a:ln>
        </p:spPr>
      </p:pic>
      <p:pic>
        <p:nvPicPr>
          <p:cNvPr id="41" name="Image 40"/>
          <p:cNvPicPr/>
          <p:nvPr/>
        </p:nvPicPr>
        <p:blipFill>
          <a:blip r:embed="rId2"/>
          <a:stretch/>
        </p:blipFill>
        <p:spPr>
          <a:xfrm>
            <a:off x="1811520" y="1764000"/>
            <a:ext cx="6254280" cy="49896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1764000"/>
            <a:ext cx="8870040" cy="4989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764000"/>
            <a:ext cx="8870040" cy="49896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1764000"/>
            <a:ext cx="4328280" cy="49896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049000" y="1764000"/>
            <a:ext cx="4328280" cy="49896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1764000"/>
            <a:ext cx="432828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04000" y="4370400"/>
            <a:ext cx="432828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049000" y="1764000"/>
            <a:ext cx="4328280" cy="49896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algn="ctr"/>
            <a:endParaRPr dirty="0"/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504000" y="1764000"/>
            <a:ext cx="8870040" cy="4989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1764000"/>
            <a:ext cx="4328280" cy="49896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049000" y="1764000"/>
            <a:ext cx="432828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049000" y="4370400"/>
            <a:ext cx="432828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764000"/>
            <a:ext cx="432828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049000" y="1764000"/>
            <a:ext cx="432828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370400"/>
            <a:ext cx="887004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1764000"/>
            <a:ext cx="887004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4000" y="4370400"/>
            <a:ext cx="887004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1764000"/>
            <a:ext cx="432828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049000" y="1764000"/>
            <a:ext cx="432828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049000" y="4370400"/>
            <a:ext cx="432828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04000" y="4370400"/>
            <a:ext cx="432828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764000"/>
            <a:ext cx="8870040" cy="49896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1764000"/>
            <a:ext cx="8870040" cy="49896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9" name="Image 78"/>
          <p:cNvPicPr/>
          <p:nvPr/>
        </p:nvPicPr>
        <p:blipFill>
          <a:blip r:embed="rId2"/>
          <a:stretch/>
        </p:blipFill>
        <p:spPr>
          <a:xfrm>
            <a:off x="1811520" y="1764000"/>
            <a:ext cx="6254280" cy="4989600"/>
          </a:xfrm>
          <a:prstGeom prst="rect">
            <a:avLst/>
          </a:prstGeom>
          <a:ln>
            <a:noFill/>
          </a:ln>
        </p:spPr>
      </p:pic>
      <p:pic>
        <p:nvPicPr>
          <p:cNvPr id="80" name="Image 79"/>
          <p:cNvPicPr/>
          <p:nvPr/>
        </p:nvPicPr>
        <p:blipFill>
          <a:blip r:embed="rId2"/>
          <a:stretch/>
        </p:blipFill>
        <p:spPr>
          <a:xfrm>
            <a:off x="1811520" y="1764000"/>
            <a:ext cx="6254280" cy="49896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04000" y="1764000"/>
            <a:ext cx="8870040" cy="49896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764000"/>
            <a:ext cx="4328280" cy="49896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5049000" y="1764000"/>
            <a:ext cx="4328280" cy="49896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504000" y="1764000"/>
            <a:ext cx="432828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504000" y="4370400"/>
            <a:ext cx="432828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5049000" y="1764000"/>
            <a:ext cx="4328280" cy="49896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764000"/>
            <a:ext cx="4328280" cy="49896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049000" y="1764000"/>
            <a:ext cx="432828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5049000" y="4370400"/>
            <a:ext cx="432828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504000" y="1764000"/>
            <a:ext cx="432828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5049000" y="1764000"/>
            <a:ext cx="432828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504000" y="4370400"/>
            <a:ext cx="8870040" cy="2379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stomShape 1"/>
          <p:cNvSpPr/>
          <p:nvPr/>
        </p:nvSpPr>
        <p:spPr>
          <a:xfrm>
            <a:off x="0" y="0"/>
            <a:ext cx="10080000" cy="1548000"/>
          </a:xfrm>
          <a:prstGeom prst="rect">
            <a:avLst/>
          </a:prstGeom>
          <a:solidFill>
            <a:srgbClr val="47B8B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" name="CustomShape 2"/>
          <p:cNvSpPr/>
          <p:nvPr/>
        </p:nvSpPr>
        <p:spPr>
          <a:xfrm>
            <a:off x="0" y="1548000"/>
            <a:ext cx="10080000" cy="216000"/>
          </a:xfrm>
          <a:prstGeom prst="rect">
            <a:avLst/>
          </a:prstGeom>
          <a:solidFill>
            <a:srgbClr val="FF663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fr-FR" sz="2800" dirty="0">
                <a:latin typeface="Trebuchet MS"/>
              </a:rPr>
              <a:t>Cliquez pour éditer le format du texte-titre</a:t>
            </a:r>
            <a:endParaRPr dirty="0"/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1764000"/>
            <a:ext cx="8870040" cy="498960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fr-FR" sz="2800" dirty="0">
                <a:latin typeface="Trebuchet MS"/>
              </a:rPr>
              <a:t>Cliquez pour éditer le format du plan de texte</a:t>
            </a:r>
            <a:endParaRPr dirty="0"/>
          </a:p>
          <a:p>
            <a:pPr lvl="1">
              <a:buSzPct val="45000"/>
              <a:buFont typeface="Tahoma"/>
              <a:buChar char="●"/>
            </a:pPr>
            <a:r>
              <a:rPr lang="fr-FR" sz="2800" dirty="0">
                <a:latin typeface="Trebuchet MS"/>
              </a:rPr>
              <a:t>Second niveau de plan</a:t>
            </a:r>
            <a:endParaRPr dirty="0"/>
          </a:p>
          <a:p>
            <a:pPr lvl="2">
              <a:buSzPct val="45000"/>
              <a:buFont typeface="Tahoma"/>
              <a:buChar char="−"/>
            </a:pPr>
            <a:r>
              <a:rPr lang="fr-FR" sz="2800" dirty="0">
                <a:latin typeface="Trebuchet MS"/>
              </a:rPr>
              <a:t>Troisième niveau de plan</a:t>
            </a:r>
            <a:endParaRPr dirty="0"/>
          </a:p>
          <a:p>
            <a:pPr lvl="3">
              <a:buSzPct val="45000"/>
              <a:buFont typeface="Tahoma"/>
              <a:buChar char="●"/>
            </a:pPr>
            <a:r>
              <a:rPr lang="fr-FR" sz="2800" dirty="0">
                <a:latin typeface="Trebuchet MS"/>
              </a:rPr>
              <a:t>Quatrième niveau de plan</a:t>
            </a:r>
            <a:endParaRPr dirty="0"/>
          </a:p>
          <a:p>
            <a:pPr lvl="4">
              <a:buSzPct val="45000"/>
              <a:buFont typeface="Tahoma"/>
              <a:buChar char="−"/>
            </a:pPr>
            <a:r>
              <a:rPr lang="fr-FR" sz="2800" dirty="0">
                <a:latin typeface="Trebuchet MS"/>
              </a:rPr>
              <a:t>Cinquième niveau de plan</a:t>
            </a:r>
            <a:endParaRPr dirty="0"/>
          </a:p>
          <a:p>
            <a:pPr lvl="5">
              <a:buSzPct val="45000"/>
              <a:buFont typeface="Tahoma"/>
              <a:buChar char="−"/>
            </a:pPr>
            <a:r>
              <a:rPr lang="fr-FR" sz="2800" dirty="0">
                <a:latin typeface="Trebuchet MS"/>
              </a:rPr>
              <a:t>Sixième niveau de plan</a:t>
            </a:r>
            <a:endParaRPr dirty="0"/>
          </a:p>
          <a:p>
            <a:pPr lvl="6">
              <a:buSzPct val="45000"/>
              <a:buFont typeface="Tahoma"/>
              <a:buChar char="−"/>
            </a:pPr>
            <a:r>
              <a:rPr lang="fr-FR" sz="2800" dirty="0">
                <a:latin typeface="Trebuchet MS"/>
              </a:rPr>
              <a:t>Septième niveau de plan</a:t>
            </a:r>
            <a:endParaRPr dirty="0"/>
          </a:p>
          <a:p>
            <a:pPr lvl="7">
              <a:buSzPct val="45000"/>
              <a:buFont typeface="Tahoma"/>
              <a:buChar char="−"/>
            </a:pPr>
            <a:r>
              <a:rPr lang="fr-FR" sz="2800" dirty="0">
                <a:latin typeface="Trebuchet MS"/>
              </a:rPr>
              <a:t>Huitième niveau de plan</a:t>
            </a:r>
            <a:endParaRPr dirty="0"/>
          </a:p>
          <a:p>
            <a:pPr lvl="8">
              <a:buSzPct val="45000"/>
              <a:buFont typeface="Tahoma"/>
              <a:buChar char="−"/>
            </a:pPr>
            <a:r>
              <a:rPr lang="fr-FR" sz="2800" dirty="0">
                <a:latin typeface="Trebuchet MS"/>
              </a:rPr>
              <a:t>Neuvième niveau de plan</a:t>
            </a:r>
            <a:endParaRPr dirty="0"/>
          </a:p>
        </p:txBody>
      </p:sp>
      <p:sp>
        <p:nvSpPr>
          <p:cNvPr id="4" name="PlaceHolder 5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fr-FR" sz="1400">
                <a:latin typeface="Times New Roman"/>
              </a:rPr>
              <a:t>&lt;date/heure&gt;</a:t>
            </a:r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fr-FR" sz="1400">
                <a:latin typeface="Times New Roman"/>
              </a:rPr>
              <a:t>&lt;pied de page&gt;</a:t>
            </a:r>
            <a:endParaRPr/>
          </a:p>
        </p:txBody>
      </p:sp>
      <p:sp>
        <p:nvSpPr>
          <p:cNvPr id="6" name="PlaceHolder 7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77BAD6B1-2565-4936-91E1-52C1C55876A3}" type="slidenum">
              <a:rPr lang="fr-FR" sz="1400">
                <a:latin typeface="Times New Roman"/>
              </a:rPr>
              <a:t>‹N°›</a:t>
            </a:fld>
            <a:endParaRPr/>
          </a:p>
        </p:txBody>
      </p:sp>
      <p:sp>
        <p:nvSpPr>
          <p:cNvPr id="7" name="Line 8"/>
          <p:cNvSpPr/>
          <p:nvPr/>
        </p:nvSpPr>
        <p:spPr>
          <a:xfrm>
            <a:off x="3096000" y="1656000"/>
            <a:ext cx="6984000" cy="0"/>
          </a:xfrm>
          <a:prstGeom prst="line">
            <a:avLst/>
          </a:prstGeom>
          <a:ln>
            <a:solidFill>
              <a:srgbClr val="FFFFFF"/>
            </a:solidFill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>
        <a:defRPr sz="3600" b="1">
          <a:solidFill>
            <a:schemeClr val="bg1"/>
          </a:solidFill>
          <a:latin typeface="Calibri" panose="020F0502020204030204" pitchFamily="34" charset="0"/>
        </a:defRPr>
      </a:lvl1pPr>
    </p:titleStyle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fr-FR" sz="4400">
                <a:latin typeface="Times New Roman"/>
              </a:rPr>
              <a:t>Cliquez pour éditer le format du texte-titre</a:t>
            </a:r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fr-FR" sz="2800">
                <a:latin typeface="Times New Roman"/>
              </a:rPr>
              <a:t>Cliquez pour éditer le format du plan de texte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fr-FR" sz="2800">
                <a:latin typeface="Times New Roman"/>
              </a:rPr>
              <a:t>Second niveau de plan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fr-FR" sz="2400">
                <a:latin typeface="Times New Roman"/>
              </a:rPr>
              <a:t>Troisième niveau de plan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fr-FR" sz="2000">
                <a:latin typeface="Times New Roman"/>
              </a:rPr>
              <a:t>Quatrième niveau de plan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fr-FR" sz="2000">
                <a:latin typeface="Times New Roman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 sz="2000">
                <a:latin typeface="Times New Roman"/>
              </a:rPr>
              <a:t>Sixième niveau de plan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fr-FR" sz="2000">
                <a:latin typeface="Times New Roman"/>
              </a:rPr>
              <a:t>Septième niveau de plan</a:t>
            </a:r>
            <a:endParaRPr/>
          </a:p>
        </p:txBody>
      </p:sp>
      <p:sp>
        <p:nvSpPr>
          <p:cNvPr id="44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fr-FR" sz="1400">
                <a:latin typeface="Times New Roman"/>
              </a:rPr>
              <a:t>&lt;date/heure&gt;</a:t>
            </a:r>
            <a:endParaRPr/>
          </a:p>
        </p:txBody>
      </p:sp>
      <p:sp>
        <p:nvSpPr>
          <p:cNvPr id="45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fr-FR" sz="1400">
                <a:latin typeface="Times New Roman"/>
              </a:rPr>
              <a:t>&lt;pied de page&gt;</a:t>
            </a:r>
            <a:endParaRPr/>
          </a:p>
        </p:txBody>
      </p:sp>
      <p:sp>
        <p:nvSpPr>
          <p:cNvPr id="46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D2202380-FD22-4015-B50F-35265CB27C78}" type="slidenum">
              <a:rPr lang="fr-FR" sz="1400">
                <a:latin typeface="Times New Roman"/>
              </a:rPr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on-partage.fr/f/yOONTSCa/" TargetMode="External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s://fr.surveymonkey.com/r/PRSE3" TargetMode="External"/><Relationship Id="rId4" Type="http://schemas.openxmlformats.org/officeDocument/2006/relationships/hyperlink" Target="https://mon-partage.fr/f/jUJJ7oyI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479912" y="251445"/>
            <a:ext cx="9071640" cy="103155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fr-FR" sz="4000" b="1" dirty="0" smtClean="0">
                <a:solidFill>
                  <a:schemeClr val="bg1"/>
                </a:solidFill>
                <a:latin typeface="Trebuchet MS"/>
              </a:rPr>
              <a:t>PRSE3 </a:t>
            </a:r>
            <a:r>
              <a:rPr lang="fr-FR" sz="4000" b="1" dirty="0">
                <a:solidFill>
                  <a:schemeClr val="bg1"/>
                </a:solidFill>
                <a:latin typeface="Trebuchet MS"/>
              </a:rPr>
              <a:t>d’Île-de-France</a:t>
            </a:r>
            <a:endParaRPr sz="2800" b="1" dirty="0">
              <a:solidFill>
                <a:schemeClr val="bg1"/>
              </a:solidFill>
            </a:endParaRPr>
          </a:p>
        </p:txBody>
      </p:sp>
      <p:sp>
        <p:nvSpPr>
          <p:cNvPr id="82" name="TextShape 2"/>
          <p:cNvSpPr txBox="1"/>
          <p:nvPr/>
        </p:nvSpPr>
        <p:spPr>
          <a:xfrm>
            <a:off x="509269" y="2640012"/>
            <a:ext cx="8870040" cy="214793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dirty="0"/>
          </a:p>
          <a:p>
            <a:endParaRPr dirty="0"/>
          </a:p>
          <a:p>
            <a:pPr algn="ctr"/>
            <a:r>
              <a:rPr lang="fr-FR" sz="2800" b="1" dirty="0" smtClean="0">
                <a:solidFill>
                  <a:srgbClr val="002060"/>
                </a:solidFill>
              </a:rPr>
              <a:t>Information du Conseil territorial de santé des Yvelines</a:t>
            </a:r>
          </a:p>
          <a:p>
            <a:pPr algn="ctr"/>
            <a:endParaRPr lang="fr-FR" sz="2800" b="1" dirty="0" smtClean="0">
              <a:solidFill>
                <a:srgbClr val="002060"/>
              </a:solidFill>
            </a:endParaRPr>
          </a:p>
          <a:p>
            <a:pPr algn="ctr"/>
            <a:r>
              <a:rPr lang="fr-FR" sz="2800" b="1" dirty="0" smtClean="0">
                <a:solidFill>
                  <a:srgbClr val="002060"/>
                </a:solidFill>
              </a:rPr>
              <a:t>Consultation p</a:t>
            </a:r>
            <a:r>
              <a:rPr lang="fr-FR" sz="2800" b="1" dirty="0" smtClean="0">
                <a:solidFill>
                  <a:srgbClr val="002060"/>
                </a:solidFill>
              </a:rPr>
              <a:t>ublique </a:t>
            </a:r>
            <a:endParaRPr sz="1600" dirty="0">
              <a:solidFill>
                <a:srgbClr val="002060"/>
              </a:solidFill>
            </a:endParaRPr>
          </a:p>
          <a:p>
            <a:pPr algn="ctr"/>
            <a:endParaRPr lang="fr-FR" sz="3200" dirty="0" smtClean="0">
              <a:solidFill>
                <a:srgbClr val="47B8B8"/>
              </a:solidFill>
              <a:latin typeface="Trebuchet MS"/>
            </a:endParaRPr>
          </a:p>
          <a:p>
            <a:pPr algn="ctr"/>
            <a:r>
              <a:rPr lang="fr-FR" sz="2400" dirty="0" smtClean="0">
                <a:latin typeface="Trebuchet MS"/>
              </a:rPr>
              <a:t>  </a:t>
            </a:r>
            <a:endParaRPr lang="fr-FR" sz="1400" dirty="0" smtClean="0"/>
          </a:p>
          <a:p>
            <a:pPr algn="ctr"/>
            <a:endParaRPr lang="fr-FR" dirty="0" smtClean="0"/>
          </a:p>
          <a:p>
            <a:pPr algn="ctr"/>
            <a:r>
              <a:rPr lang="fr-FR" dirty="0" smtClean="0">
                <a:solidFill>
                  <a:srgbClr val="002060"/>
                </a:solidFill>
              </a:rPr>
              <a:t>Mardi 23 mai 2017</a:t>
            </a:r>
            <a:endParaRPr dirty="0">
              <a:solidFill>
                <a:srgbClr val="002060"/>
              </a:solidFill>
            </a:endParaRPr>
          </a:p>
          <a:p>
            <a:pPr algn="ctr"/>
            <a:endParaRPr dirty="0"/>
          </a:p>
        </p:txBody>
      </p:sp>
      <p:sp>
        <p:nvSpPr>
          <p:cNvPr id="83" name="Line 3"/>
          <p:cNvSpPr/>
          <p:nvPr/>
        </p:nvSpPr>
        <p:spPr>
          <a:xfrm>
            <a:off x="4680000" y="1656000"/>
            <a:ext cx="5400000" cy="0"/>
          </a:xfrm>
          <a:prstGeom prst="line">
            <a:avLst/>
          </a:prstGeom>
          <a:ln>
            <a:solidFill>
              <a:srgbClr val="FFFFFF"/>
            </a:solidFill>
          </a:ln>
        </p:spPr>
      </p:sp>
      <p:pic>
        <p:nvPicPr>
          <p:cNvPr id="85" name="Image 84"/>
          <p:cNvPicPr/>
          <p:nvPr/>
        </p:nvPicPr>
        <p:blipFill>
          <a:blip r:embed="rId3"/>
          <a:stretch/>
        </p:blipFill>
        <p:spPr>
          <a:xfrm>
            <a:off x="509269" y="6300117"/>
            <a:ext cx="1800008" cy="1014723"/>
          </a:xfrm>
          <a:prstGeom prst="rect">
            <a:avLst/>
          </a:prstGeom>
          <a:ln>
            <a:noFill/>
          </a:ln>
        </p:spPr>
      </p:pic>
      <p:pic>
        <p:nvPicPr>
          <p:cNvPr id="86" name="Image 85"/>
          <p:cNvPicPr/>
          <p:nvPr/>
        </p:nvPicPr>
        <p:blipFill>
          <a:blip r:embed="rId4"/>
          <a:stretch/>
        </p:blipFill>
        <p:spPr>
          <a:xfrm>
            <a:off x="8280672" y="5970600"/>
            <a:ext cx="1327728" cy="1049400"/>
          </a:xfrm>
          <a:prstGeom prst="rect">
            <a:avLst/>
          </a:prstGeom>
          <a:ln>
            <a:noFill/>
          </a:ln>
        </p:spPr>
      </p:pic>
      <p:sp>
        <p:nvSpPr>
          <p:cNvPr id="87" name="TextShape 5"/>
          <p:cNvSpPr txBox="1"/>
          <p:nvPr/>
        </p:nvSpPr>
        <p:spPr>
          <a:xfrm>
            <a:off x="8352680" y="6984000"/>
            <a:ext cx="1240240" cy="3308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fr-FR" sz="750" b="1" dirty="0">
                <a:latin typeface="Trebuchet MS"/>
              </a:rPr>
              <a:t>Direction Régionale et Interdépartementale</a:t>
            </a:r>
            <a:endParaRPr dirty="0"/>
          </a:p>
          <a:p>
            <a:pPr algn="ctr"/>
            <a:r>
              <a:rPr lang="fr-FR" sz="750" b="1" dirty="0">
                <a:latin typeface="Trebuchet MS"/>
              </a:rPr>
              <a:t>de  l’Environnement  et  de    l’Énergie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Qu’est ce qu’un PRSE ? </a:t>
            </a:r>
            <a:endParaRPr lang="fr-FR" dirty="0"/>
          </a:p>
        </p:txBody>
      </p:sp>
      <p:grpSp>
        <p:nvGrpSpPr>
          <p:cNvPr id="16" name="Groupe 16"/>
          <p:cNvGrpSpPr>
            <a:grpSpLocks/>
          </p:cNvGrpSpPr>
          <p:nvPr/>
        </p:nvGrpSpPr>
        <p:grpSpPr bwMode="auto">
          <a:xfrm>
            <a:off x="575816" y="3240913"/>
            <a:ext cx="4803783" cy="3347236"/>
            <a:chOff x="359532" y="3332377"/>
            <a:chExt cx="8030016" cy="3232129"/>
          </a:xfrm>
        </p:grpSpPr>
        <p:graphicFrame>
          <p:nvGraphicFramePr>
            <p:cNvPr id="17" name="Diagramme 16"/>
            <p:cNvGraphicFramePr/>
            <p:nvPr>
              <p:extLst>
                <p:ext uri="{D42A27DB-BD31-4B8C-83A1-F6EECF244321}">
                  <p14:modId xmlns:p14="http://schemas.microsoft.com/office/powerpoint/2010/main" val="2737224972"/>
                </p:ext>
              </p:extLst>
            </p:nvPr>
          </p:nvGraphicFramePr>
          <p:xfrm>
            <a:off x="359532" y="3940666"/>
            <a:ext cx="4464496" cy="262384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grpSp>
          <p:nvGrpSpPr>
            <p:cNvPr id="18" name="Groupe 7"/>
            <p:cNvGrpSpPr>
              <a:grpSpLocks/>
            </p:cNvGrpSpPr>
            <p:nvPr/>
          </p:nvGrpSpPr>
          <p:grpSpPr bwMode="auto">
            <a:xfrm>
              <a:off x="4429108" y="3332378"/>
              <a:ext cx="3960440" cy="3232128"/>
              <a:chOff x="4429108" y="3332378"/>
              <a:chExt cx="3960440" cy="3232128"/>
            </a:xfrm>
          </p:grpSpPr>
          <p:graphicFrame>
            <p:nvGraphicFramePr>
              <p:cNvPr id="23" name="Diagramme 22"/>
              <p:cNvGraphicFramePr/>
              <p:nvPr>
                <p:extLst>
                  <p:ext uri="{D42A27DB-BD31-4B8C-83A1-F6EECF244321}">
                    <p14:modId xmlns:p14="http://schemas.microsoft.com/office/powerpoint/2010/main" val="3312300156"/>
                  </p:ext>
                </p:extLst>
              </p:nvPr>
            </p:nvGraphicFramePr>
            <p:xfrm>
              <a:off x="4429108" y="3940666"/>
              <a:ext cx="3960440" cy="262384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9" r:qs="rId10" r:cs="rId11"/>
              </a:graphicData>
            </a:graphic>
          </p:graphicFrame>
          <p:sp>
            <p:nvSpPr>
              <p:cNvPr id="24" name="Titre 1"/>
              <p:cNvSpPr txBox="1">
                <a:spLocks/>
              </p:cNvSpPr>
              <p:nvPr/>
            </p:nvSpPr>
            <p:spPr>
              <a:xfrm>
                <a:off x="4813175" y="3332378"/>
                <a:ext cx="3391794" cy="547981"/>
              </a:xfrm>
              <a:prstGeom prst="rect">
                <a:avLst/>
              </a:prstGeom>
            </p:spPr>
            <p:txBody>
              <a:bodyPr anchor="ctr"/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defRPr/>
                </a:pPr>
                <a:r>
                  <a:rPr lang="fr-FR" sz="1600" b="1" dirty="0">
                    <a:solidFill>
                      <a:schemeClr val="accent2"/>
                    </a:solidFill>
                  </a:rPr>
                  <a:t>Déclinaisons </a:t>
                </a:r>
                <a:r>
                  <a:rPr lang="fr-FR" sz="1600" b="1" dirty="0" smtClean="0">
                    <a:solidFill>
                      <a:schemeClr val="accent2"/>
                    </a:solidFill>
                  </a:rPr>
                  <a:t>en</a:t>
                </a:r>
              </a:p>
              <a:p>
                <a:pPr>
                  <a:defRPr/>
                </a:pPr>
                <a:r>
                  <a:rPr lang="fr-FR" sz="1600" b="1" dirty="0" smtClean="0">
                    <a:solidFill>
                      <a:schemeClr val="accent2"/>
                    </a:solidFill>
                  </a:rPr>
                  <a:t>Ile-de-France</a:t>
                </a:r>
                <a:endParaRPr lang="fr-FR" sz="1600" b="1" dirty="0">
                  <a:solidFill>
                    <a:schemeClr val="accent2"/>
                  </a:solidFill>
                </a:endParaRPr>
              </a:p>
            </p:txBody>
          </p:sp>
        </p:grpSp>
        <p:sp>
          <p:nvSpPr>
            <p:cNvPr id="19" name="Titre 1"/>
            <p:cNvSpPr txBox="1">
              <a:spLocks/>
            </p:cNvSpPr>
            <p:nvPr/>
          </p:nvSpPr>
          <p:spPr>
            <a:xfrm>
              <a:off x="847791" y="3332377"/>
              <a:ext cx="3526749" cy="547981"/>
            </a:xfrm>
            <a:prstGeom prst="rect">
              <a:avLst/>
            </a:prstGeom>
          </p:spPr>
          <p:txBody>
            <a:bodyPr anchor="ctr"/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defRPr/>
              </a:pPr>
              <a:r>
                <a:rPr lang="fr-FR" sz="1600" b="1" dirty="0">
                  <a:solidFill>
                    <a:schemeClr val="accent1"/>
                  </a:solidFill>
                </a:rPr>
                <a:t>Plans </a:t>
              </a:r>
              <a:endParaRPr lang="fr-FR" sz="1600" b="1" dirty="0" smtClean="0">
                <a:solidFill>
                  <a:schemeClr val="accent1"/>
                </a:solidFill>
              </a:endParaRPr>
            </a:p>
            <a:p>
              <a:pPr>
                <a:defRPr/>
              </a:pPr>
              <a:r>
                <a:rPr lang="fr-FR" sz="1600" b="1" dirty="0" smtClean="0">
                  <a:solidFill>
                    <a:schemeClr val="accent1"/>
                  </a:solidFill>
                </a:rPr>
                <a:t>nationaux</a:t>
              </a:r>
              <a:endParaRPr lang="fr-FR" sz="1600" b="1" dirty="0">
                <a:solidFill>
                  <a:schemeClr val="accent1"/>
                </a:solidFill>
              </a:endParaRPr>
            </a:p>
          </p:txBody>
        </p:sp>
        <p:sp>
          <p:nvSpPr>
            <p:cNvPr id="20" name="Flèche droite 19"/>
            <p:cNvSpPr/>
            <p:nvPr/>
          </p:nvSpPr>
          <p:spPr>
            <a:xfrm>
              <a:off x="3707317" y="4220976"/>
              <a:ext cx="1513409" cy="116903"/>
            </a:xfrm>
            <a:prstGeom prst="rightArrow">
              <a:avLst/>
            </a:prstGeom>
            <a:solidFill>
              <a:schemeClr val="accent4">
                <a:lumMod val="75000"/>
                <a:alpha val="67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1" name="Flèche droite 20"/>
            <p:cNvSpPr/>
            <p:nvPr/>
          </p:nvSpPr>
          <p:spPr>
            <a:xfrm>
              <a:off x="3707317" y="5229260"/>
              <a:ext cx="1513409" cy="116903"/>
            </a:xfrm>
            <a:prstGeom prst="rightArrow">
              <a:avLst/>
            </a:prstGeom>
            <a:solidFill>
              <a:schemeClr val="accent4">
                <a:lumMod val="75000"/>
                <a:alpha val="67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2" name="Flèche droite 21"/>
            <p:cNvSpPr/>
            <p:nvPr/>
          </p:nvSpPr>
          <p:spPr>
            <a:xfrm>
              <a:off x="3707317" y="6166307"/>
              <a:ext cx="1513409" cy="116903"/>
            </a:xfrm>
            <a:prstGeom prst="rightArrow">
              <a:avLst/>
            </a:prstGeom>
            <a:solidFill>
              <a:schemeClr val="accent4">
                <a:lumMod val="75000"/>
                <a:alpha val="67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  <p:sp>
        <p:nvSpPr>
          <p:cNvPr id="26" name="Rectangle 25"/>
          <p:cNvSpPr/>
          <p:nvPr/>
        </p:nvSpPr>
        <p:spPr>
          <a:xfrm>
            <a:off x="5686307" y="3150924"/>
            <a:ext cx="3818501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altLang="fr-FR" sz="1600" dirty="0" err="1" smtClean="0">
                <a:solidFill>
                  <a:srgbClr val="000000"/>
                </a:solidFill>
              </a:rPr>
              <a:t>Copilotage</a:t>
            </a:r>
            <a:r>
              <a:rPr lang="fr-FR" altLang="fr-FR" sz="1600" dirty="0" smtClean="0">
                <a:solidFill>
                  <a:srgbClr val="000000"/>
                </a:solidFill>
              </a:rPr>
              <a:t> de la </a:t>
            </a:r>
            <a:r>
              <a:rPr lang="fr-FR" altLang="fr-FR" sz="1600" dirty="0">
                <a:solidFill>
                  <a:srgbClr val="000000"/>
                </a:solidFill>
              </a:rPr>
              <a:t>d</a:t>
            </a:r>
            <a:r>
              <a:rPr lang="fr-FR" altLang="fr-FR" sz="1600" dirty="0" smtClean="0">
                <a:solidFill>
                  <a:srgbClr val="000000"/>
                </a:solidFill>
              </a:rPr>
              <a:t>éclinaison </a:t>
            </a:r>
            <a:r>
              <a:rPr lang="fr-FR" altLang="fr-FR" sz="1600" dirty="0">
                <a:solidFill>
                  <a:srgbClr val="000000"/>
                </a:solidFill>
              </a:rPr>
              <a:t>en PRSE3 </a:t>
            </a:r>
            <a:r>
              <a:rPr lang="fr-FR" altLang="fr-FR" sz="1600" dirty="0" smtClean="0">
                <a:solidFill>
                  <a:srgbClr val="000000"/>
                </a:solidFill>
              </a:rPr>
              <a:t>par 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altLang="fr-FR" sz="1600" dirty="0" smtClean="0">
                <a:solidFill>
                  <a:srgbClr val="000000"/>
                </a:solidFill>
              </a:rPr>
              <a:t>La Direction </a:t>
            </a:r>
            <a:r>
              <a:rPr lang="fr-FR" altLang="fr-FR" sz="1600" dirty="0">
                <a:solidFill>
                  <a:srgbClr val="000000"/>
                </a:solidFill>
              </a:rPr>
              <a:t>Régionale de l’Environnement (DRIEE) </a:t>
            </a:r>
            <a:endParaRPr lang="fr-FR" altLang="fr-FR" sz="1600" dirty="0" smtClean="0">
              <a:solidFill>
                <a:srgbClr val="000000"/>
              </a:solidFill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altLang="fr-FR" sz="1600" dirty="0" smtClean="0">
                <a:solidFill>
                  <a:srgbClr val="000000"/>
                </a:solidFill>
              </a:rPr>
              <a:t>l’ARS Ile-de-France</a:t>
            </a:r>
          </a:p>
          <a:p>
            <a:pPr lvl="1" algn="just"/>
            <a:r>
              <a:rPr lang="fr-FR" altLang="fr-FR" sz="1600" dirty="0">
                <a:solidFill>
                  <a:srgbClr val="000000"/>
                </a:solidFill>
              </a:rPr>
              <a:t>(en lien avec le SGAR) </a:t>
            </a:r>
            <a:endParaRPr lang="fr-FR" altLang="fr-FR" sz="1600" dirty="0" smtClean="0">
              <a:solidFill>
                <a:srgbClr val="000000"/>
              </a:solidFill>
            </a:endParaRPr>
          </a:p>
          <a:p>
            <a:pPr lvl="1" algn="just"/>
            <a:endParaRPr lang="fr-FR" altLang="fr-FR" sz="1600" dirty="0">
              <a:solidFill>
                <a:srgbClr val="00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altLang="fr-FR" sz="1600" dirty="0" smtClean="0">
                <a:solidFill>
                  <a:srgbClr val="000000"/>
                </a:solidFill>
              </a:rPr>
              <a:t>Une </a:t>
            </a:r>
            <a:r>
              <a:rPr lang="fr-FR" altLang="fr-FR" sz="1600" dirty="0">
                <a:solidFill>
                  <a:srgbClr val="000000"/>
                </a:solidFill>
              </a:rPr>
              <a:t>dizaine d’actions du PNSE3 doivent être déclinées dans les PRSE, les autres actions proviennent des enjeux santé environnement spécifiques à la </a:t>
            </a:r>
            <a:r>
              <a:rPr lang="fr-FR" altLang="fr-FR" sz="1600" dirty="0" smtClean="0">
                <a:solidFill>
                  <a:srgbClr val="000000"/>
                </a:solidFill>
              </a:rPr>
              <a:t>Région</a:t>
            </a:r>
            <a:endParaRPr lang="fr-FR" altLang="fr-FR" sz="1600" dirty="0">
              <a:solidFill>
                <a:srgbClr val="000000"/>
              </a:solidFill>
            </a:endParaRPr>
          </a:p>
        </p:txBody>
      </p:sp>
      <p:sp>
        <p:nvSpPr>
          <p:cNvPr id="2" name="Triangle isocèle 1"/>
          <p:cNvSpPr/>
          <p:nvPr/>
        </p:nvSpPr>
        <p:spPr>
          <a:xfrm rot="5400000">
            <a:off x="4958220" y="5915471"/>
            <a:ext cx="360040" cy="194916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4"/>
          <p:cNvCxnSpPr/>
          <p:nvPr/>
        </p:nvCxnSpPr>
        <p:spPr>
          <a:xfrm>
            <a:off x="5544368" y="3017540"/>
            <a:ext cx="0" cy="335458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719832" y="1907629"/>
            <a:ext cx="90730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Les Plans régionaux santé environnement (PRSE) déclinent au niveau des régions le Plan national santé environnement (PNSE) </a:t>
            </a:r>
          </a:p>
          <a:p>
            <a:pPr algn="just"/>
            <a:r>
              <a:rPr lang="fr-FR" dirty="0"/>
              <a:t>Ils ont pour objectif de </a:t>
            </a:r>
            <a:r>
              <a:rPr lang="fr-FR" b="1" kern="0" dirty="0"/>
              <a:t>réduire l’impact des altérations de notre environnement sur notre santé</a:t>
            </a:r>
          </a:p>
        </p:txBody>
      </p:sp>
    </p:spTree>
    <p:extLst>
      <p:ext uri="{BB962C8B-B14F-4D97-AF65-F5344CB8AC3E}">
        <p14:creationId xmlns:p14="http://schemas.microsoft.com/office/powerpoint/2010/main" val="96299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PRSE3</a:t>
            </a:r>
            <a:endParaRPr lang="fr-FR" dirty="0"/>
          </a:p>
        </p:txBody>
      </p:sp>
      <p:sp>
        <p:nvSpPr>
          <p:cNvPr id="14" name="Espace réservé du texte 2"/>
          <p:cNvSpPr txBox="1">
            <a:spLocks/>
          </p:cNvSpPr>
          <p:nvPr/>
        </p:nvSpPr>
        <p:spPr>
          <a:xfrm>
            <a:off x="935856" y="1979637"/>
            <a:ext cx="8103240" cy="532453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Clr>
                <a:srgbClr val="FF8080"/>
              </a:buClr>
              <a:buSzPct val="100000"/>
              <a:buFont typeface="Wingdings"/>
              <a:buNone/>
              <a:defRPr lang="fr-FR" sz="20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Clr>
                <a:srgbClr val="FF8080"/>
              </a:buClr>
              <a:buSzPct val="100000"/>
              <a:buFont typeface="Wingdings"/>
              <a:buChar char=""/>
              <a:defRPr lang="fr-FR" sz="20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Clr>
                <a:srgbClr val="FF8080"/>
              </a:buClr>
              <a:buSzPct val="100000"/>
              <a:buFont typeface="Wingdings"/>
              <a:buChar char=""/>
              <a:defRPr lang="fr-FR" sz="18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Clr>
                <a:srgbClr val="FF8080"/>
              </a:buClr>
              <a:buSzPct val="100000"/>
              <a:buFont typeface="Wingdings"/>
              <a:buChar char=""/>
              <a:defRPr lang="fr-FR" sz="16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3pPr>
            <a:lvl4pPr marL="1295999" lvl="3" indent="-288000">
              <a:spcBef>
                <a:spcPts val="0"/>
              </a:spcBef>
              <a:spcAft>
                <a:spcPts val="567"/>
              </a:spcAft>
              <a:buClr>
                <a:srgbClr val="FF8080"/>
              </a:buClr>
              <a:buSzPct val="100000"/>
              <a:buFont typeface="Wingdings"/>
              <a:buChar char=""/>
              <a:defRPr lang="fr-FR" sz="16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4pPr>
            <a:lvl5pPr marL="1295999" lvl="4" indent="-288000">
              <a:spcBef>
                <a:spcPts val="0"/>
              </a:spcBef>
              <a:spcAft>
                <a:spcPts val="283"/>
              </a:spcAft>
              <a:buClr>
                <a:srgbClr val="FF8080"/>
              </a:buClr>
              <a:buSzPct val="100000"/>
              <a:buFont typeface="Wingdings"/>
              <a:buChar char=""/>
              <a:defRPr lang="fr-FR" sz="16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None/>
              <a:defRPr lang="fr-FR" sz="16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None/>
              <a:defRPr lang="fr-FR" sz="16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None/>
              <a:defRPr lang="fr-FR" sz="16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None/>
              <a:defRPr lang="fr-FR" sz="16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9pPr>
          </a:lstStyle>
          <a:p>
            <a:pPr algn="just"/>
            <a:r>
              <a:rPr lang="fr-FR" sz="2200" b="1" dirty="0" smtClean="0">
                <a:solidFill>
                  <a:sysClr val="windowText" lastClr="000000"/>
                </a:solidFill>
              </a:rPr>
              <a:t>4 thématiques structurantes </a:t>
            </a:r>
            <a:r>
              <a:rPr lang="fr-FR" sz="2200" dirty="0" smtClean="0">
                <a:solidFill>
                  <a:sysClr val="windowText" lastClr="000000"/>
                </a:solidFill>
              </a:rPr>
              <a:t>ayant donné lieu à 4 groupes de travail réunissant au total une centaine d’acteurs franciliens entre septembre et décembre 2016 </a:t>
            </a:r>
            <a:r>
              <a:rPr lang="fr-FR" sz="2200" b="1" dirty="0" smtClean="0">
                <a:solidFill>
                  <a:sysClr val="windowText" lastClr="000000"/>
                </a:solidFill>
              </a:rPr>
              <a:t>:</a:t>
            </a:r>
          </a:p>
          <a:p>
            <a:pPr lvl="1"/>
            <a:r>
              <a:rPr lang="fr-FR" sz="2200" dirty="0" smtClean="0">
                <a:solidFill>
                  <a:sysClr val="windowText" lastClr="000000"/>
                </a:solidFill>
              </a:rPr>
              <a:t>Préparer l’environnement de demain pour une bonne santé</a:t>
            </a:r>
          </a:p>
          <a:p>
            <a:pPr lvl="1"/>
            <a:r>
              <a:rPr lang="fr-FR" sz="2200" dirty="0" smtClean="0">
                <a:solidFill>
                  <a:sysClr val="windowText" lastClr="000000"/>
                </a:solidFill>
              </a:rPr>
              <a:t>Surveiller et gérer les expositions liées aux activités humaines et leurs conséquences sur la santé</a:t>
            </a:r>
          </a:p>
          <a:p>
            <a:pPr lvl="1"/>
            <a:r>
              <a:rPr lang="fr-FR" sz="2200" dirty="0" smtClean="0">
                <a:solidFill>
                  <a:sysClr val="windowText" lastClr="000000"/>
                </a:solidFill>
              </a:rPr>
              <a:t>Travailler à l’identification et à la réduction des inégalités sociales et environnementales de santé</a:t>
            </a:r>
          </a:p>
          <a:p>
            <a:pPr lvl="1"/>
            <a:r>
              <a:rPr lang="fr-FR" sz="2200" dirty="0" smtClean="0">
                <a:solidFill>
                  <a:sysClr val="windowText" lastClr="000000"/>
                </a:solidFill>
              </a:rPr>
              <a:t>Protéger et accompagner les populations vulnérables</a:t>
            </a:r>
          </a:p>
          <a:p>
            <a:endParaRPr lang="fr-FR" sz="2200" dirty="0" smtClean="0">
              <a:solidFill>
                <a:sysClr val="windowText" lastClr="000000"/>
              </a:solidFill>
            </a:endParaRPr>
          </a:p>
          <a:p>
            <a:r>
              <a:rPr lang="fr-FR" sz="2200" b="1" dirty="0" smtClean="0">
                <a:solidFill>
                  <a:sysClr val="windowText" lastClr="000000"/>
                </a:solidFill>
              </a:rPr>
              <a:t>18 actions intégrées au PRSE3</a:t>
            </a:r>
            <a:r>
              <a:rPr lang="fr-FR" sz="2200" dirty="0" smtClean="0">
                <a:solidFill>
                  <a:sysClr val="windowText" lastClr="000000"/>
                </a:solidFill>
              </a:rPr>
              <a:t>, couvrant une diversité d’enjeux de santé environnementale</a:t>
            </a:r>
            <a:endParaRPr lang="fr-FR" sz="22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51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Exemples d’actions</a:t>
            </a:r>
            <a:endParaRPr lang="fr-FR" dirty="0"/>
          </a:p>
        </p:txBody>
      </p:sp>
      <p:sp>
        <p:nvSpPr>
          <p:cNvPr id="4" name="Espace réservé du texte 2"/>
          <p:cNvSpPr txBox="1">
            <a:spLocks/>
          </p:cNvSpPr>
          <p:nvPr/>
        </p:nvSpPr>
        <p:spPr>
          <a:xfrm>
            <a:off x="1092240" y="1769040"/>
            <a:ext cx="8103240" cy="586827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Clr>
                <a:srgbClr val="FF8080"/>
              </a:buClr>
              <a:buSzPct val="100000"/>
              <a:buFont typeface="Wingdings"/>
              <a:buNone/>
              <a:defRPr lang="fr-FR" sz="20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Clr>
                <a:srgbClr val="FF8080"/>
              </a:buClr>
              <a:buSzPct val="100000"/>
              <a:buFont typeface="Wingdings"/>
              <a:buChar char=""/>
              <a:defRPr lang="fr-FR" sz="20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Clr>
                <a:srgbClr val="FF8080"/>
              </a:buClr>
              <a:buSzPct val="100000"/>
              <a:buFont typeface="Wingdings"/>
              <a:buChar char=""/>
              <a:defRPr lang="fr-FR" sz="18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Clr>
                <a:srgbClr val="FF8080"/>
              </a:buClr>
              <a:buSzPct val="100000"/>
              <a:buFont typeface="Wingdings"/>
              <a:buChar char=""/>
              <a:defRPr lang="fr-FR" sz="16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3pPr>
            <a:lvl4pPr marL="1295999" lvl="3" indent="-288000">
              <a:spcBef>
                <a:spcPts val="0"/>
              </a:spcBef>
              <a:spcAft>
                <a:spcPts val="567"/>
              </a:spcAft>
              <a:buClr>
                <a:srgbClr val="FF8080"/>
              </a:buClr>
              <a:buSzPct val="100000"/>
              <a:buFont typeface="Wingdings"/>
              <a:buChar char=""/>
              <a:defRPr lang="fr-FR" sz="16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4pPr>
            <a:lvl5pPr marL="1295999" lvl="4" indent="-288000">
              <a:spcBef>
                <a:spcPts val="0"/>
              </a:spcBef>
              <a:spcAft>
                <a:spcPts val="283"/>
              </a:spcAft>
              <a:buClr>
                <a:srgbClr val="FF8080"/>
              </a:buClr>
              <a:buSzPct val="100000"/>
              <a:buFont typeface="Wingdings"/>
              <a:buChar char=""/>
              <a:defRPr lang="fr-FR" sz="16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None/>
              <a:defRPr lang="fr-FR" sz="16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None/>
              <a:defRPr lang="fr-FR" sz="16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None/>
              <a:defRPr lang="fr-FR" sz="16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None/>
              <a:defRPr lang="fr-FR" sz="16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9pPr>
          </a:lstStyle>
          <a:p>
            <a:r>
              <a:rPr lang="fr-FR" sz="1700" dirty="0" smtClean="0">
                <a:solidFill>
                  <a:sysClr val="windowText" lastClr="000000"/>
                </a:solidFill>
              </a:rPr>
              <a:t>Mise en place d’un</a:t>
            </a:r>
            <a:r>
              <a:rPr lang="fr-FR" sz="1700" b="1" dirty="0" smtClean="0">
                <a:solidFill>
                  <a:sysClr val="windowText" lastClr="000000"/>
                </a:solidFill>
              </a:rPr>
              <a:t> réseau francilien </a:t>
            </a:r>
            <a:r>
              <a:rPr lang="fr-FR" sz="1700" dirty="0" smtClean="0">
                <a:solidFill>
                  <a:sysClr val="windowText" lastClr="000000"/>
                </a:solidFill>
              </a:rPr>
              <a:t>de la santé environnement en collaboration avec l’ARS pour créer un centre de ressource accessible aux professionnels de la santé environnement et au grand public.</a:t>
            </a:r>
          </a:p>
          <a:p>
            <a:r>
              <a:rPr lang="fr-FR" sz="1700" dirty="0"/>
              <a:t>L</a:t>
            </a:r>
            <a:r>
              <a:rPr lang="fr-FR" sz="1700" dirty="0" smtClean="0"/>
              <a:t>a </a:t>
            </a:r>
            <a:r>
              <a:rPr lang="fr-FR" sz="1700" b="1" dirty="0"/>
              <a:t>prise en compte de la santé dans la mise en œuvre des politiques d’aménagement</a:t>
            </a:r>
            <a:r>
              <a:rPr lang="fr-FR" sz="1700" dirty="0"/>
              <a:t>, notamment grâce au déploiement, dès la phase de conception des projets urbains, d’une véritable démarche d’urbanisme favorable à la santé </a:t>
            </a:r>
            <a:endParaRPr lang="fr-FR" sz="1700" dirty="0" smtClean="0">
              <a:solidFill>
                <a:sysClr val="windowText" lastClr="000000"/>
              </a:solidFill>
            </a:endParaRPr>
          </a:p>
          <a:p>
            <a:r>
              <a:rPr lang="fr-FR" sz="1700" dirty="0" smtClean="0">
                <a:solidFill>
                  <a:sysClr val="windowText" lastClr="000000"/>
                </a:solidFill>
              </a:rPr>
              <a:t>Campagnes de mesure auprès des industriels volontaires centrées sur les </a:t>
            </a:r>
            <a:r>
              <a:rPr lang="fr-FR" sz="1700" b="1" dirty="0" smtClean="0">
                <a:solidFill>
                  <a:sysClr val="windowText" lastClr="000000"/>
                </a:solidFill>
              </a:rPr>
              <a:t>dioxines bromées </a:t>
            </a:r>
            <a:r>
              <a:rPr lang="fr-FR" sz="1700" dirty="0" smtClean="0">
                <a:solidFill>
                  <a:sysClr val="windowText" lastClr="000000"/>
                </a:solidFill>
              </a:rPr>
              <a:t>et les </a:t>
            </a:r>
            <a:r>
              <a:rPr lang="fr-FR" sz="1700" b="1" dirty="0" smtClean="0">
                <a:solidFill>
                  <a:sysClr val="windowText" lastClr="000000"/>
                </a:solidFill>
              </a:rPr>
              <a:t>nanoparticules</a:t>
            </a:r>
            <a:r>
              <a:rPr lang="fr-FR" sz="1700" dirty="0" smtClean="0">
                <a:solidFill>
                  <a:sysClr val="windowText" lastClr="000000"/>
                </a:solidFill>
              </a:rPr>
              <a:t>, en sortie de cheminée et dans l’environnement.</a:t>
            </a:r>
          </a:p>
          <a:p>
            <a:r>
              <a:rPr lang="fr-FR" sz="1700" b="1" dirty="0" smtClean="0">
                <a:solidFill>
                  <a:sysClr val="windowText" lastClr="000000"/>
                </a:solidFill>
              </a:rPr>
              <a:t>Protection des captages d’eau potable </a:t>
            </a:r>
            <a:r>
              <a:rPr lang="fr-FR" sz="1700" dirty="0" smtClean="0">
                <a:solidFill>
                  <a:sysClr val="windowText" lastClr="000000"/>
                </a:solidFill>
              </a:rPr>
              <a:t>et sensibilisation des collectivités à la gestion prévisionnelle du risque dans le domaine de l’eau destinée à la consommation humaine</a:t>
            </a:r>
          </a:p>
          <a:p>
            <a:r>
              <a:rPr lang="fr-FR" sz="1700" dirty="0" smtClean="0">
                <a:solidFill>
                  <a:sysClr val="windowText" lastClr="000000"/>
                </a:solidFill>
              </a:rPr>
              <a:t>Mise en place de </a:t>
            </a:r>
            <a:r>
              <a:rPr lang="fr-FR" sz="1700" b="1" dirty="0" smtClean="0">
                <a:solidFill>
                  <a:sysClr val="windowText" lastClr="000000"/>
                </a:solidFill>
              </a:rPr>
              <a:t>diagnostics locaux de cumul des nuisances </a:t>
            </a:r>
            <a:r>
              <a:rPr lang="fr-FR" sz="1700" dirty="0" smtClean="0">
                <a:solidFill>
                  <a:sysClr val="windowText" lastClr="000000"/>
                </a:solidFill>
              </a:rPr>
              <a:t>dans certaines collectivités qui ne bénéficient pas d’étude de zone.</a:t>
            </a:r>
          </a:p>
          <a:p>
            <a:r>
              <a:rPr lang="fr-FR" sz="1700" dirty="0">
                <a:solidFill>
                  <a:sysClr val="windowText" lastClr="000000"/>
                </a:solidFill>
              </a:rPr>
              <a:t>L</a:t>
            </a:r>
            <a:r>
              <a:rPr lang="fr-FR" sz="1700" dirty="0" smtClean="0">
                <a:solidFill>
                  <a:sysClr val="windowText" lastClr="000000"/>
                </a:solidFill>
              </a:rPr>
              <a:t>a </a:t>
            </a:r>
            <a:r>
              <a:rPr lang="fr-FR" sz="1700" dirty="0">
                <a:solidFill>
                  <a:sysClr val="windowText" lastClr="000000"/>
                </a:solidFill>
              </a:rPr>
              <a:t>meilleure </a:t>
            </a:r>
            <a:r>
              <a:rPr lang="fr-FR" sz="1700" b="1" dirty="0">
                <a:solidFill>
                  <a:sysClr val="windowText" lastClr="000000"/>
                </a:solidFill>
              </a:rPr>
              <a:t>maîtrise des facteurs environnementaux de l’asthme et des allergies</a:t>
            </a:r>
            <a:r>
              <a:rPr lang="fr-FR" sz="1700" dirty="0">
                <a:solidFill>
                  <a:sysClr val="windowText" lastClr="000000"/>
                </a:solidFill>
              </a:rPr>
              <a:t> en améliorant le système de surveillance et d’alerte des pollens et en accompagnant mieux les personnes allergiques notamment à travers la sensibilisation des professionnels de santé à la qualité de l’air intérieur. </a:t>
            </a:r>
          </a:p>
        </p:txBody>
      </p:sp>
    </p:spTree>
    <p:extLst>
      <p:ext uri="{BB962C8B-B14F-4D97-AF65-F5344CB8AC3E}">
        <p14:creationId xmlns:p14="http://schemas.microsoft.com/office/powerpoint/2010/main" val="132593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consultation publique</a:t>
            </a:r>
            <a:endParaRPr lang="fr-FR" dirty="0"/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>
          <a:xfrm>
            <a:off x="215776" y="1979637"/>
            <a:ext cx="9648904" cy="60862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Clr>
                <a:srgbClr val="FF8080"/>
              </a:buClr>
              <a:buSzPct val="100000"/>
              <a:buFont typeface="Wingdings"/>
              <a:buNone/>
              <a:defRPr lang="fr-FR" sz="20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Clr>
                <a:srgbClr val="FF8080"/>
              </a:buClr>
              <a:buSzPct val="100000"/>
              <a:buFont typeface="Wingdings"/>
              <a:buChar char=""/>
              <a:defRPr lang="fr-FR" sz="20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Clr>
                <a:srgbClr val="FF8080"/>
              </a:buClr>
              <a:buSzPct val="100000"/>
              <a:buFont typeface="Wingdings"/>
              <a:buChar char=""/>
              <a:defRPr lang="fr-FR" sz="18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Clr>
                <a:srgbClr val="FF8080"/>
              </a:buClr>
              <a:buSzPct val="100000"/>
              <a:buFont typeface="Wingdings"/>
              <a:buChar char=""/>
              <a:defRPr lang="fr-FR" sz="16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3pPr>
            <a:lvl4pPr marL="1295999" lvl="3" indent="-288000">
              <a:spcBef>
                <a:spcPts val="0"/>
              </a:spcBef>
              <a:spcAft>
                <a:spcPts val="567"/>
              </a:spcAft>
              <a:buClr>
                <a:srgbClr val="FF8080"/>
              </a:buClr>
              <a:buSzPct val="100000"/>
              <a:buFont typeface="Wingdings"/>
              <a:buChar char=""/>
              <a:defRPr lang="fr-FR" sz="16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4pPr>
            <a:lvl5pPr marL="1295999" lvl="4" indent="-288000">
              <a:spcBef>
                <a:spcPts val="0"/>
              </a:spcBef>
              <a:spcAft>
                <a:spcPts val="283"/>
              </a:spcAft>
              <a:buClr>
                <a:srgbClr val="FF8080"/>
              </a:buClr>
              <a:buSzPct val="100000"/>
              <a:buFont typeface="Wingdings"/>
              <a:buChar char=""/>
              <a:defRPr lang="fr-FR" sz="16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None/>
              <a:defRPr lang="fr-FR" sz="16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None/>
              <a:defRPr lang="fr-FR" sz="16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None/>
              <a:defRPr lang="fr-FR" sz="16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None/>
              <a:defRPr lang="fr-FR" sz="1600" b="0" i="0" u="none" strike="noStrike" kern="1200">
                <a:ln>
                  <a:noFill/>
                </a:ln>
                <a:latin typeface="Liberation Sans" pitchFamily="34"/>
                <a:ea typeface="Lucida Sans Unicode" pitchFamily="2"/>
                <a:cs typeface="Mangal" pitchFamily="2"/>
              </a:defRPr>
            </a:lvl9pPr>
          </a:lstStyle>
          <a:p>
            <a:pPr algn="just"/>
            <a:r>
              <a:rPr lang="fr-FR" dirty="0" smtClean="0">
                <a:solidFill>
                  <a:sysClr val="windowText" lastClr="000000"/>
                </a:solidFill>
              </a:rPr>
              <a:t>Le PRSE3 est </a:t>
            </a:r>
            <a:r>
              <a:rPr lang="fr-FR" b="1" dirty="0" smtClean="0">
                <a:solidFill>
                  <a:sysClr val="windowText" lastClr="000000"/>
                </a:solidFill>
              </a:rPr>
              <a:t>ouvert à la consultation publique jusqu’au 9 juin 2017</a:t>
            </a:r>
          </a:p>
          <a:p>
            <a:pPr algn="just"/>
            <a:r>
              <a:rPr lang="fr-FR" b="1" dirty="0" smtClean="0">
                <a:solidFill>
                  <a:sysClr val="windowText" lastClr="000000"/>
                </a:solidFill>
              </a:rPr>
              <a:t>Accéder au plan : </a:t>
            </a:r>
            <a:r>
              <a:rPr lang="fr-FR" dirty="0" smtClean="0">
                <a:solidFill>
                  <a:sysClr val="windowText" lastClr="000000"/>
                </a:solidFill>
                <a:hlinkClick r:id="rId3"/>
              </a:rPr>
              <a:t>https://mon-partage.fr/f/yOONTSCa/</a:t>
            </a:r>
            <a:endParaRPr lang="fr-FR" dirty="0" smtClean="0">
              <a:solidFill>
                <a:sysClr val="windowText" lastClr="000000"/>
              </a:solidFill>
            </a:endParaRPr>
          </a:p>
          <a:p>
            <a:pPr algn="just"/>
            <a:endParaRPr lang="fr-FR" b="1" spc="-1" dirty="0" smtClean="0">
              <a:solidFill>
                <a:sysClr val="windowText" lastClr="000000"/>
              </a:solidFill>
              <a:uFill>
                <a:solidFill>
                  <a:srgbClr val="FFFFFF"/>
                </a:solidFill>
              </a:uFill>
              <a:latin typeface="Helvetica narrow"/>
            </a:endParaRPr>
          </a:p>
          <a:p>
            <a:pPr algn="just"/>
            <a:endParaRPr lang="fr-FR" b="1" spc="-1" dirty="0" smtClean="0">
              <a:solidFill>
                <a:sysClr val="windowText" lastClr="000000"/>
              </a:solidFill>
              <a:uFill>
                <a:solidFill>
                  <a:srgbClr val="FFFFFF"/>
                </a:solidFill>
              </a:uFill>
              <a:latin typeface="Helvetica narrow"/>
            </a:endParaRPr>
          </a:p>
          <a:p>
            <a:pPr algn="just"/>
            <a:endParaRPr lang="fr-FR" b="1" spc="-1" dirty="0">
              <a:solidFill>
                <a:sysClr val="windowText" lastClr="000000"/>
              </a:solidFill>
              <a:uFill>
                <a:solidFill>
                  <a:srgbClr val="FFFFFF"/>
                </a:solidFill>
              </a:uFill>
              <a:latin typeface="Helvetica narrow"/>
            </a:endParaRPr>
          </a:p>
          <a:p>
            <a:pPr algn="just"/>
            <a:endParaRPr lang="fr-FR" b="1" spc="-1" dirty="0" smtClean="0">
              <a:solidFill>
                <a:sysClr val="windowText" lastClr="000000"/>
              </a:solidFill>
              <a:uFill>
                <a:solidFill>
                  <a:srgbClr val="FFFFFF"/>
                </a:solidFill>
              </a:uFill>
              <a:latin typeface="Helvetica narrow"/>
            </a:endParaRPr>
          </a:p>
          <a:p>
            <a:pPr algn="just"/>
            <a:r>
              <a:rPr lang="fr-FR" b="1" spc="-1" dirty="0" smtClean="0">
                <a:solidFill>
                  <a:sysClr val="windowText" lastClr="000000"/>
                </a:solidFill>
                <a:uFill>
                  <a:solidFill>
                    <a:srgbClr val="FFFFFF"/>
                  </a:solidFill>
                </a:uFill>
                <a:latin typeface="Helvetica narrow"/>
              </a:rPr>
              <a:t>Accéder à la synthèse du plan : </a:t>
            </a:r>
            <a:r>
              <a:rPr lang="fr-FR" u="sng" dirty="0" smtClean="0">
                <a:solidFill>
                  <a:sysClr val="windowText" lastClr="000000"/>
                </a:solidFill>
                <a:hlinkClick r:id="rId4"/>
              </a:rPr>
              <a:t>https://mon-partage.fr/f/jUJJ7oyI/</a:t>
            </a:r>
            <a:r>
              <a:rPr lang="fr-FR" dirty="0" smtClean="0">
                <a:solidFill>
                  <a:sysClr val="windowText" lastClr="000000"/>
                </a:solidFill>
              </a:rPr>
              <a:t> </a:t>
            </a:r>
          </a:p>
          <a:p>
            <a:pPr algn="just"/>
            <a:endParaRPr lang="fr-FR" b="1" spc="-1" dirty="0" smtClean="0">
              <a:solidFill>
                <a:sysClr val="windowText" lastClr="000000"/>
              </a:solidFill>
              <a:uFill>
                <a:solidFill>
                  <a:srgbClr val="FFFFFF"/>
                </a:solidFill>
              </a:uFill>
              <a:latin typeface="Helvetica narrow"/>
            </a:endParaRPr>
          </a:p>
          <a:p>
            <a:pPr algn="just"/>
            <a:endParaRPr lang="fr-FR" b="1" spc="-1" dirty="0">
              <a:solidFill>
                <a:sysClr val="windowText" lastClr="000000"/>
              </a:solidFill>
              <a:uFill>
                <a:solidFill>
                  <a:srgbClr val="FFFFFF"/>
                </a:solidFill>
              </a:uFill>
              <a:latin typeface="Helvetica narrow"/>
            </a:endParaRPr>
          </a:p>
          <a:p>
            <a:pPr algn="just"/>
            <a:endParaRPr lang="fr-FR" b="1" spc="-1" dirty="0" smtClean="0">
              <a:solidFill>
                <a:sysClr val="windowText" lastClr="000000"/>
              </a:solidFill>
              <a:uFill>
                <a:solidFill>
                  <a:srgbClr val="FFFFFF"/>
                </a:solidFill>
              </a:uFill>
              <a:latin typeface="Helvetica narrow"/>
            </a:endParaRPr>
          </a:p>
          <a:p>
            <a:pPr algn="just"/>
            <a:r>
              <a:rPr lang="fr-FR" b="1" spc="-1" dirty="0" smtClean="0">
                <a:solidFill>
                  <a:sysClr val="windowText" lastClr="000000"/>
                </a:solidFill>
                <a:uFill>
                  <a:solidFill>
                    <a:srgbClr val="FFFFFF"/>
                  </a:solidFill>
                </a:uFill>
                <a:latin typeface="Helvetica narrow"/>
              </a:rPr>
              <a:t>Pour laisser votre avis: </a:t>
            </a:r>
            <a:r>
              <a:rPr lang="fr-FR" u="sng" dirty="0" smtClean="0">
                <a:solidFill>
                  <a:sysClr val="windowText" lastClr="000000"/>
                </a:solidFill>
                <a:hlinkClick r:id="rId5"/>
              </a:rPr>
              <a:t>https://fr.surveymonkey.com/r/PRSE3</a:t>
            </a:r>
            <a:endParaRPr lang="fr-FR" b="1" spc="-1" dirty="0" smtClean="0">
              <a:solidFill>
                <a:sysClr val="windowText" lastClr="000000"/>
              </a:solidFill>
              <a:uFill>
                <a:solidFill>
                  <a:srgbClr val="FFFFFF"/>
                </a:solidFill>
              </a:uFill>
              <a:latin typeface="Helvetica narrow"/>
            </a:endParaRPr>
          </a:p>
          <a:p>
            <a:pPr lvl="1" algn="just"/>
            <a:endParaRPr lang="fr-FR" b="1" dirty="0" smtClean="0">
              <a:solidFill>
                <a:sysClr val="windowText" lastClr="000000"/>
              </a:solidFill>
            </a:endParaRPr>
          </a:p>
          <a:p>
            <a:pPr algn="just"/>
            <a:endParaRPr lang="fr-FR" b="1" dirty="0">
              <a:solidFill>
                <a:sysClr val="windowText" lastClr="000000"/>
              </a:solidFill>
            </a:endParaRPr>
          </a:p>
        </p:txBody>
      </p:sp>
      <p:pic>
        <p:nvPicPr>
          <p:cNvPr id="4" name="Image 3"/>
          <p:cNvPicPr/>
          <p:nvPr/>
        </p:nvPicPr>
        <p:blipFill>
          <a:blip r:embed="rId6"/>
          <a:stretch>
            <a:fillRect/>
          </a:stretch>
        </p:blipFill>
        <p:spPr>
          <a:xfrm>
            <a:off x="8352680" y="2484452"/>
            <a:ext cx="1512000" cy="2149920"/>
          </a:xfrm>
          <a:prstGeom prst="rect">
            <a:avLst/>
          </a:prstGeom>
        </p:spPr>
      </p:pic>
      <p:pic>
        <p:nvPicPr>
          <p:cNvPr id="6" name="Image 5"/>
          <p:cNvPicPr/>
          <p:nvPr/>
        </p:nvPicPr>
        <p:blipFill>
          <a:blip r:embed="rId7"/>
          <a:stretch>
            <a:fillRect/>
          </a:stretch>
        </p:blipFill>
        <p:spPr>
          <a:xfrm>
            <a:off x="8352680" y="4715941"/>
            <a:ext cx="1512000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9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087984" y="2987749"/>
            <a:ext cx="59046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47B8B8"/>
                </a:solidFill>
              </a:rPr>
              <a:t>Merci à tous de votre contribution</a:t>
            </a:r>
            <a:endParaRPr lang="fr-FR" sz="4000" b="1" dirty="0">
              <a:solidFill>
                <a:srgbClr val="47B8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26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916</TotalTime>
  <Words>442</Words>
  <Application>Microsoft Office PowerPoint</Application>
  <PresentationFormat>Personnalisé</PresentationFormat>
  <Paragraphs>68</Paragraphs>
  <Slides>6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8" baseType="lpstr">
      <vt:lpstr>Office Theme</vt:lpstr>
      <vt:lpstr>Office Theme</vt:lpstr>
      <vt:lpstr>Présentation PowerPoint</vt:lpstr>
      <vt:lpstr>Qu’est ce qu’un PRSE ? </vt:lpstr>
      <vt:lpstr>Le PRSE3</vt:lpstr>
      <vt:lpstr>Exemples d’actions</vt:lpstr>
      <vt:lpstr>La consultation publique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FORESTIER, Delphine</dc:creator>
  <cp:lastModifiedBy>DROUGARD, Corinne</cp:lastModifiedBy>
  <cp:revision>74</cp:revision>
  <dcterms:modified xsi:type="dcterms:W3CDTF">2017-05-23T11:10:37Z</dcterms:modified>
</cp:coreProperties>
</file>