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0" r:id="rId1"/>
    <p:sldMasterId id="2147483692" r:id="rId2"/>
  </p:sldMasterIdLst>
  <p:notesMasterIdLst>
    <p:notesMasterId r:id="rId14"/>
  </p:notesMasterIdLst>
  <p:sldIdLst>
    <p:sldId id="276" r:id="rId3"/>
    <p:sldId id="277" r:id="rId4"/>
    <p:sldId id="279" r:id="rId5"/>
    <p:sldId id="281" r:id="rId6"/>
    <p:sldId id="283" r:id="rId7"/>
    <p:sldId id="285" r:id="rId8"/>
    <p:sldId id="286" r:id="rId9"/>
    <p:sldId id="287" r:id="rId10"/>
    <p:sldId id="288" r:id="rId11"/>
    <p:sldId id="289" r:id="rId12"/>
    <p:sldId id="290" r:id="rId13"/>
  </p:sldIdLst>
  <p:sldSz cx="9144000" cy="5143500" type="screen16x9"/>
  <p:notesSz cx="6858000" cy="9144000"/>
  <p:defaultTextStyle>
    <a:defPPr>
      <a:defRPr lang="fr-FR"/>
    </a:defPPr>
    <a:lvl1pPr marL="0" algn="l" defTabSz="779252" rtl="0" eaLnBrk="1" latinLnBrk="0" hangingPunct="1">
      <a:defRPr sz="1500" kern="1200">
        <a:solidFill>
          <a:schemeClr val="tx1"/>
        </a:solidFill>
        <a:latin typeface="+mn-lt"/>
        <a:ea typeface="+mn-ea"/>
        <a:cs typeface="+mn-cs"/>
      </a:defRPr>
    </a:lvl1pPr>
    <a:lvl2pPr marL="389626" algn="l" defTabSz="779252" rtl="0" eaLnBrk="1" latinLnBrk="0" hangingPunct="1">
      <a:defRPr sz="1500" kern="1200">
        <a:solidFill>
          <a:schemeClr val="tx1"/>
        </a:solidFill>
        <a:latin typeface="+mn-lt"/>
        <a:ea typeface="+mn-ea"/>
        <a:cs typeface="+mn-cs"/>
      </a:defRPr>
    </a:lvl2pPr>
    <a:lvl3pPr marL="779252" algn="l" defTabSz="779252" rtl="0" eaLnBrk="1" latinLnBrk="0" hangingPunct="1">
      <a:defRPr sz="1500" kern="1200">
        <a:solidFill>
          <a:schemeClr val="tx1"/>
        </a:solidFill>
        <a:latin typeface="+mn-lt"/>
        <a:ea typeface="+mn-ea"/>
        <a:cs typeface="+mn-cs"/>
      </a:defRPr>
    </a:lvl3pPr>
    <a:lvl4pPr marL="1168878" algn="l" defTabSz="779252" rtl="0" eaLnBrk="1" latinLnBrk="0" hangingPunct="1">
      <a:defRPr sz="1500" kern="1200">
        <a:solidFill>
          <a:schemeClr val="tx1"/>
        </a:solidFill>
        <a:latin typeface="+mn-lt"/>
        <a:ea typeface="+mn-ea"/>
        <a:cs typeface="+mn-cs"/>
      </a:defRPr>
    </a:lvl4pPr>
    <a:lvl5pPr marL="1558503" algn="l" defTabSz="779252" rtl="0" eaLnBrk="1" latinLnBrk="0" hangingPunct="1">
      <a:defRPr sz="1500" kern="1200">
        <a:solidFill>
          <a:schemeClr val="tx1"/>
        </a:solidFill>
        <a:latin typeface="+mn-lt"/>
        <a:ea typeface="+mn-ea"/>
        <a:cs typeface="+mn-cs"/>
      </a:defRPr>
    </a:lvl5pPr>
    <a:lvl6pPr marL="1948129" algn="l" defTabSz="779252" rtl="0" eaLnBrk="1" latinLnBrk="0" hangingPunct="1">
      <a:defRPr sz="1500" kern="1200">
        <a:solidFill>
          <a:schemeClr val="tx1"/>
        </a:solidFill>
        <a:latin typeface="+mn-lt"/>
        <a:ea typeface="+mn-ea"/>
        <a:cs typeface="+mn-cs"/>
      </a:defRPr>
    </a:lvl6pPr>
    <a:lvl7pPr marL="2337755" algn="l" defTabSz="779252" rtl="0" eaLnBrk="1" latinLnBrk="0" hangingPunct="1">
      <a:defRPr sz="1500" kern="1200">
        <a:solidFill>
          <a:schemeClr val="tx1"/>
        </a:solidFill>
        <a:latin typeface="+mn-lt"/>
        <a:ea typeface="+mn-ea"/>
        <a:cs typeface="+mn-cs"/>
      </a:defRPr>
    </a:lvl7pPr>
    <a:lvl8pPr marL="2727381" algn="l" defTabSz="779252" rtl="0" eaLnBrk="1" latinLnBrk="0" hangingPunct="1">
      <a:defRPr sz="1500" kern="1200">
        <a:solidFill>
          <a:schemeClr val="tx1"/>
        </a:solidFill>
        <a:latin typeface="+mn-lt"/>
        <a:ea typeface="+mn-ea"/>
        <a:cs typeface="+mn-cs"/>
      </a:defRPr>
    </a:lvl8pPr>
    <a:lvl9pPr marL="3117007" algn="l" defTabSz="779252" rtl="0" eaLnBrk="1" latinLnBrk="0" hangingPunct="1">
      <a:defRPr sz="15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14A7B"/>
    <a:srgbClr val="78685B"/>
    <a:srgbClr val="FDC500"/>
    <a:srgbClr val="CB91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397" autoAdjust="0"/>
    <p:restoredTop sz="94660"/>
  </p:normalViewPr>
  <p:slideViewPr>
    <p:cSldViewPr>
      <p:cViewPr>
        <p:scale>
          <a:sx n="112" d="100"/>
          <a:sy n="112" d="100"/>
        </p:scale>
        <p:origin x="-96" y="-58"/>
      </p:cViewPr>
      <p:guideLst>
        <p:guide orient="horz" pos="1620"/>
        <p:guide pos="2880"/>
      </p:guideLst>
    </p:cSldViewPr>
  </p:slideViewPr>
  <p:notesTextViewPr>
    <p:cViewPr>
      <p:scale>
        <a:sx n="25" d="100"/>
        <a:sy n="25"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E4CFEC0-9071-4486-BF50-2393D4DC78DF}" type="doc">
      <dgm:prSet loTypeId="urn:microsoft.com/office/officeart/2005/8/layout/radial3" loCatId="cycle" qsTypeId="urn:microsoft.com/office/officeart/2005/8/quickstyle/simple1" qsCatId="simple" csTypeId="urn:microsoft.com/office/officeart/2005/8/colors/accent1_2" csCatId="accent1" phldr="1"/>
      <dgm:spPr/>
      <dgm:t>
        <a:bodyPr/>
        <a:lstStyle/>
        <a:p>
          <a:endParaRPr lang="fr-FR"/>
        </a:p>
      </dgm:t>
    </dgm:pt>
    <dgm:pt modelId="{F56243CF-1703-44D7-87BE-17EE0C5048CF}">
      <dgm:prSet phldrT="[Texte]" custT="1">
        <dgm:style>
          <a:lnRef idx="3">
            <a:schemeClr val="lt1"/>
          </a:lnRef>
          <a:fillRef idx="1">
            <a:schemeClr val="accent1"/>
          </a:fillRef>
          <a:effectRef idx="1">
            <a:schemeClr val="accent1"/>
          </a:effectRef>
          <a:fontRef idx="minor">
            <a:schemeClr val="lt1"/>
          </a:fontRef>
        </dgm:style>
      </dgm:prSet>
      <dgm:spPr/>
      <dgm:t>
        <a:bodyPr/>
        <a:lstStyle/>
        <a:p>
          <a:r>
            <a:rPr lang="fr-FR" sz="1200" dirty="0" smtClean="0">
              <a:latin typeface="Calibri" panose="020F0502020204030204" pitchFamily="34" charset="0"/>
            </a:rPr>
            <a:t>Travail sur la réalité du territoire: fonctionnement urbain, caractéristiques sociales et emploi, typologie habitat, densité liens sociaux…</a:t>
          </a:r>
          <a:endParaRPr lang="fr-FR" sz="1200" dirty="0">
            <a:latin typeface="Calibri" panose="020F0502020204030204" pitchFamily="34" charset="0"/>
          </a:endParaRPr>
        </a:p>
      </dgm:t>
    </dgm:pt>
    <dgm:pt modelId="{32CE90E6-C3DE-4308-A358-659F22CD47FA}" type="parTrans" cxnId="{0C6D653F-CA56-4363-BCA3-86F7130F0AE7}">
      <dgm:prSet/>
      <dgm:spPr/>
      <dgm:t>
        <a:bodyPr/>
        <a:lstStyle/>
        <a:p>
          <a:endParaRPr lang="fr-FR"/>
        </a:p>
      </dgm:t>
    </dgm:pt>
    <dgm:pt modelId="{851961DF-1B9C-4B4D-B69E-C97F1CA0C0D5}" type="sibTrans" cxnId="{0C6D653F-CA56-4363-BCA3-86F7130F0AE7}">
      <dgm:prSet/>
      <dgm:spPr/>
      <dgm:t>
        <a:bodyPr/>
        <a:lstStyle/>
        <a:p>
          <a:endParaRPr lang="fr-FR"/>
        </a:p>
      </dgm:t>
    </dgm:pt>
    <dgm:pt modelId="{F81A69EB-F182-4F90-95EB-C816A32A1150}">
      <dgm:prSet/>
      <dgm:spPr/>
      <dgm:t>
        <a:bodyPr/>
        <a:lstStyle/>
        <a:p>
          <a:endParaRPr lang="fr-FR"/>
        </a:p>
      </dgm:t>
    </dgm:pt>
    <dgm:pt modelId="{C5230992-20BB-443A-AB09-0FC1CF805AD8}" type="parTrans" cxnId="{266EBBE0-8405-4F2F-84F9-993DA947C54C}">
      <dgm:prSet/>
      <dgm:spPr/>
      <dgm:t>
        <a:bodyPr/>
        <a:lstStyle/>
        <a:p>
          <a:endParaRPr lang="fr-FR"/>
        </a:p>
      </dgm:t>
    </dgm:pt>
    <dgm:pt modelId="{D5A6DAA5-1476-41F9-9E57-93B9CF8501C5}" type="sibTrans" cxnId="{266EBBE0-8405-4F2F-84F9-993DA947C54C}">
      <dgm:prSet/>
      <dgm:spPr/>
      <dgm:t>
        <a:bodyPr/>
        <a:lstStyle/>
        <a:p>
          <a:endParaRPr lang="fr-FR"/>
        </a:p>
      </dgm:t>
    </dgm:pt>
    <dgm:pt modelId="{A2873B09-7D32-4567-9A12-DC9D1D953F9F}">
      <dgm:prSet custT="1">
        <dgm:style>
          <a:lnRef idx="3">
            <a:schemeClr val="lt1"/>
          </a:lnRef>
          <a:fillRef idx="1">
            <a:schemeClr val="accent1"/>
          </a:fillRef>
          <a:effectRef idx="1">
            <a:schemeClr val="accent1"/>
          </a:effectRef>
          <a:fontRef idx="minor">
            <a:schemeClr val="lt1"/>
          </a:fontRef>
        </dgm:style>
      </dgm:prSet>
      <dgm:spPr/>
      <dgm:t>
        <a:bodyPr/>
        <a:lstStyle/>
        <a:p>
          <a:r>
            <a:rPr lang="fr-FR" sz="1200" dirty="0" smtClean="0">
              <a:latin typeface="Calibri" panose="020F0502020204030204" pitchFamily="34" charset="0"/>
            </a:rPr>
            <a:t>effet catalyseur de projets</a:t>
          </a:r>
          <a:endParaRPr lang="fr-FR" sz="1200" dirty="0">
            <a:latin typeface="Calibri" panose="020F0502020204030204" pitchFamily="34" charset="0"/>
          </a:endParaRPr>
        </a:p>
      </dgm:t>
    </dgm:pt>
    <dgm:pt modelId="{DF267465-71DC-417B-9ED5-B61256805456}" type="parTrans" cxnId="{BBE7A2D5-1383-43FA-8311-369957C794E7}">
      <dgm:prSet/>
      <dgm:spPr/>
      <dgm:t>
        <a:bodyPr/>
        <a:lstStyle/>
        <a:p>
          <a:endParaRPr lang="fr-FR"/>
        </a:p>
      </dgm:t>
    </dgm:pt>
    <dgm:pt modelId="{50E66C06-1372-4173-898E-14ED7A15DA75}" type="sibTrans" cxnId="{BBE7A2D5-1383-43FA-8311-369957C794E7}">
      <dgm:prSet/>
      <dgm:spPr/>
      <dgm:t>
        <a:bodyPr/>
        <a:lstStyle/>
        <a:p>
          <a:endParaRPr lang="fr-FR"/>
        </a:p>
      </dgm:t>
    </dgm:pt>
    <dgm:pt modelId="{CC4DE6D5-8504-4F5A-AE08-AFC6A1B14EBC}">
      <dgm:prSet custT="1">
        <dgm:style>
          <a:lnRef idx="3">
            <a:schemeClr val="lt1"/>
          </a:lnRef>
          <a:fillRef idx="1">
            <a:schemeClr val="accent1"/>
          </a:fillRef>
          <a:effectRef idx="1">
            <a:schemeClr val="accent1"/>
          </a:effectRef>
          <a:fontRef idx="minor">
            <a:schemeClr val="lt1"/>
          </a:fontRef>
        </dgm:style>
      </dgm:prSet>
      <dgm:spPr/>
      <dgm:t>
        <a:bodyPr/>
        <a:lstStyle/>
        <a:p>
          <a:r>
            <a:rPr lang="fr-FR" sz="1200" dirty="0" smtClean="0">
              <a:latin typeface="Calibri" panose="020F0502020204030204" pitchFamily="34" charset="0"/>
            </a:rPr>
            <a:t>soutien aux professionnels</a:t>
          </a:r>
          <a:endParaRPr lang="fr-FR" sz="1200" dirty="0"/>
        </a:p>
      </dgm:t>
    </dgm:pt>
    <dgm:pt modelId="{D796FD1A-20AA-4AD3-B6D4-6319FD14B95B}" type="parTrans" cxnId="{D8B3423C-DF73-403B-A7B1-F38CFD2A0296}">
      <dgm:prSet/>
      <dgm:spPr/>
      <dgm:t>
        <a:bodyPr/>
        <a:lstStyle/>
        <a:p>
          <a:endParaRPr lang="fr-FR"/>
        </a:p>
      </dgm:t>
    </dgm:pt>
    <dgm:pt modelId="{73359A33-4D45-4305-8CA6-1483CED4227F}" type="sibTrans" cxnId="{D8B3423C-DF73-403B-A7B1-F38CFD2A0296}">
      <dgm:prSet/>
      <dgm:spPr/>
      <dgm:t>
        <a:bodyPr/>
        <a:lstStyle/>
        <a:p>
          <a:endParaRPr lang="fr-FR"/>
        </a:p>
      </dgm:t>
    </dgm:pt>
    <dgm:pt modelId="{A662262A-550B-4A6C-BB9E-964F8ECD35F0}">
      <dgm:prSet custT="1">
        <dgm:style>
          <a:lnRef idx="3">
            <a:schemeClr val="lt1"/>
          </a:lnRef>
          <a:fillRef idx="1">
            <a:schemeClr val="accent1"/>
          </a:fillRef>
          <a:effectRef idx="1">
            <a:schemeClr val="accent1"/>
          </a:effectRef>
          <a:fontRef idx="minor">
            <a:schemeClr val="lt1"/>
          </a:fontRef>
        </dgm:style>
      </dgm:prSet>
      <dgm:spPr/>
      <dgm:t>
        <a:bodyPr/>
        <a:lstStyle/>
        <a:p>
          <a:r>
            <a:rPr lang="fr-FR" sz="1200" dirty="0" smtClean="0">
              <a:latin typeface="Calibri" panose="020F0502020204030204" pitchFamily="34" charset="0"/>
            </a:rPr>
            <a:t>acculturation  </a:t>
          </a:r>
        </a:p>
        <a:p>
          <a:r>
            <a:rPr lang="fr-FR" sz="1200" dirty="0" smtClean="0">
              <a:latin typeface="Calibri" panose="020F0502020204030204" pitchFamily="34" charset="0"/>
            </a:rPr>
            <a:t>commune</a:t>
          </a:r>
          <a:endParaRPr lang="fr-FR" sz="1200" dirty="0">
            <a:latin typeface="Calibri" panose="020F0502020204030204" pitchFamily="34" charset="0"/>
          </a:endParaRPr>
        </a:p>
      </dgm:t>
    </dgm:pt>
    <dgm:pt modelId="{A91C7E6E-AEA5-41FA-BCF2-C489EC00F044}" type="parTrans" cxnId="{57CA957D-1091-4B18-859F-0FDFD4140208}">
      <dgm:prSet/>
      <dgm:spPr/>
      <dgm:t>
        <a:bodyPr/>
        <a:lstStyle/>
        <a:p>
          <a:endParaRPr lang="fr-FR"/>
        </a:p>
      </dgm:t>
    </dgm:pt>
    <dgm:pt modelId="{97B8EB48-F861-41E3-BF1F-CA5B3DF4F894}" type="sibTrans" cxnId="{57CA957D-1091-4B18-859F-0FDFD4140208}">
      <dgm:prSet/>
      <dgm:spPr/>
      <dgm:t>
        <a:bodyPr/>
        <a:lstStyle/>
        <a:p>
          <a:endParaRPr lang="fr-FR"/>
        </a:p>
      </dgm:t>
    </dgm:pt>
    <dgm:pt modelId="{70FF2E0B-4540-48AC-A9AE-54A79552C177}">
      <dgm:prSet custT="1">
        <dgm:style>
          <a:lnRef idx="3">
            <a:schemeClr val="lt1"/>
          </a:lnRef>
          <a:fillRef idx="1">
            <a:schemeClr val="accent1"/>
          </a:fillRef>
          <a:effectRef idx="1">
            <a:schemeClr val="accent1"/>
          </a:effectRef>
          <a:fontRef idx="minor">
            <a:schemeClr val="lt1"/>
          </a:fontRef>
        </dgm:style>
      </dgm:prSet>
      <dgm:spPr/>
      <dgm:t>
        <a:bodyPr/>
        <a:lstStyle/>
        <a:p>
          <a:r>
            <a:rPr lang="fr-FR" sz="1200" dirty="0" smtClean="0">
              <a:latin typeface="Calibri" panose="020F0502020204030204" pitchFamily="34" charset="0"/>
            </a:rPr>
            <a:t>Lutte contre la déstigmatisation et l’exclusion </a:t>
          </a:r>
          <a:endParaRPr lang="fr-FR" sz="1200" dirty="0"/>
        </a:p>
      </dgm:t>
    </dgm:pt>
    <dgm:pt modelId="{2DD470D4-67AB-4BDB-A4D0-3D8DEE8A3A98}" type="parTrans" cxnId="{76E574AD-463D-44AC-9F08-E6299983D5CA}">
      <dgm:prSet/>
      <dgm:spPr/>
      <dgm:t>
        <a:bodyPr/>
        <a:lstStyle/>
        <a:p>
          <a:endParaRPr lang="fr-FR"/>
        </a:p>
      </dgm:t>
    </dgm:pt>
    <dgm:pt modelId="{486E8690-C312-4345-9218-CB375C4E5DD6}" type="sibTrans" cxnId="{76E574AD-463D-44AC-9F08-E6299983D5CA}">
      <dgm:prSet/>
      <dgm:spPr/>
      <dgm:t>
        <a:bodyPr/>
        <a:lstStyle/>
        <a:p>
          <a:endParaRPr lang="fr-FR"/>
        </a:p>
      </dgm:t>
    </dgm:pt>
    <dgm:pt modelId="{3B0B15F0-97CF-479C-975C-89F790643862}">
      <dgm:prSet custT="1">
        <dgm:style>
          <a:lnRef idx="3">
            <a:schemeClr val="lt1"/>
          </a:lnRef>
          <a:fillRef idx="1">
            <a:schemeClr val="accent1"/>
          </a:fillRef>
          <a:effectRef idx="1">
            <a:schemeClr val="accent1"/>
          </a:effectRef>
          <a:fontRef idx="minor">
            <a:schemeClr val="lt1"/>
          </a:fontRef>
        </dgm:style>
      </dgm:prSet>
      <dgm:spPr/>
      <dgm:t>
        <a:bodyPr/>
        <a:lstStyle/>
        <a:p>
          <a:r>
            <a:rPr lang="fr-FR" sz="1200" dirty="0" smtClean="0">
              <a:latin typeface="Calibri" panose="020F0502020204030204" pitchFamily="34" charset="0"/>
            </a:rPr>
            <a:t>adaptation de la politique locale à la réalité du terrain</a:t>
          </a:r>
          <a:endParaRPr lang="fr-FR" sz="1200" dirty="0"/>
        </a:p>
      </dgm:t>
    </dgm:pt>
    <dgm:pt modelId="{4646B869-15D3-438D-A416-7F95F01E5961}" type="parTrans" cxnId="{CF78A211-B975-4D8F-A391-BBB8E82AA1B0}">
      <dgm:prSet/>
      <dgm:spPr/>
      <dgm:t>
        <a:bodyPr/>
        <a:lstStyle/>
        <a:p>
          <a:endParaRPr lang="fr-FR"/>
        </a:p>
      </dgm:t>
    </dgm:pt>
    <dgm:pt modelId="{ACD4CFE6-2D14-4CB5-9810-31CC4B28146C}" type="sibTrans" cxnId="{CF78A211-B975-4D8F-A391-BBB8E82AA1B0}">
      <dgm:prSet/>
      <dgm:spPr/>
      <dgm:t>
        <a:bodyPr/>
        <a:lstStyle/>
        <a:p>
          <a:endParaRPr lang="fr-FR"/>
        </a:p>
      </dgm:t>
    </dgm:pt>
    <dgm:pt modelId="{8C93F7AF-801F-4BD7-8F22-983478491957}">
      <dgm:prSet custT="1">
        <dgm:style>
          <a:lnRef idx="3">
            <a:schemeClr val="lt1"/>
          </a:lnRef>
          <a:fillRef idx="1">
            <a:schemeClr val="accent1"/>
          </a:fillRef>
          <a:effectRef idx="1">
            <a:schemeClr val="accent1"/>
          </a:effectRef>
          <a:fontRef idx="minor">
            <a:schemeClr val="lt1"/>
          </a:fontRef>
        </dgm:style>
      </dgm:prSet>
      <dgm:spPr/>
      <dgm:t>
        <a:bodyPr/>
        <a:lstStyle/>
        <a:p>
          <a:r>
            <a:rPr lang="fr-FR" sz="1200" dirty="0" smtClean="0">
              <a:latin typeface="Calibri" panose="020F0502020204030204" pitchFamily="34" charset="0"/>
            </a:rPr>
            <a:t>Possibilité de participation réelle des habitants et usagers </a:t>
          </a:r>
          <a:endParaRPr lang="fr-FR" sz="1200" dirty="0"/>
        </a:p>
      </dgm:t>
    </dgm:pt>
    <dgm:pt modelId="{2B754183-D7A7-4B8D-9B26-32CA9379FFF6}" type="parTrans" cxnId="{0A92AD24-AC1F-495E-9321-2F83A9942183}">
      <dgm:prSet/>
      <dgm:spPr/>
      <dgm:t>
        <a:bodyPr/>
        <a:lstStyle/>
        <a:p>
          <a:endParaRPr lang="fr-FR"/>
        </a:p>
      </dgm:t>
    </dgm:pt>
    <dgm:pt modelId="{A993DE9D-A296-463F-BE86-08DA840CCFF2}" type="sibTrans" cxnId="{0A92AD24-AC1F-495E-9321-2F83A9942183}">
      <dgm:prSet/>
      <dgm:spPr/>
      <dgm:t>
        <a:bodyPr/>
        <a:lstStyle/>
        <a:p>
          <a:endParaRPr lang="fr-FR"/>
        </a:p>
      </dgm:t>
    </dgm:pt>
    <dgm:pt modelId="{3882F1AC-A9E5-486B-889A-C77278B5B005}" type="pres">
      <dgm:prSet presAssocID="{8E4CFEC0-9071-4486-BF50-2393D4DC78DF}" presName="composite" presStyleCnt="0">
        <dgm:presLayoutVars>
          <dgm:chMax val="1"/>
          <dgm:dir/>
          <dgm:resizeHandles val="exact"/>
        </dgm:presLayoutVars>
      </dgm:prSet>
      <dgm:spPr/>
      <dgm:t>
        <a:bodyPr/>
        <a:lstStyle/>
        <a:p>
          <a:endParaRPr lang="fr-FR"/>
        </a:p>
      </dgm:t>
    </dgm:pt>
    <dgm:pt modelId="{26A2968C-3BA9-41F5-967C-1BFA04463C70}" type="pres">
      <dgm:prSet presAssocID="{8E4CFEC0-9071-4486-BF50-2393D4DC78DF}" presName="radial" presStyleCnt="0">
        <dgm:presLayoutVars>
          <dgm:animLvl val="ctr"/>
        </dgm:presLayoutVars>
      </dgm:prSet>
      <dgm:spPr/>
    </dgm:pt>
    <dgm:pt modelId="{E50B4F89-6B7F-4330-B471-0836706D50EF}" type="pres">
      <dgm:prSet presAssocID="{F56243CF-1703-44D7-87BE-17EE0C5048CF}" presName="centerShape" presStyleLbl="vennNode1" presStyleIdx="0" presStyleCnt="7" custLinFactNeighborX="33693" custLinFactNeighborY="64"/>
      <dgm:spPr/>
      <dgm:t>
        <a:bodyPr/>
        <a:lstStyle/>
        <a:p>
          <a:endParaRPr lang="fr-FR"/>
        </a:p>
      </dgm:t>
    </dgm:pt>
    <dgm:pt modelId="{8DA8CB51-F694-43F6-B44E-542CA8C9C93F}" type="pres">
      <dgm:prSet presAssocID="{8C93F7AF-801F-4BD7-8F22-983478491957}" presName="node" presStyleLbl="vennNode1" presStyleIdx="1" presStyleCnt="7" custScaleX="181035" custScaleY="74924" custRadScaleRad="75614" custRadScaleInc="-93995">
        <dgm:presLayoutVars>
          <dgm:bulletEnabled val="1"/>
        </dgm:presLayoutVars>
      </dgm:prSet>
      <dgm:spPr/>
      <dgm:t>
        <a:bodyPr/>
        <a:lstStyle/>
        <a:p>
          <a:endParaRPr lang="fr-FR"/>
        </a:p>
      </dgm:t>
    </dgm:pt>
    <dgm:pt modelId="{2CB4325A-C3B2-4C72-B27E-E43DB4632493}" type="pres">
      <dgm:prSet presAssocID="{3B0B15F0-97CF-479C-975C-89F790643862}" presName="node" presStyleLbl="vennNode1" presStyleIdx="2" presStyleCnt="7" custScaleX="152052" custScaleY="89806" custRadScaleRad="189742" custRadScaleInc="31220">
        <dgm:presLayoutVars>
          <dgm:bulletEnabled val="1"/>
        </dgm:presLayoutVars>
      </dgm:prSet>
      <dgm:spPr/>
      <dgm:t>
        <a:bodyPr/>
        <a:lstStyle/>
        <a:p>
          <a:endParaRPr lang="fr-FR"/>
        </a:p>
      </dgm:t>
    </dgm:pt>
    <dgm:pt modelId="{C59E91C7-E873-4988-9C89-060D6C239F57}" type="pres">
      <dgm:prSet presAssocID="{70FF2E0B-4540-48AC-A9AE-54A79552C177}" presName="node" presStyleLbl="vennNode1" presStyleIdx="3" presStyleCnt="7" custScaleX="177269" custScaleY="81770" custRadScaleRad="192811" custRadScaleInc="-24959">
        <dgm:presLayoutVars>
          <dgm:bulletEnabled val="1"/>
        </dgm:presLayoutVars>
      </dgm:prSet>
      <dgm:spPr/>
      <dgm:t>
        <a:bodyPr/>
        <a:lstStyle/>
        <a:p>
          <a:endParaRPr lang="fr-FR"/>
        </a:p>
      </dgm:t>
    </dgm:pt>
    <dgm:pt modelId="{D319358D-5BCE-420D-AD30-8DA4DCD7B198}" type="pres">
      <dgm:prSet presAssocID="{A662262A-550B-4A6C-BB9E-964F8ECD35F0}" presName="node" presStyleLbl="vennNode1" presStyleIdx="4" presStyleCnt="7" custScaleX="172686" custScaleY="93608" custRadScaleRad="119019" custRadScaleInc="-52487">
        <dgm:presLayoutVars>
          <dgm:bulletEnabled val="1"/>
        </dgm:presLayoutVars>
      </dgm:prSet>
      <dgm:spPr/>
      <dgm:t>
        <a:bodyPr/>
        <a:lstStyle/>
        <a:p>
          <a:endParaRPr lang="fr-FR"/>
        </a:p>
      </dgm:t>
    </dgm:pt>
    <dgm:pt modelId="{834283ED-2BE5-4BFF-B4DF-F5C6D2B598D4}" type="pres">
      <dgm:prSet presAssocID="{CC4DE6D5-8504-4F5A-AE08-AFC6A1B14EBC}" presName="node" presStyleLbl="vennNode1" presStyleIdx="5" presStyleCnt="7" custScaleX="148404" custScaleY="89113" custRadScaleRad="62670" custRadScaleInc="-9962">
        <dgm:presLayoutVars>
          <dgm:bulletEnabled val="1"/>
        </dgm:presLayoutVars>
      </dgm:prSet>
      <dgm:spPr/>
      <dgm:t>
        <a:bodyPr/>
        <a:lstStyle/>
        <a:p>
          <a:endParaRPr lang="fr-FR"/>
        </a:p>
      </dgm:t>
    </dgm:pt>
    <dgm:pt modelId="{D034F18A-E93B-499F-8801-6CBC890F812D}" type="pres">
      <dgm:prSet presAssocID="{A2873B09-7D32-4567-9A12-DC9D1D953F9F}" presName="node" presStyleLbl="vennNode1" presStyleIdx="6" presStyleCnt="7" custScaleX="158290" custScaleY="92310" custRadScaleRad="122648" custRadScaleInc="156912">
        <dgm:presLayoutVars>
          <dgm:bulletEnabled val="1"/>
        </dgm:presLayoutVars>
      </dgm:prSet>
      <dgm:spPr/>
      <dgm:t>
        <a:bodyPr/>
        <a:lstStyle/>
        <a:p>
          <a:endParaRPr lang="fr-FR"/>
        </a:p>
      </dgm:t>
    </dgm:pt>
  </dgm:ptLst>
  <dgm:cxnLst>
    <dgm:cxn modelId="{57CA957D-1091-4B18-859F-0FDFD4140208}" srcId="{F56243CF-1703-44D7-87BE-17EE0C5048CF}" destId="{A662262A-550B-4A6C-BB9E-964F8ECD35F0}" srcOrd="3" destOrd="0" parTransId="{A91C7E6E-AEA5-41FA-BCF2-C489EC00F044}" sibTransId="{97B8EB48-F861-41E3-BF1F-CA5B3DF4F894}"/>
    <dgm:cxn modelId="{F31F56FE-A588-40C5-9630-4883427D80FB}" type="presOf" srcId="{8E4CFEC0-9071-4486-BF50-2393D4DC78DF}" destId="{3882F1AC-A9E5-486B-889A-C77278B5B005}" srcOrd="0" destOrd="0" presId="urn:microsoft.com/office/officeart/2005/8/layout/radial3"/>
    <dgm:cxn modelId="{BBE7A2D5-1383-43FA-8311-369957C794E7}" srcId="{F56243CF-1703-44D7-87BE-17EE0C5048CF}" destId="{A2873B09-7D32-4567-9A12-DC9D1D953F9F}" srcOrd="5" destOrd="0" parTransId="{DF267465-71DC-417B-9ED5-B61256805456}" sibTransId="{50E66C06-1372-4173-898E-14ED7A15DA75}"/>
    <dgm:cxn modelId="{11D805A0-25E1-463D-A1BC-78D281554AB0}" type="presOf" srcId="{A2873B09-7D32-4567-9A12-DC9D1D953F9F}" destId="{D034F18A-E93B-499F-8801-6CBC890F812D}" srcOrd="0" destOrd="0" presId="urn:microsoft.com/office/officeart/2005/8/layout/radial3"/>
    <dgm:cxn modelId="{D8B3423C-DF73-403B-A7B1-F38CFD2A0296}" srcId="{F56243CF-1703-44D7-87BE-17EE0C5048CF}" destId="{CC4DE6D5-8504-4F5A-AE08-AFC6A1B14EBC}" srcOrd="4" destOrd="0" parTransId="{D796FD1A-20AA-4AD3-B6D4-6319FD14B95B}" sibTransId="{73359A33-4D45-4305-8CA6-1483CED4227F}"/>
    <dgm:cxn modelId="{76E574AD-463D-44AC-9F08-E6299983D5CA}" srcId="{F56243CF-1703-44D7-87BE-17EE0C5048CF}" destId="{70FF2E0B-4540-48AC-A9AE-54A79552C177}" srcOrd="2" destOrd="0" parTransId="{2DD470D4-67AB-4BDB-A4D0-3D8DEE8A3A98}" sibTransId="{486E8690-C312-4345-9218-CB375C4E5DD6}"/>
    <dgm:cxn modelId="{0C6D653F-CA56-4363-BCA3-86F7130F0AE7}" srcId="{8E4CFEC0-9071-4486-BF50-2393D4DC78DF}" destId="{F56243CF-1703-44D7-87BE-17EE0C5048CF}" srcOrd="0" destOrd="0" parTransId="{32CE90E6-C3DE-4308-A358-659F22CD47FA}" sibTransId="{851961DF-1B9C-4B4D-B69E-C97F1CA0C0D5}"/>
    <dgm:cxn modelId="{09495290-D3A7-4267-ACD8-784915A86929}" type="presOf" srcId="{F56243CF-1703-44D7-87BE-17EE0C5048CF}" destId="{E50B4F89-6B7F-4330-B471-0836706D50EF}" srcOrd="0" destOrd="0" presId="urn:microsoft.com/office/officeart/2005/8/layout/radial3"/>
    <dgm:cxn modelId="{934A9D72-962F-4AA6-89D0-7D0F83B43B79}" type="presOf" srcId="{70FF2E0B-4540-48AC-A9AE-54A79552C177}" destId="{C59E91C7-E873-4988-9C89-060D6C239F57}" srcOrd="0" destOrd="0" presId="urn:microsoft.com/office/officeart/2005/8/layout/radial3"/>
    <dgm:cxn modelId="{B9E6FC23-9736-455C-A1DB-D079F3922467}" type="presOf" srcId="{8C93F7AF-801F-4BD7-8F22-983478491957}" destId="{8DA8CB51-F694-43F6-B44E-542CA8C9C93F}" srcOrd="0" destOrd="0" presId="urn:microsoft.com/office/officeart/2005/8/layout/radial3"/>
    <dgm:cxn modelId="{EAC02E5F-D9EB-4CDA-93D5-86059BAC4A62}" type="presOf" srcId="{A662262A-550B-4A6C-BB9E-964F8ECD35F0}" destId="{D319358D-5BCE-420D-AD30-8DA4DCD7B198}" srcOrd="0" destOrd="0" presId="urn:microsoft.com/office/officeart/2005/8/layout/radial3"/>
    <dgm:cxn modelId="{0A92AD24-AC1F-495E-9321-2F83A9942183}" srcId="{F56243CF-1703-44D7-87BE-17EE0C5048CF}" destId="{8C93F7AF-801F-4BD7-8F22-983478491957}" srcOrd="0" destOrd="0" parTransId="{2B754183-D7A7-4B8D-9B26-32CA9379FFF6}" sibTransId="{A993DE9D-A296-463F-BE86-08DA840CCFF2}"/>
    <dgm:cxn modelId="{266EBBE0-8405-4F2F-84F9-993DA947C54C}" srcId="{8E4CFEC0-9071-4486-BF50-2393D4DC78DF}" destId="{F81A69EB-F182-4F90-95EB-C816A32A1150}" srcOrd="1" destOrd="0" parTransId="{C5230992-20BB-443A-AB09-0FC1CF805AD8}" sibTransId="{D5A6DAA5-1476-41F9-9E57-93B9CF8501C5}"/>
    <dgm:cxn modelId="{736D3396-8B03-4B7A-9F5D-6655B2FFAC5A}" type="presOf" srcId="{3B0B15F0-97CF-479C-975C-89F790643862}" destId="{2CB4325A-C3B2-4C72-B27E-E43DB4632493}" srcOrd="0" destOrd="0" presId="urn:microsoft.com/office/officeart/2005/8/layout/radial3"/>
    <dgm:cxn modelId="{EEF1580C-365F-4159-B56B-58E469440F25}" type="presOf" srcId="{CC4DE6D5-8504-4F5A-AE08-AFC6A1B14EBC}" destId="{834283ED-2BE5-4BFF-B4DF-F5C6D2B598D4}" srcOrd="0" destOrd="0" presId="urn:microsoft.com/office/officeart/2005/8/layout/radial3"/>
    <dgm:cxn modelId="{CF78A211-B975-4D8F-A391-BBB8E82AA1B0}" srcId="{F56243CF-1703-44D7-87BE-17EE0C5048CF}" destId="{3B0B15F0-97CF-479C-975C-89F790643862}" srcOrd="1" destOrd="0" parTransId="{4646B869-15D3-438D-A416-7F95F01E5961}" sibTransId="{ACD4CFE6-2D14-4CB5-9810-31CC4B28146C}"/>
    <dgm:cxn modelId="{28F98D8F-5C5C-4DC7-9937-6811B4107FE5}" type="presParOf" srcId="{3882F1AC-A9E5-486B-889A-C77278B5B005}" destId="{26A2968C-3BA9-41F5-967C-1BFA04463C70}" srcOrd="0" destOrd="0" presId="urn:microsoft.com/office/officeart/2005/8/layout/radial3"/>
    <dgm:cxn modelId="{79DA5306-EBDF-4678-A1EE-748013006CFE}" type="presParOf" srcId="{26A2968C-3BA9-41F5-967C-1BFA04463C70}" destId="{E50B4F89-6B7F-4330-B471-0836706D50EF}" srcOrd="0" destOrd="0" presId="urn:microsoft.com/office/officeart/2005/8/layout/radial3"/>
    <dgm:cxn modelId="{85C28046-633A-4178-A401-6D6288242271}" type="presParOf" srcId="{26A2968C-3BA9-41F5-967C-1BFA04463C70}" destId="{8DA8CB51-F694-43F6-B44E-542CA8C9C93F}" srcOrd="1" destOrd="0" presId="urn:microsoft.com/office/officeart/2005/8/layout/radial3"/>
    <dgm:cxn modelId="{5DEB5426-3E6B-4B65-804E-355BD676769B}" type="presParOf" srcId="{26A2968C-3BA9-41F5-967C-1BFA04463C70}" destId="{2CB4325A-C3B2-4C72-B27E-E43DB4632493}" srcOrd="2" destOrd="0" presId="urn:microsoft.com/office/officeart/2005/8/layout/radial3"/>
    <dgm:cxn modelId="{951C0545-749B-47CC-94C6-E8D6A4E591CC}" type="presParOf" srcId="{26A2968C-3BA9-41F5-967C-1BFA04463C70}" destId="{C59E91C7-E873-4988-9C89-060D6C239F57}" srcOrd="3" destOrd="0" presId="urn:microsoft.com/office/officeart/2005/8/layout/radial3"/>
    <dgm:cxn modelId="{324D1474-2A03-41A1-9ACF-D5453EA77678}" type="presParOf" srcId="{26A2968C-3BA9-41F5-967C-1BFA04463C70}" destId="{D319358D-5BCE-420D-AD30-8DA4DCD7B198}" srcOrd="4" destOrd="0" presId="urn:microsoft.com/office/officeart/2005/8/layout/radial3"/>
    <dgm:cxn modelId="{52F8704F-8C33-4ECF-AF42-5E93CACB1DB5}" type="presParOf" srcId="{26A2968C-3BA9-41F5-967C-1BFA04463C70}" destId="{834283ED-2BE5-4BFF-B4DF-F5C6D2B598D4}" srcOrd="5" destOrd="0" presId="urn:microsoft.com/office/officeart/2005/8/layout/radial3"/>
    <dgm:cxn modelId="{C3947FCD-234D-4B82-AE4F-947AF2DFBFF0}" type="presParOf" srcId="{26A2968C-3BA9-41F5-967C-1BFA04463C70}" destId="{D034F18A-E93B-499F-8801-6CBC890F812D}" srcOrd="6"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0B4F89-6B7F-4330-B471-0836706D50EF}">
      <dsp:nvSpPr>
        <dsp:cNvPr id="0" name=""/>
        <dsp:cNvSpPr/>
      </dsp:nvSpPr>
      <dsp:spPr>
        <a:xfrm>
          <a:off x="3427219" y="794468"/>
          <a:ext cx="2096848" cy="2096848"/>
        </a:xfrm>
        <a:prstGeom prst="ellipse">
          <a:avLst/>
        </a:prstGeom>
        <a:solidFill>
          <a:schemeClr val="accent1"/>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1"/>
        </a:fillRef>
        <a:effectRef idx="1">
          <a:schemeClr val="accent1"/>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fr-FR" sz="1200" kern="1200" dirty="0" smtClean="0">
              <a:latin typeface="Calibri" panose="020F0502020204030204" pitchFamily="34" charset="0"/>
            </a:rPr>
            <a:t>Travail sur la réalité du territoire: fonctionnement urbain, caractéristiques sociales et emploi, typologie habitat, densité liens sociaux…</a:t>
          </a:r>
          <a:endParaRPr lang="fr-FR" sz="1200" kern="1200" dirty="0">
            <a:latin typeface="Calibri" panose="020F0502020204030204" pitchFamily="34" charset="0"/>
          </a:endParaRPr>
        </a:p>
      </dsp:txBody>
      <dsp:txXfrm>
        <a:off x="3734295" y="1101544"/>
        <a:ext cx="1482696" cy="1482696"/>
      </dsp:txXfrm>
    </dsp:sp>
    <dsp:sp modelId="{8DA8CB51-F694-43F6-B44E-542CA8C9C93F}">
      <dsp:nvSpPr>
        <dsp:cNvPr id="0" name=""/>
        <dsp:cNvSpPr/>
      </dsp:nvSpPr>
      <dsp:spPr>
        <a:xfrm>
          <a:off x="1746471" y="876944"/>
          <a:ext cx="1898014" cy="785521"/>
        </a:xfrm>
        <a:prstGeom prst="ellipse">
          <a:avLst/>
        </a:prstGeom>
        <a:solidFill>
          <a:schemeClr val="accent1"/>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1"/>
        </a:fillRef>
        <a:effectRef idx="1">
          <a:schemeClr val="accent1"/>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fr-FR" sz="1200" kern="1200" dirty="0" smtClean="0">
              <a:latin typeface="Calibri" panose="020F0502020204030204" pitchFamily="34" charset="0"/>
            </a:rPr>
            <a:t>Possibilité de participation réelle des habitants et usagers </a:t>
          </a:r>
          <a:endParaRPr lang="fr-FR" sz="1200" kern="1200" dirty="0"/>
        </a:p>
      </dsp:txBody>
      <dsp:txXfrm>
        <a:off x="2024429" y="991981"/>
        <a:ext cx="1342098" cy="555447"/>
      </dsp:txXfrm>
    </dsp:sp>
    <dsp:sp modelId="{2CB4325A-C3B2-4C72-B27E-E43DB4632493}">
      <dsp:nvSpPr>
        <dsp:cNvPr id="0" name=""/>
        <dsp:cNvSpPr/>
      </dsp:nvSpPr>
      <dsp:spPr>
        <a:xfrm>
          <a:off x="5299433" y="864096"/>
          <a:ext cx="1594150" cy="941547"/>
        </a:xfrm>
        <a:prstGeom prst="ellipse">
          <a:avLst/>
        </a:prstGeom>
        <a:solidFill>
          <a:schemeClr val="accent1"/>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1"/>
        </a:fillRef>
        <a:effectRef idx="1">
          <a:schemeClr val="accent1"/>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fr-FR" sz="1200" kern="1200" dirty="0" smtClean="0">
              <a:latin typeface="Calibri" panose="020F0502020204030204" pitchFamily="34" charset="0"/>
            </a:rPr>
            <a:t>adaptation de la politique locale à la réalité du terrain</a:t>
          </a:r>
          <a:endParaRPr lang="fr-FR" sz="1200" kern="1200" dirty="0"/>
        </a:p>
      </dsp:txBody>
      <dsp:txXfrm>
        <a:off x="5532891" y="1001982"/>
        <a:ext cx="1127234" cy="665775"/>
      </dsp:txXfrm>
    </dsp:sp>
    <dsp:sp modelId="{C59E91C7-E873-4988-9C89-060D6C239F57}">
      <dsp:nvSpPr>
        <dsp:cNvPr id="0" name=""/>
        <dsp:cNvSpPr/>
      </dsp:nvSpPr>
      <dsp:spPr>
        <a:xfrm>
          <a:off x="5169088" y="2095031"/>
          <a:ext cx="1858531" cy="857296"/>
        </a:xfrm>
        <a:prstGeom prst="ellipse">
          <a:avLst/>
        </a:prstGeom>
        <a:solidFill>
          <a:schemeClr val="accent1"/>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1"/>
        </a:fillRef>
        <a:effectRef idx="1">
          <a:schemeClr val="accent1"/>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fr-FR" sz="1200" kern="1200" dirty="0" smtClean="0">
              <a:latin typeface="Calibri" panose="020F0502020204030204" pitchFamily="34" charset="0"/>
            </a:rPr>
            <a:t>Lutte contre la déstigmatisation et l’exclusion </a:t>
          </a:r>
          <a:endParaRPr lang="fr-FR" sz="1200" kern="1200" dirty="0"/>
        </a:p>
      </dsp:txBody>
      <dsp:txXfrm>
        <a:off x="5441264" y="2220579"/>
        <a:ext cx="1314179" cy="606200"/>
      </dsp:txXfrm>
    </dsp:sp>
    <dsp:sp modelId="{D319358D-5BCE-420D-AD30-8DA4DCD7B198}">
      <dsp:nvSpPr>
        <dsp:cNvPr id="0" name=""/>
        <dsp:cNvSpPr/>
      </dsp:nvSpPr>
      <dsp:spPr>
        <a:xfrm>
          <a:off x="3499223" y="2736301"/>
          <a:ext cx="1810481" cy="981408"/>
        </a:xfrm>
        <a:prstGeom prst="ellipse">
          <a:avLst/>
        </a:prstGeom>
        <a:solidFill>
          <a:schemeClr val="accent1"/>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1"/>
        </a:fillRef>
        <a:effectRef idx="1">
          <a:schemeClr val="accent1"/>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fr-FR" sz="1200" kern="1200" dirty="0" smtClean="0">
              <a:latin typeface="Calibri" panose="020F0502020204030204" pitchFamily="34" charset="0"/>
            </a:rPr>
            <a:t>acculturation  </a:t>
          </a:r>
        </a:p>
        <a:p>
          <a:pPr lvl="0" algn="ctr" defTabSz="533400">
            <a:lnSpc>
              <a:spcPct val="90000"/>
            </a:lnSpc>
            <a:spcBef>
              <a:spcPct val="0"/>
            </a:spcBef>
            <a:spcAft>
              <a:spcPct val="35000"/>
            </a:spcAft>
          </a:pPr>
          <a:r>
            <a:rPr lang="fr-FR" sz="1200" kern="1200" dirty="0" smtClean="0">
              <a:latin typeface="Calibri" panose="020F0502020204030204" pitchFamily="34" charset="0"/>
            </a:rPr>
            <a:t>commune</a:t>
          </a:r>
          <a:endParaRPr lang="fr-FR" sz="1200" kern="1200" dirty="0">
            <a:latin typeface="Calibri" panose="020F0502020204030204" pitchFamily="34" charset="0"/>
          </a:endParaRPr>
        </a:p>
      </dsp:txBody>
      <dsp:txXfrm>
        <a:off x="3764362" y="2880025"/>
        <a:ext cx="1280203" cy="693960"/>
      </dsp:txXfrm>
    </dsp:sp>
    <dsp:sp modelId="{834283ED-2BE5-4BFF-B4DF-F5C6D2B598D4}">
      <dsp:nvSpPr>
        <dsp:cNvPr id="0" name=""/>
        <dsp:cNvSpPr/>
      </dsp:nvSpPr>
      <dsp:spPr>
        <a:xfrm>
          <a:off x="2084976" y="1876742"/>
          <a:ext cx="1555903" cy="934282"/>
        </a:xfrm>
        <a:prstGeom prst="ellipse">
          <a:avLst/>
        </a:prstGeom>
        <a:solidFill>
          <a:schemeClr val="accent1"/>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1"/>
        </a:fillRef>
        <a:effectRef idx="1">
          <a:schemeClr val="accent1"/>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fr-FR" sz="1200" kern="1200" dirty="0" smtClean="0">
              <a:latin typeface="Calibri" panose="020F0502020204030204" pitchFamily="34" charset="0"/>
            </a:rPr>
            <a:t>soutien aux professionnels</a:t>
          </a:r>
          <a:endParaRPr lang="fr-FR" sz="1200" kern="1200" dirty="0"/>
        </a:p>
      </dsp:txBody>
      <dsp:txXfrm>
        <a:off x="2312833" y="2013564"/>
        <a:ext cx="1100189" cy="660638"/>
      </dsp:txXfrm>
    </dsp:sp>
    <dsp:sp modelId="{D034F18A-E93B-499F-8801-6CBC890F812D}">
      <dsp:nvSpPr>
        <dsp:cNvPr id="0" name=""/>
        <dsp:cNvSpPr/>
      </dsp:nvSpPr>
      <dsp:spPr>
        <a:xfrm>
          <a:off x="3665790" y="0"/>
          <a:ext cx="1659550" cy="967800"/>
        </a:xfrm>
        <a:prstGeom prst="ellipse">
          <a:avLst/>
        </a:prstGeom>
        <a:solidFill>
          <a:schemeClr val="accent1"/>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1"/>
        </a:fillRef>
        <a:effectRef idx="1">
          <a:schemeClr val="accent1"/>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fr-FR" sz="1200" kern="1200" dirty="0" smtClean="0">
              <a:latin typeface="Calibri" panose="020F0502020204030204" pitchFamily="34" charset="0"/>
            </a:rPr>
            <a:t>effet catalyseur de projets</a:t>
          </a:r>
          <a:endParaRPr lang="fr-FR" sz="1200" kern="1200" dirty="0">
            <a:latin typeface="Calibri" panose="020F0502020204030204" pitchFamily="34" charset="0"/>
          </a:endParaRPr>
        </a:p>
      </dsp:txBody>
      <dsp:txXfrm>
        <a:off x="3908825" y="141731"/>
        <a:ext cx="1173480" cy="684338"/>
      </dsp:txXfrm>
    </dsp:sp>
  </dsp:spTree>
</dsp:drawing>
</file>

<file path=ppt/diagrams/layout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72CCC57-3D31-4C1C-A17C-D0661E1409E6}" type="datetimeFigureOut">
              <a:rPr lang="fr-FR" smtClean="0"/>
              <a:t>06/10/2014</a:t>
            </a:fld>
            <a:endParaRPr lang="fr-FR" dirty="0"/>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27AB3F-9646-4DE9-AA38-458FD34BD5B4}" type="slidenum">
              <a:rPr lang="fr-FR" smtClean="0"/>
              <a:t>‹N°›</a:t>
            </a:fld>
            <a:endParaRPr lang="fr-FR" dirty="0"/>
          </a:p>
        </p:txBody>
      </p:sp>
    </p:spTree>
    <p:extLst>
      <p:ext uri="{BB962C8B-B14F-4D97-AF65-F5344CB8AC3E}">
        <p14:creationId xmlns:p14="http://schemas.microsoft.com/office/powerpoint/2010/main" val="15296155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FB27AB3F-9646-4DE9-AA38-458FD34BD5B4}" type="slidenum">
              <a:rPr lang="fr-FR" smtClean="0"/>
              <a:t>11</a:t>
            </a:fld>
            <a:endParaRPr lang="fr-FR" dirty="0"/>
          </a:p>
        </p:txBody>
      </p:sp>
    </p:spTree>
    <p:extLst>
      <p:ext uri="{BB962C8B-B14F-4D97-AF65-F5344CB8AC3E}">
        <p14:creationId xmlns:p14="http://schemas.microsoft.com/office/powerpoint/2010/main" val="1766978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4" name="Text Box 22"/>
          <p:cNvSpPr txBox="1">
            <a:spLocks noChangeArrowheads="1"/>
          </p:cNvSpPr>
          <p:nvPr/>
        </p:nvSpPr>
        <p:spPr bwMode="auto">
          <a:xfrm>
            <a:off x="346076" y="4781551"/>
            <a:ext cx="898525"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1000">
                <a:solidFill>
                  <a:srgbClr val="002395"/>
                </a:solidFill>
                <a:latin typeface="Arial" charset="0"/>
              </a:defRPr>
            </a:lvl1pPr>
            <a:lvl2pPr marL="742950" indent="-285750" eaLnBrk="0" hangingPunct="0">
              <a:defRPr sz="1000">
                <a:solidFill>
                  <a:srgbClr val="002395"/>
                </a:solidFill>
                <a:latin typeface="Arial" charset="0"/>
              </a:defRPr>
            </a:lvl2pPr>
            <a:lvl3pPr marL="1143000" indent="-228600" eaLnBrk="0" hangingPunct="0">
              <a:defRPr sz="1000">
                <a:solidFill>
                  <a:srgbClr val="002395"/>
                </a:solidFill>
                <a:latin typeface="Arial" charset="0"/>
              </a:defRPr>
            </a:lvl3pPr>
            <a:lvl4pPr marL="1600200" indent="-228600" eaLnBrk="0" hangingPunct="0">
              <a:defRPr sz="1000">
                <a:solidFill>
                  <a:srgbClr val="002395"/>
                </a:solidFill>
                <a:latin typeface="Arial" charset="0"/>
              </a:defRPr>
            </a:lvl4pPr>
            <a:lvl5pPr marL="2057400" indent="-228600" eaLnBrk="0" hangingPunct="0">
              <a:defRPr sz="1000">
                <a:solidFill>
                  <a:srgbClr val="002395"/>
                </a:solidFill>
                <a:latin typeface="Arial" charset="0"/>
              </a:defRPr>
            </a:lvl5pPr>
            <a:lvl6pPr marL="2514600" indent="-228600" eaLnBrk="0" fontAlgn="base" hangingPunct="0">
              <a:spcBef>
                <a:spcPct val="50000"/>
              </a:spcBef>
              <a:spcAft>
                <a:spcPct val="0"/>
              </a:spcAft>
              <a:defRPr sz="1000">
                <a:solidFill>
                  <a:srgbClr val="002395"/>
                </a:solidFill>
                <a:latin typeface="Arial" charset="0"/>
              </a:defRPr>
            </a:lvl6pPr>
            <a:lvl7pPr marL="2971800" indent="-228600" eaLnBrk="0" fontAlgn="base" hangingPunct="0">
              <a:spcBef>
                <a:spcPct val="50000"/>
              </a:spcBef>
              <a:spcAft>
                <a:spcPct val="0"/>
              </a:spcAft>
              <a:defRPr sz="1000">
                <a:solidFill>
                  <a:srgbClr val="002395"/>
                </a:solidFill>
                <a:latin typeface="Arial" charset="0"/>
              </a:defRPr>
            </a:lvl7pPr>
            <a:lvl8pPr marL="3429000" indent="-228600" eaLnBrk="0" fontAlgn="base" hangingPunct="0">
              <a:spcBef>
                <a:spcPct val="50000"/>
              </a:spcBef>
              <a:spcAft>
                <a:spcPct val="0"/>
              </a:spcAft>
              <a:defRPr sz="1000">
                <a:solidFill>
                  <a:srgbClr val="002395"/>
                </a:solidFill>
                <a:latin typeface="Arial" charset="0"/>
              </a:defRPr>
            </a:lvl8pPr>
            <a:lvl9pPr marL="3886200" indent="-228600" eaLnBrk="0" fontAlgn="base" hangingPunct="0">
              <a:spcBef>
                <a:spcPct val="50000"/>
              </a:spcBef>
              <a:spcAft>
                <a:spcPct val="0"/>
              </a:spcAft>
              <a:defRPr sz="1000">
                <a:solidFill>
                  <a:srgbClr val="002395"/>
                </a:solidFill>
                <a:latin typeface="Arial" charset="0"/>
              </a:defRPr>
            </a:lvl9pPr>
          </a:lstStyle>
          <a:p>
            <a:pPr eaLnBrk="1" hangingPunct="1"/>
            <a:r>
              <a:rPr lang="fr-FR" altLang="fr-FR"/>
              <a:t>XX/XX/XX</a:t>
            </a:r>
          </a:p>
        </p:txBody>
      </p:sp>
      <p:pic>
        <p:nvPicPr>
          <p:cNvPr id="5" name="Picture 27" descr="LOGO_ARS_IDF_territoire graphique_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95250"/>
            <a:ext cx="9144000" cy="1179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4" name="Rectangle 2"/>
          <p:cNvSpPr>
            <a:spLocks noGrp="1" noChangeArrowheads="1"/>
          </p:cNvSpPr>
          <p:nvPr>
            <p:ph type="ctrTitle"/>
          </p:nvPr>
        </p:nvSpPr>
        <p:spPr>
          <a:xfrm>
            <a:off x="2506664" y="2156222"/>
            <a:ext cx="6111875" cy="857250"/>
          </a:xfrm>
        </p:spPr>
        <p:txBody>
          <a:bodyPr/>
          <a:lstStyle>
            <a:lvl1pPr marL="0" indent="917575">
              <a:buFontTx/>
              <a:buBlip>
                <a:blip r:embed="rId3"/>
              </a:buBlip>
              <a:tabLst>
                <a:tab pos="806450" algn="l"/>
                <a:tab pos="952500" algn="l"/>
                <a:tab pos="1141413" algn="l"/>
                <a:tab pos="5243513" algn="l"/>
              </a:tabLst>
              <a:defRPr>
                <a:solidFill>
                  <a:srgbClr val="002395"/>
                </a:solidFill>
              </a:defRPr>
            </a:lvl1pPr>
          </a:lstStyle>
          <a:p>
            <a:pPr lvl="0"/>
            <a:r>
              <a:rPr lang="fr-FR" altLang="fr-FR" noProof="0" smtClean="0"/>
              <a:t>Modifiez le style du titre</a:t>
            </a:r>
          </a:p>
        </p:txBody>
      </p:sp>
      <p:sp>
        <p:nvSpPr>
          <p:cNvPr id="3075" name="Rectangle 3"/>
          <p:cNvSpPr>
            <a:spLocks noGrp="1" noChangeArrowheads="1"/>
          </p:cNvSpPr>
          <p:nvPr>
            <p:ph type="subTitle" idx="1"/>
          </p:nvPr>
        </p:nvSpPr>
        <p:spPr>
          <a:xfrm>
            <a:off x="2495550" y="3124200"/>
            <a:ext cx="6019800" cy="1314450"/>
          </a:xfrm>
        </p:spPr>
        <p:txBody>
          <a:bodyPr/>
          <a:lstStyle>
            <a:lvl1pPr marL="0" indent="927100">
              <a:defRPr>
                <a:solidFill>
                  <a:srgbClr val="7AB800"/>
                </a:solidFill>
              </a:defRPr>
            </a:lvl1pPr>
          </a:lstStyle>
          <a:p>
            <a:pPr lvl="0"/>
            <a:r>
              <a:rPr lang="fr-FR" altLang="fr-FR" noProof="0" smtClean="0"/>
              <a:t>Modifiez le style des sous-titres du masque</a:t>
            </a:r>
          </a:p>
        </p:txBody>
      </p:sp>
    </p:spTree>
    <p:extLst>
      <p:ext uri="{BB962C8B-B14F-4D97-AF65-F5344CB8AC3E}">
        <p14:creationId xmlns:p14="http://schemas.microsoft.com/office/powerpoint/2010/main" val="10137438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16616173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419850" y="165497"/>
            <a:ext cx="2038350" cy="4081463"/>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304800" y="165497"/>
            <a:ext cx="5962650" cy="4081463"/>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23238133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4" name="Text Box 22"/>
          <p:cNvSpPr txBox="1">
            <a:spLocks noChangeArrowheads="1"/>
          </p:cNvSpPr>
          <p:nvPr userDrawn="1"/>
        </p:nvSpPr>
        <p:spPr bwMode="auto">
          <a:xfrm>
            <a:off x="346076" y="4781551"/>
            <a:ext cx="898525"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1000">
                <a:solidFill>
                  <a:srgbClr val="002395"/>
                </a:solidFill>
                <a:latin typeface="Arial" charset="0"/>
              </a:defRPr>
            </a:lvl1pPr>
            <a:lvl2pPr marL="742950" indent="-285750" eaLnBrk="0" hangingPunct="0">
              <a:defRPr sz="1000">
                <a:solidFill>
                  <a:srgbClr val="002395"/>
                </a:solidFill>
                <a:latin typeface="Arial" charset="0"/>
              </a:defRPr>
            </a:lvl2pPr>
            <a:lvl3pPr marL="1143000" indent="-228600" eaLnBrk="0" hangingPunct="0">
              <a:defRPr sz="1000">
                <a:solidFill>
                  <a:srgbClr val="002395"/>
                </a:solidFill>
                <a:latin typeface="Arial" charset="0"/>
              </a:defRPr>
            </a:lvl3pPr>
            <a:lvl4pPr marL="1600200" indent="-228600" eaLnBrk="0" hangingPunct="0">
              <a:defRPr sz="1000">
                <a:solidFill>
                  <a:srgbClr val="002395"/>
                </a:solidFill>
                <a:latin typeface="Arial" charset="0"/>
              </a:defRPr>
            </a:lvl4pPr>
            <a:lvl5pPr marL="2057400" indent="-228600" eaLnBrk="0" hangingPunct="0">
              <a:defRPr sz="1000">
                <a:solidFill>
                  <a:srgbClr val="002395"/>
                </a:solidFill>
                <a:latin typeface="Arial" charset="0"/>
              </a:defRPr>
            </a:lvl5pPr>
            <a:lvl6pPr marL="2514600" indent="-228600" eaLnBrk="0" fontAlgn="base" hangingPunct="0">
              <a:spcBef>
                <a:spcPct val="50000"/>
              </a:spcBef>
              <a:spcAft>
                <a:spcPct val="0"/>
              </a:spcAft>
              <a:defRPr sz="1000">
                <a:solidFill>
                  <a:srgbClr val="002395"/>
                </a:solidFill>
                <a:latin typeface="Arial" charset="0"/>
              </a:defRPr>
            </a:lvl6pPr>
            <a:lvl7pPr marL="2971800" indent="-228600" eaLnBrk="0" fontAlgn="base" hangingPunct="0">
              <a:spcBef>
                <a:spcPct val="50000"/>
              </a:spcBef>
              <a:spcAft>
                <a:spcPct val="0"/>
              </a:spcAft>
              <a:defRPr sz="1000">
                <a:solidFill>
                  <a:srgbClr val="002395"/>
                </a:solidFill>
                <a:latin typeface="Arial" charset="0"/>
              </a:defRPr>
            </a:lvl7pPr>
            <a:lvl8pPr marL="3429000" indent="-228600" eaLnBrk="0" fontAlgn="base" hangingPunct="0">
              <a:spcBef>
                <a:spcPct val="50000"/>
              </a:spcBef>
              <a:spcAft>
                <a:spcPct val="0"/>
              </a:spcAft>
              <a:defRPr sz="1000">
                <a:solidFill>
                  <a:srgbClr val="002395"/>
                </a:solidFill>
                <a:latin typeface="Arial" charset="0"/>
              </a:defRPr>
            </a:lvl8pPr>
            <a:lvl9pPr marL="3886200" indent="-228600" eaLnBrk="0" fontAlgn="base" hangingPunct="0">
              <a:spcBef>
                <a:spcPct val="50000"/>
              </a:spcBef>
              <a:spcAft>
                <a:spcPct val="0"/>
              </a:spcAft>
              <a:defRPr sz="1000">
                <a:solidFill>
                  <a:srgbClr val="002395"/>
                </a:solidFill>
                <a:latin typeface="Arial" charset="0"/>
              </a:defRPr>
            </a:lvl9pPr>
          </a:lstStyle>
          <a:p>
            <a:pPr defTabSz="914400" eaLnBrk="1" fontAlgn="base" hangingPunct="1">
              <a:spcBef>
                <a:spcPct val="50000"/>
              </a:spcBef>
              <a:spcAft>
                <a:spcPct val="0"/>
              </a:spcAft>
            </a:pPr>
            <a:r>
              <a:rPr lang="fr-FR" altLang="fr-FR" smtClean="0"/>
              <a:t>XX/XX/XX</a:t>
            </a:r>
          </a:p>
        </p:txBody>
      </p:sp>
      <p:pic>
        <p:nvPicPr>
          <p:cNvPr id="5" name="Picture 27" descr="LOGO_ARS_IDF_territoire graphique_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95250"/>
            <a:ext cx="9144000" cy="1179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4" name="Rectangle 2"/>
          <p:cNvSpPr>
            <a:spLocks noGrp="1" noChangeArrowheads="1"/>
          </p:cNvSpPr>
          <p:nvPr>
            <p:ph type="ctrTitle"/>
          </p:nvPr>
        </p:nvSpPr>
        <p:spPr>
          <a:xfrm>
            <a:off x="2506664" y="2156222"/>
            <a:ext cx="6111875" cy="857250"/>
          </a:xfrm>
        </p:spPr>
        <p:txBody>
          <a:bodyPr/>
          <a:lstStyle>
            <a:lvl1pPr marL="0" indent="917575">
              <a:buFontTx/>
              <a:buBlip>
                <a:blip r:embed="rId3"/>
              </a:buBlip>
              <a:tabLst>
                <a:tab pos="806450" algn="l"/>
                <a:tab pos="952500" algn="l"/>
                <a:tab pos="1141413" algn="l"/>
                <a:tab pos="5243513" algn="l"/>
              </a:tabLst>
              <a:defRPr>
                <a:solidFill>
                  <a:srgbClr val="002395"/>
                </a:solidFill>
              </a:defRPr>
            </a:lvl1pPr>
          </a:lstStyle>
          <a:p>
            <a:pPr lvl="0"/>
            <a:r>
              <a:rPr lang="fr-FR" altLang="fr-FR" noProof="0" smtClean="0"/>
              <a:t>Cliquez pour ajouter un titre</a:t>
            </a:r>
          </a:p>
        </p:txBody>
      </p:sp>
      <p:sp>
        <p:nvSpPr>
          <p:cNvPr id="3075" name="Rectangle 3"/>
          <p:cNvSpPr>
            <a:spLocks noGrp="1" noChangeArrowheads="1"/>
          </p:cNvSpPr>
          <p:nvPr>
            <p:ph type="subTitle" idx="1"/>
          </p:nvPr>
        </p:nvSpPr>
        <p:spPr>
          <a:xfrm>
            <a:off x="2495550" y="3124200"/>
            <a:ext cx="6019800" cy="1314450"/>
          </a:xfrm>
        </p:spPr>
        <p:txBody>
          <a:bodyPr/>
          <a:lstStyle>
            <a:lvl1pPr marL="0" indent="927100">
              <a:defRPr>
                <a:solidFill>
                  <a:srgbClr val="7AB800"/>
                </a:solidFill>
              </a:defRPr>
            </a:lvl1pPr>
          </a:lstStyle>
          <a:p>
            <a:pPr lvl="0"/>
            <a:r>
              <a:rPr lang="fr-FR" altLang="fr-FR" noProof="0" smtClean="0"/>
              <a:t>Cliquez pour ajouter un sous-titre</a:t>
            </a:r>
          </a:p>
        </p:txBody>
      </p:sp>
    </p:spTree>
    <p:extLst>
      <p:ext uri="{BB962C8B-B14F-4D97-AF65-F5344CB8AC3E}">
        <p14:creationId xmlns:p14="http://schemas.microsoft.com/office/powerpoint/2010/main" val="39487140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18399192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3305176"/>
            <a:ext cx="7772400" cy="1021556"/>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180035"/>
            <a:ext cx="7772400" cy="112514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Modifiez les styles du texte du masque</a:t>
            </a:r>
          </a:p>
        </p:txBody>
      </p:sp>
    </p:spTree>
    <p:extLst>
      <p:ext uri="{BB962C8B-B14F-4D97-AF65-F5344CB8AC3E}">
        <p14:creationId xmlns:p14="http://schemas.microsoft.com/office/powerpoint/2010/main" val="19375437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1219200" y="1160860"/>
            <a:ext cx="35433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914900" y="1160860"/>
            <a:ext cx="35433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2158460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8229600" cy="857250"/>
          </a:xfrm>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18911373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Tree>
    <p:extLst>
      <p:ext uri="{BB962C8B-B14F-4D97-AF65-F5344CB8AC3E}">
        <p14:creationId xmlns:p14="http://schemas.microsoft.com/office/powerpoint/2010/main" val="10128657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48497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1" y="204787"/>
            <a:ext cx="3008313" cy="871538"/>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Tree>
    <p:extLst>
      <p:ext uri="{BB962C8B-B14F-4D97-AF65-F5344CB8AC3E}">
        <p14:creationId xmlns:p14="http://schemas.microsoft.com/office/powerpoint/2010/main" val="21231504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214820289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3600450"/>
            <a:ext cx="5486400" cy="425054"/>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Tree>
    <p:extLst>
      <p:ext uri="{BB962C8B-B14F-4D97-AF65-F5344CB8AC3E}">
        <p14:creationId xmlns:p14="http://schemas.microsoft.com/office/powerpoint/2010/main" val="32250926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263436465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419850" y="165497"/>
            <a:ext cx="2038350" cy="4081463"/>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304800" y="165497"/>
            <a:ext cx="5962650" cy="4081463"/>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13038291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3305176"/>
            <a:ext cx="7772400" cy="1021556"/>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180035"/>
            <a:ext cx="7772400" cy="112514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Modifiez les styles du texte du masque</a:t>
            </a:r>
          </a:p>
        </p:txBody>
      </p:sp>
    </p:spTree>
    <p:extLst>
      <p:ext uri="{BB962C8B-B14F-4D97-AF65-F5344CB8AC3E}">
        <p14:creationId xmlns:p14="http://schemas.microsoft.com/office/powerpoint/2010/main" val="1921879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1219200" y="1160860"/>
            <a:ext cx="35433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914900" y="1160860"/>
            <a:ext cx="35433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37019726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8229600" cy="857250"/>
          </a:xfrm>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6058038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Tree>
    <p:extLst>
      <p:ext uri="{BB962C8B-B14F-4D97-AF65-F5344CB8AC3E}">
        <p14:creationId xmlns:p14="http://schemas.microsoft.com/office/powerpoint/2010/main" val="18136106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2344230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1" y="204787"/>
            <a:ext cx="3008313" cy="871538"/>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Tree>
    <p:extLst>
      <p:ext uri="{BB962C8B-B14F-4D97-AF65-F5344CB8AC3E}">
        <p14:creationId xmlns:p14="http://schemas.microsoft.com/office/powerpoint/2010/main" val="20946156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3600450"/>
            <a:ext cx="5486400" cy="425054"/>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fr-FR" noProof="0" smtClean="0"/>
              <a:t>Cliquez sur l'icône pour ajouter une image</a:t>
            </a:r>
          </a:p>
        </p:txBody>
      </p:sp>
      <p:sp>
        <p:nvSpPr>
          <p:cNvPr id="4" name="Espace réservé du texte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Tree>
    <p:extLst>
      <p:ext uri="{BB962C8B-B14F-4D97-AF65-F5344CB8AC3E}">
        <p14:creationId xmlns:p14="http://schemas.microsoft.com/office/powerpoint/2010/main" val="11589024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3.jpe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04800" y="165497"/>
            <a:ext cx="8153400" cy="857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fr-FR" altLang="fr-FR" smtClean="0"/>
              <a:t> Cliquez pour modifier le style du titre</a:t>
            </a:r>
            <a:br>
              <a:rPr lang="fr-FR" altLang="fr-FR" smtClean="0"/>
            </a:br>
            <a:r>
              <a:rPr lang="fr-FR" altLang="fr-FR" smtClean="0"/>
              <a:t> du masque</a:t>
            </a:r>
          </a:p>
        </p:txBody>
      </p:sp>
      <p:sp>
        <p:nvSpPr>
          <p:cNvPr id="1027" name="Rectangle 3"/>
          <p:cNvSpPr>
            <a:spLocks noGrp="1" noChangeArrowheads="1"/>
          </p:cNvSpPr>
          <p:nvPr>
            <p:ph type="body" idx="1"/>
          </p:nvPr>
        </p:nvSpPr>
        <p:spPr bwMode="auto">
          <a:xfrm>
            <a:off x="1219200" y="1160860"/>
            <a:ext cx="7239000" cy="308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FR" altLang="fr-FR" smtClean="0"/>
              <a:t>Cliquez pour modifier les styles du texte du masque, xxxxxxxxxxxxxxxxxxx                                                                                                                                                                                                                                                                                </a:t>
            </a:r>
          </a:p>
          <a:p>
            <a:pPr lvl="1"/>
            <a:r>
              <a:rPr lang="fr-FR" altLang="fr-FR" smtClean="0"/>
              <a:t>Deuxième niveau</a:t>
            </a:r>
          </a:p>
          <a:p>
            <a:pPr lvl="2"/>
            <a:r>
              <a:rPr lang="fr-FR" altLang="fr-FR" smtClean="0"/>
              <a:t> Troisième niveau</a:t>
            </a:r>
          </a:p>
        </p:txBody>
      </p:sp>
      <p:pic>
        <p:nvPicPr>
          <p:cNvPr id="1028" name="Picture 14" descr="ARS-TERRITOIRE GRAPHIQUE"/>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0" y="4572000"/>
            <a:ext cx="9144000"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10"/>
          <p:cNvSpPr>
            <a:spLocks noChangeArrowheads="1"/>
          </p:cNvSpPr>
          <p:nvPr/>
        </p:nvSpPr>
        <p:spPr bwMode="auto">
          <a:xfrm>
            <a:off x="8778875" y="4857750"/>
            <a:ext cx="4572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rgbClr val="002395"/>
                </a:solidFill>
                <a:latin typeface="Arial" charset="0"/>
              </a:defRPr>
            </a:lvl1pPr>
            <a:lvl2pPr marL="742950" indent="-285750" eaLnBrk="0" hangingPunct="0">
              <a:defRPr sz="1000">
                <a:solidFill>
                  <a:srgbClr val="002395"/>
                </a:solidFill>
                <a:latin typeface="Arial" charset="0"/>
              </a:defRPr>
            </a:lvl2pPr>
            <a:lvl3pPr marL="1143000" indent="-228600" eaLnBrk="0" hangingPunct="0">
              <a:defRPr sz="1000">
                <a:solidFill>
                  <a:srgbClr val="002395"/>
                </a:solidFill>
                <a:latin typeface="Arial" charset="0"/>
              </a:defRPr>
            </a:lvl3pPr>
            <a:lvl4pPr marL="1600200" indent="-228600" eaLnBrk="0" hangingPunct="0">
              <a:defRPr sz="1000">
                <a:solidFill>
                  <a:srgbClr val="002395"/>
                </a:solidFill>
                <a:latin typeface="Arial" charset="0"/>
              </a:defRPr>
            </a:lvl4pPr>
            <a:lvl5pPr marL="2057400" indent="-228600" eaLnBrk="0" hangingPunct="0">
              <a:defRPr sz="1000">
                <a:solidFill>
                  <a:srgbClr val="002395"/>
                </a:solidFill>
                <a:latin typeface="Arial" charset="0"/>
              </a:defRPr>
            </a:lvl5pPr>
            <a:lvl6pPr marL="2514600" indent="-228600" eaLnBrk="0" fontAlgn="base" hangingPunct="0">
              <a:spcBef>
                <a:spcPct val="50000"/>
              </a:spcBef>
              <a:spcAft>
                <a:spcPct val="0"/>
              </a:spcAft>
              <a:defRPr sz="1000">
                <a:solidFill>
                  <a:srgbClr val="002395"/>
                </a:solidFill>
                <a:latin typeface="Arial" charset="0"/>
              </a:defRPr>
            </a:lvl6pPr>
            <a:lvl7pPr marL="2971800" indent="-228600" eaLnBrk="0" fontAlgn="base" hangingPunct="0">
              <a:spcBef>
                <a:spcPct val="50000"/>
              </a:spcBef>
              <a:spcAft>
                <a:spcPct val="0"/>
              </a:spcAft>
              <a:defRPr sz="1000">
                <a:solidFill>
                  <a:srgbClr val="002395"/>
                </a:solidFill>
                <a:latin typeface="Arial" charset="0"/>
              </a:defRPr>
            </a:lvl7pPr>
            <a:lvl8pPr marL="3429000" indent="-228600" eaLnBrk="0" fontAlgn="base" hangingPunct="0">
              <a:spcBef>
                <a:spcPct val="50000"/>
              </a:spcBef>
              <a:spcAft>
                <a:spcPct val="0"/>
              </a:spcAft>
              <a:defRPr sz="1000">
                <a:solidFill>
                  <a:srgbClr val="002395"/>
                </a:solidFill>
                <a:latin typeface="Arial" charset="0"/>
              </a:defRPr>
            </a:lvl8pPr>
            <a:lvl9pPr marL="3886200" indent="-228600" eaLnBrk="0" fontAlgn="base" hangingPunct="0">
              <a:spcBef>
                <a:spcPct val="50000"/>
              </a:spcBef>
              <a:spcAft>
                <a:spcPct val="0"/>
              </a:spcAft>
              <a:defRPr sz="1000">
                <a:solidFill>
                  <a:srgbClr val="002395"/>
                </a:solidFill>
                <a:latin typeface="Arial" charset="0"/>
              </a:defRPr>
            </a:lvl9pPr>
          </a:lstStyle>
          <a:p>
            <a:pPr algn="r" eaLnBrk="1" hangingPunct="1">
              <a:spcBef>
                <a:spcPct val="0"/>
              </a:spcBef>
            </a:pPr>
            <a:fld id="{44A9D433-DFFC-4932-81D6-F57275021D56}" type="slidenum">
              <a:rPr lang="fr-FR" altLang="fr-FR"/>
              <a:pPr algn="r" eaLnBrk="1" hangingPunct="1">
                <a:spcBef>
                  <a:spcPct val="0"/>
                </a:spcBef>
              </a:pPr>
              <a:t>‹N°›</a:t>
            </a:fld>
            <a:endParaRPr lang="fr-FR" altLang="fr-FR"/>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txStyles>
    <p:titleStyle>
      <a:lvl1pPr marL="815975" indent="-815975" algn="l" defTabSz="512763" rtl="0" eaLnBrk="1" fontAlgn="base" hangingPunct="1">
        <a:spcBef>
          <a:spcPct val="0"/>
        </a:spcBef>
        <a:spcAft>
          <a:spcPct val="0"/>
        </a:spcAft>
        <a:buSzPct val="30000"/>
        <a:buBlip>
          <a:blip r:embed="rId14"/>
        </a:buBlip>
        <a:tabLst>
          <a:tab pos="806450" algn="l"/>
          <a:tab pos="1141413" algn="l"/>
          <a:tab pos="5243513" algn="l"/>
        </a:tabLst>
        <a:defRPr sz="2900" b="1">
          <a:solidFill>
            <a:srgbClr val="7AB800"/>
          </a:solidFill>
          <a:latin typeface="+mj-lt"/>
          <a:ea typeface="+mj-ea"/>
          <a:cs typeface="+mj-cs"/>
        </a:defRPr>
      </a:lvl1pPr>
      <a:lvl2pPr marL="815975" indent="-815975" algn="l" defTabSz="512763" rtl="0" eaLnBrk="1" fontAlgn="base" hangingPunct="1">
        <a:spcBef>
          <a:spcPct val="0"/>
        </a:spcBef>
        <a:spcAft>
          <a:spcPct val="0"/>
        </a:spcAft>
        <a:buSzPct val="30000"/>
        <a:buBlip>
          <a:blip r:embed="rId14"/>
        </a:buBlip>
        <a:tabLst>
          <a:tab pos="806450" algn="l"/>
          <a:tab pos="1141413" algn="l"/>
          <a:tab pos="5243513" algn="l"/>
        </a:tabLst>
        <a:defRPr sz="2900" b="1">
          <a:solidFill>
            <a:srgbClr val="7AB800"/>
          </a:solidFill>
          <a:latin typeface="Arial" charset="0"/>
        </a:defRPr>
      </a:lvl2pPr>
      <a:lvl3pPr marL="815975" indent="-815975" algn="l" defTabSz="512763" rtl="0" eaLnBrk="1" fontAlgn="base" hangingPunct="1">
        <a:spcBef>
          <a:spcPct val="0"/>
        </a:spcBef>
        <a:spcAft>
          <a:spcPct val="0"/>
        </a:spcAft>
        <a:buSzPct val="30000"/>
        <a:buBlip>
          <a:blip r:embed="rId14"/>
        </a:buBlip>
        <a:tabLst>
          <a:tab pos="806450" algn="l"/>
          <a:tab pos="1141413" algn="l"/>
          <a:tab pos="5243513" algn="l"/>
        </a:tabLst>
        <a:defRPr sz="2900" b="1">
          <a:solidFill>
            <a:srgbClr val="7AB800"/>
          </a:solidFill>
          <a:latin typeface="Arial" charset="0"/>
        </a:defRPr>
      </a:lvl3pPr>
      <a:lvl4pPr marL="815975" indent="-815975" algn="l" defTabSz="512763" rtl="0" eaLnBrk="1" fontAlgn="base" hangingPunct="1">
        <a:spcBef>
          <a:spcPct val="0"/>
        </a:spcBef>
        <a:spcAft>
          <a:spcPct val="0"/>
        </a:spcAft>
        <a:buSzPct val="30000"/>
        <a:buBlip>
          <a:blip r:embed="rId14"/>
        </a:buBlip>
        <a:tabLst>
          <a:tab pos="806450" algn="l"/>
          <a:tab pos="1141413" algn="l"/>
          <a:tab pos="5243513" algn="l"/>
        </a:tabLst>
        <a:defRPr sz="2900" b="1">
          <a:solidFill>
            <a:srgbClr val="7AB800"/>
          </a:solidFill>
          <a:latin typeface="Arial" charset="0"/>
        </a:defRPr>
      </a:lvl4pPr>
      <a:lvl5pPr marL="815975" indent="-815975" algn="l" defTabSz="512763" rtl="0" eaLnBrk="1" fontAlgn="base" hangingPunct="1">
        <a:spcBef>
          <a:spcPct val="0"/>
        </a:spcBef>
        <a:spcAft>
          <a:spcPct val="0"/>
        </a:spcAft>
        <a:buSzPct val="30000"/>
        <a:buBlip>
          <a:blip r:embed="rId14"/>
        </a:buBlip>
        <a:tabLst>
          <a:tab pos="806450" algn="l"/>
          <a:tab pos="1141413" algn="l"/>
          <a:tab pos="5243513" algn="l"/>
        </a:tabLst>
        <a:defRPr sz="2900" b="1">
          <a:solidFill>
            <a:srgbClr val="7AB800"/>
          </a:solidFill>
          <a:latin typeface="Arial" charset="0"/>
        </a:defRPr>
      </a:lvl5pPr>
      <a:lvl6pPr marL="1273175" indent="-815975" algn="l" defTabSz="512763" rtl="0" eaLnBrk="1" fontAlgn="base" hangingPunct="1">
        <a:spcBef>
          <a:spcPct val="0"/>
        </a:spcBef>
        <a:spcAft>
          <a:spcPct val="0"/>
        </a:spcAft>
        <a:buSzPct val="30000"/>
        <a:buBlip>
          <a:blip r:embed="rId14"/>
        </a:buBlip>
        <a:tabLst>
          <a:tab pos="806450" algn="l"/>
          <a:tab pos="1141413" algn="l"/>
          <a:tab pos="5243513" algn="l"/>
        </a:tabLst>
        <a:defRPr sz="2900" b="1">
          <a:solidFill>
            <a:srgbClr val="7AB800"/>
          </a:solidFill>
          <a:latin typeface="Arial" charset="0"/>
        </a:defRPr>
      </a:lvl6pPr>
      <a:lvl7pPr marL="1730375" indent="-815975" algn="l" defTabSz="512763" rtl="0" eaLnBrk="1" fontAlgn="base" hangingPunct="1">
        <a:spcBef>
          <a:spcPct val="0"/>
        </a:spcBef>
        <a:spcAft>
          <a:spcPct val="0"/>
        </a:spcAft>
        <a:buSzPct val="30000"/>
        <a:buBlip>
          <a:blip r:embed="rId14"/>
        </a:buBlip>
        <a:tabLst>
          <a:tab pos="806450" algn="l"/>
          <a:tab pos="1141413" algn="l"/>
          <a:tab pos="5243513" algn="l"/>
        </a:tabLst>
        <a:defRPr sz="2900" b="1">
          <a:solidFill>
            <a:srgbClr val="7AB800"/>
          </a:solidFill>
          <a:latin typeface="Arial" charset="0"/>
        </a:defRPr>
      </a:lvl7pPr>
      <a:lvl8pPr marL="2187575" indent="-815975" algn="l" defTabSz="512763" rtl="0" eaLnBrk="1" fontAlgn="base" hangingPunct="1">
        <a:spcBef>
          <a:spcPct val="0"/>
        </a:spcBef>
        <a:spcAft>
          <a:spcPct val="0"/>
        </a:spcAft>
        <a:buSzPct val="30000"/>
        <a:buBlip>
          <a:blip r:embed="rId14"/>
        </a:buBlip>
        <a:tabLst>
          <a:tab pos="806450" algn="l"/>
          <a:tab pos="1141413" algn="l"/>
          <a:tab pos="5243513" algn="l"/>
        </a:tabLst>
        <a:defRPr sz="2900" b="1">
          <a:solidFill>
            <a:srgbClr val="7AB800"/>
          </a:solidFill>
          <a:latin typeface="Arial" charset="0"/>
        </a:defRPr>
      </a:lvl8pPr>
      <a:lvl9pPr marL="2644775" indent="-815975" algn="l" defTabSz="512763" rtl="0" eaLnBrk="1" fontAlgn="base" hangingPunct="1">
        <a:spcBef>
          <a:spcPct val="0"/>
        </a:spcBef>
        <a:spcAft>
          <a:spcPct val="0"/>
        </a:spcAft>
        <a:buSzPct val="30000"/>
        <a:buBlip>
          <a:blip r:embed="rId14"/>
        </a:buBlip>
        <a:tabLst>
          <a:tab pos="806450" algn="l"/>
          <a:tab pos="1141413" algn="l"/>
          <a:tab pos="5243513" algn="l"/>
        </a:tabLst>
        <a:defRPr sz="2900" b="1">
          <a:solidFill>
            <a:srgbClr val="7AB800"/>
          </a:solidFill>
          <a:latin typeface="Arial" charset="0"/>
        </a:defRPr>
      </a:lvl9pPr>
    </p:titleStyle>
    <p:bodyStyle>
      <a:lvl1pPr marL="858838" indent="-858838" algn="l" rtl="0" eaLnBrk="1" fontAlgn="base" hangingPunct="1">
        <a:spcBef>
          <a:spcPct val="20000"/>
        </a:spcBef>
        <a:spcAft>
          <a:spcPct val="0"/>
        </a:spcAft>
        <a:buSzPct val="55000"/>
        <a:buBlip>
          <a:blip r:embed="rId15"/>
        </a:buBlip>
        <a:defRPr sz="1700">
          <a:solidFill>
            <a:schemeClr val="tx1"/>
          </a:solidFill>
          <a:latin typeface="+mn-lt"/>
          <a:ea typeface="+mn-ea"/>
          <a:cs typeface="+mn-cs"/>
        </a:defRPr>
      </a:lvl1pPr>
      <a:lvl2pPr marL="1484313" indent="-153988" algn="l" rtl="0" eaLnBrk="1" fontAlgn="base" hangingPunct="1">
        <a:spcBef>
          <a:spcPct val="20000"/>
        </a:spcBef>
        <a:spcAft>
          <a:spcPct val="0"/>
        </a:spcAft>
        <a:buSzPct val="150000"/>
        <a:buChar char="-"/>
        <a:defRPr sz="1500">
          <a:solidFill>
            <a:schemeClr val="tx1"/>
          </a:solidFill>
          <a:latin typeface="+mn-lt"/>
        </a:defRPr>
      </a:lvl2pPr>
      <a:lvl3pPr marL="1905000" algn="l" rtl="0" eaLnBrk="1" fontAlgn="base" hangingPunct="1">
        <a:spcBef>
          <a:spcPct val="20000"/>
        </a:spcBef>
        <a:spcAft>
          <a:spcPct val="0"/>
        </a:spcAft>
        <a:buChar char="-"/>
        <a:defRPr sz="1200">
          <a:solidFill>
            <a:schemeClr val="tx1"/>
          </a:solidFill>
          <a:latin typeface="+mn-lt"/>
        </a:defRPr>
      </a:lvl3pPr>
      <a:lvl4pPr marL="2701925" indent="-228600" algn="l" rtl="0" eaLnBrk="1" fontAlgn="base" hangingPunct="1">
        <a:spcBef>
          <a:spcPct val="20000"/>
        </a:spcBef>
        <a:spcAft>
          <a:spcPct val="0"/>
        </a:spcAft>
        <a:buChar char="–"/>
        <a:defRPr sz="2000">
          <a:solidFill>
            <a:schemeClr val="tx1"/>
          </a:solidFill>
          <a:latin typeface="Times New Roman" charset="0"/>
        </a:defRPr>
      </a:lvl4pPr>
      <a:lvl5pPr marL="3121025" indent="-228600" algn="l" rtl="0" eaLnBrk="1" fontAlgn="base" hangingPunct="1">
        <a:spcBef>
          <a:spcPct val="20000"/>
        </a:spcBef>
        <a:spcAft>
          <a:spcPct val="0"/>
        </a:spcAft>
        <a:buChar char="»"/>
        <a:defRPr sz="2000">
          <a:solidFill>
            <a:schemeClr val="tx1"/>
          </a:solidFill>
          <a:latin typeface="Times New Roman" charset="0"/>
        </a:defRPr>
      </a:lvl5pPr>
      <a:lvl6pPr marL="3578225" indent="-228600" algn="l" rtl="0" eaLnBrk="1" fontAlgn="base" hangingPunct="1">
        <a:spcBef>
          <a:spcPct val="20000"/>
        </a:spcBef>
        <a:spcAft>
          <a:spcPct val="0"/>
        </a:spcAft>
        <a:buChar char="»"/>
        <a:defRPr sz="2000">
          <a:solidFill>
            <a:schemeClr val="tx1"/>
          </a:solidFill>
          <a:latin typeface="Times New Roman" charset="0"/>
        </a:defRPr>
      </a:lvl6pPr>
      <a:lvl7pPr marL="4035425" indent="-228600" algn="l" rtl="0" eaLnBrk="1" fontAlgn="base" hangingPunct="1">
        <a:spcBef>
          <a:spcPct val="20000"/>
        </a:spcBef>
        <a:spcAft>
          <a:spcPct val="0"/>
        </a:spcAft>
        <a:buChar char="»"/>
        <a:defRPr sz="2000">
          <a:solidFill>
            <a:schemeClr val="tx1"/>
          </a:solidFill>
          <a:latin typeface="Times New Roman" charset="0"/>
        </a:defRPr>
      </a:lvl7pPr>
      <a:lvl8pPr marL="4492625" indent="-228600" algn="l" rtl="0" eaLnBrk="1" fontAlgn="base" hangingPunct="1">
        <a:spcBef>
          <a:spcPct val="20000"/>
        </a:spcBef>
        <a:spcAft>
          <a:spcPct val="0"/>
        </a:spcAft>
        <a:buChar char="»"/>
        <a:defRPr sz="2000">
          <a:solidFill>
            <a:schemeClr val="tx1"/>
          </a:solidFill>
          <a:latin typeface="Times New Roman" charset="0"/>
        </a:defRPr>
      </a:lvl8pPr>
      <a:lvl9pPr marL="4949825" indent="-228600" algn="l" rtl="0" eaLnBrk="1" fontAlgn="base" hangingPunct="1">
        <a:spcBef>
          <a:spcPct val="20000"/>
        </a:spcBef>
        <a:spcAft>
          <a:spcPct val="0"/>
        </a:spcAft>
        <a:buChar char="»"/>
        <a:defRPr sz="2000">
          <a:solidFill>
            <a:schemeClr val="tx1"/>
          </a:solidFill>
          <a:latin typeface="Times New Roman"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04800" y="165497"/>
            <a:ext cx="8153400" cy="857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fr-FR" altLang="fr-FR" smtClean="0"/>
              <a:t> Cliquez pour modifier le style du titre</a:t>
            </a:r>
            <a:br>
              <a:rPr lang="fr-FR" altLang="fr-FR" smtClean="0"/>
            </a:br>
            <a:r>
              <a:rPr lang="fr-FR" altLang="fr-FR" smtClean="0"/>
              <a:t> du masque</a:t>
            </a:r>
          </a:p>
        </p:txBody>
      </p:sp>
      <p:sp>
        <p:nvSpPr>
          <p:cNvPr id="1027" name="Rectangle 3"/>
          <p:cNvSpPr>
            <a:spLocks noGrp="1" noChangeArrowheads="1"/>
          </p:cNvSpPr>
          <p:nvPr>
            <p:ph type="body" idx="1"/>
          </p:nvPr>
        </p:nvSpPr>
        <p:spPr bwMode="auto">
          <a:xfrm>
            <a:off x="1219200" y="1160860"/>
            <a:ext cx="7239000" cy="308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FR" altLang="fr-FR" smtClean="0"/>
              <a:t>Cliquez pour modifier les styles du texte du masque, xxxxxxxxxxxxxxxxxxx                                                                                                                                                                                                                                                                                </a:t>
            </a:r>
          </a:p>
          <a:p>
            <a:pPr lvl="1"/>
            <a:r>
              <a:rPr lang="fr-FR" altLang="fr-FR" smtClean="0"/>
              <a:t>Deuxième niveau</a:t>
            </a:r>
          </a:p>
          <a:p>
            <a:pPr lvl="2"/>
            <a:r>
              <a:rPr lang="fr-FR" altLang="fr-FR" smtClean="0"/>
              <a:t> Troisième niveau</a:t>
            </a:r>
          </a:p>
        </p:txBody>
      </p:sp>
      <p:pic>
        <p:nvPicPr>
          <p:cNvPr id="1028" name="Picture 14" descr="ARS-TERRITOIRE GRAPHIQUE"/>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0" y="4572000"/>
            <a:ext cx="9144000"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10"/>
          <p:cNvSpPr>
            <a:spLocks noChangeArrowheads="1"/>
          </p:cNvSpPr>
          <p:nvPr userDrawn="1"/>
        </p:nvSpPr>
        <p:spPr bwMode="auto">
          <a:xfrm>
            <a:off x="8778875" y="4857750"/>
            <a:ext cx="4572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rgbClr val="002395"/>
                </a:solidFill>
                <a:latin typeface="Arial" charset="0"/>
              </a:defRPr>
            </a:lvl1pPr>
            <a:lvl2pPr marL="742950" indent="-285750" eaLnBrk="0" hangingPunct="0">
              <a:defRPr sz="1000">
                <a:solidFill>
                  <a:srgbClr val="002395"/>
                </a:solidFill>
                <a:latin typeface="Arial" charset="0"/>
              </a:defRPr>
            </a:lvl2pPr>
            <a:lvl3pPr marL="1143000" indent="-228600" eaLnBrk="0" hangingPunct="0">
              <a:defRPr sz="1000">
                <a:solidFill>
                  <a:srgbClr val="002395"/>
                </a:solidFill>
                <a:latin typeface="Arial" charset="0"/>
              </a:defRPr>
            </a:lvl3pPr>
            <a:lvl4pPr marL="1600200" indent="-228600" eaLnBrk="0" hangingPunct="0">
              <a:defRPr sz="1000">
                <a:solidFill>
                  <a:srgbClr val="002395"/>
                </a:solidFill>
                <a:latin typeface="Arial" charset="0"/>
              </a:defRPr>
            </a:lvl4pPr>
            <a:lvl5pPr marL="2057400" indent="-228600" eaLnBrk="0" hangingPunct="0">
              <a:defRPr sz="1000">
                <a:solidFill>
                  <a:srgbClr val="002395"/>
                </a:solidFill>
                <a:latin typeface="Arial" charset="0"/>
              </a:defRPr>
            </a:lvl5pPr>
            <a:lvl6pPr marL="2514600" indent="-228600" eaLnBrk="0" fontAlgn="base" hangingPunct="0">
              <a:spcBef>
                <a:spcPct val="50000"/>
              </a:spcBef>
              <a:spcAft>
                <a:spcPct val="0"/>
              </a:spcAft>
              <a:defRPr sz="1000">
                <a:solidFill>
                  <a:srgbClr val="002395"/>
                </a:solidFill>
                <a:latin typeface="Arial" charset="0"/>
              </a:defRPr>
            </a:lvl6pPr>
            <a:lvl7pPr marL="2971800" indent="-228600" eaLnBrk="0" fontAlgn="base" hangingPunct="0">
              <a:spcBef>
                <a:spcPct val="50000"/>
              </a:spcBef>
              <a:spcAft>
                <a:spcPct val="0"/>
              </a:spcAft>
              <a:defRPr sz="1000">
                <a:solidFill>
                  <a:srgbClr val="002395"/>
                </a:solidFill>
                <a:latin typeface="Arial" charset="0"/>
              </a:defRPr>
            </a:lvl7pPr>
            <a:lvl8pPr marL="3429000" indent="-228600" eaLnBrk="0" fontAlgn="base" hangingPunct="0">
              <a:spcBef>
                <a:spcPct val="50000"/>
              </a:spcBef>
              <a:spcAft>
                <a:spcPct val="0"/>
              </a:spcAft>
              <a:defRPr sz="1000">
                <a:solidFill>
                  <a:srgbClr val="002395"/>
                </a:solidFill>
                <a:latin typeface="Arial" charset="0"/>
              </a:defRPr>
            </a:lvl8pPr>
            <a:lvl9pPr marL="3886200" indent="-228600" eaLnBrk="0" fontAlgn="base" hangingPunct="0">
              <a:spcBef>
                <a:spcPct val="50000"/>
              </a:spcBef>
              <a:spcAft>
                <a:spcPct val="0"/>
              </a:spcAft>
              <a:defRPr sz="1000">
                <a:solidFill>
                  <a:srgbClr val="002395"/>
                </a:solidFill>
                <a:latin typeface="Arial" charset="0"/>
              </a:defRPr>
            </a:lvl9pPr>
          </a:lstStyle>
          <a:p>
            <a:pPr algn="r" defTabSz="914400" eaLnBrk="1" fontAlgn="base" hangingPunct="1">
              <a:spcBef>
                <a:spcPct val="0"/>
              </a:spcBef>
              <a:spcAft>
                <a:spcPct val="0"/>
              </a:spcAft>
            </a:pPr>
            <a:fld id="{A7685D5E-AB07-4CCF-8ED0-61B53DFE27E7}" type="slidenum">
              <a:rPr lang="fr-FR" altLang="fr-FR" smtClean="0"/>
              <a:pPr algn="r" defTabSz="914400" eaLnBrk="1" fontAlgn="base" hangingPunct="1">
                <a:spcBef>
                  <a:spcPct val="0"/>
                </a:spcBef>
                <a:spcAft>
                  <a:spcPct val="0"/>
                </a:spcAft>
              </a:pPr>
              <a:t>‹N°›</a:t>
            </a:fld>
            <a:endParaRPr lang="fr-FR" altLang="fr-FR" smtClean="0"/>
          </a:p>
        </p:txBody>
      </p:sp>
    </p:spTree>
    <p:extLst>
      <p:ext uri="{BB962C8B-B14F-4D97-AF65-F5344CB8AC3E}">
        <p14:creationId xmlns:p14="http://schemas.microsoft.com/office/powerpoint/2010/main" val="2257397872"/>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txStyles>
    <p:titleStyle>
      <a:lvl1pPr marL="815975" indent="-815975" algn="l" defTabSz="512763" rtl="0" eaLnBrk="0" fontAlgn="base" hangingPunct="0">
        <a:spcBef>
          <a:spcPct val="0"/>
        </a:spcBef>
        <a:spcAft>
          <a:spcPct val="0"/>
        </a:spcAft>
        <a:buSzPct val="30000"/>
        <a:buBlip>
          <a:blip r:embed="rId14"/>
        </a:buBlip>
        <a:tabLst>
          <a:tab pos="806450" algn="l"/>
          <a:tab pos="1141413" algn="l"/>
          <a:tab pos="5243513" algn="l"/>
        </a:tabLst>
        <a:defRPr sz="2900" b="1">
          <a:solidFill>
            <a:srgbClr val="7AB800"/>
          </a:solidFill>
          <a:latin typeface="+mj-lt"/>
          <a:ea typeface="+mj-ea"/>
          <a:cs typeface="+mj-cs"/>
        </a:defRPr>
      </a:lvl1pPr>
      <a:lvl2pPr marL="815975" indent="-815975" algn="l" defTabSz="512763" rtl="0" eaLnBrk="0" fontAlgn="base" hangingPunct="0">
        <a:spcBef>
          <a:spcPct val="0"/>
        </a:spcBef>
        <a:spcAft>
          <a:spcPct val="0"/>
        </a:spcAft>
        <a:buSzPct val="30000"/>
        <a:buBlip>
          <a:blip r:embed="rId14"/>
        </a:buBlip>
        <a:tabLst>
          <a:tab pos="806450" algn="l"/>
          <a:tab pos="1141413" algn="l"/>
          <a:tab pos="5243513" algn="l"/>
        </a:tabLst>
        <a:defRPr sz="2900" b="1">
          <a:solidFill>
            <a:srgbClr val="7AB800"/>
          </a:solidFill>
          <a:latin typeface="Arial" charset="0"/>
        </a:defRPr>
      </a:lvl2pPr>
      <a:lvl3pPr marL="815975" indent="-815975" algn="l" defTabSz="512763" rtl="0" eaLnBrk="0" fontAlgn="base" hangingPunct="0">
        <a:spcBef>
          <a:spcPct val="0"/>
        </a:spcBef>
        <a:spcAft>
          <a:spcPct val="0"/>
        </a:spcAft>
        <a:buSzPct val="30000"/>
        <a:buBlip>
          <a:blip r:embed="rId14"/>
        </a:buBlip>
        <a:tabLst>
          <a:tab pos="806450" algn="l"/>
          <a:tab pos="1141413" algn="l"/>
          <a:tab pos="5243513" algn="l"/>
        </a:tabLst>
        <a:defRPr sz="2900" b="1">
          <a:solidFill>
            <a:srgbClr val="7AB800"/>
          </a:solidFill>
          <a:latin typeface="Arial" charset="0"/>
        </a:defRPr>
      </a:lvl3pPr>
      <a:lvl4pPr marL="815975" indent="-815975" algn="l" defTabSz="512763" rtl="0" eaLnBrk="0" fontAlgn="base" hangingPunct="0">
        <a:spcBef>
          <a:spcPct val="0"/>
        </a:spcBef>
        <a:spcAft>
          <a:spcPct val="0"/>
        </a:spcAft>
        <a:buSzPct val="30000"/>
        <a:buBlip>
          <a:blip r:embed="rId14"/>
        </a:buBlip>
        <a:tabLst>
          <a:tab pos="806450" algn="l"/>
          <a:tab pos="1141413" algn="l"/>
          <a:tab pos="5243513" algn="l"/>
        </a:tabLst>
        <a:defRPr sz="2900" b="1">
          <a:solidFill>
            <a:srgbClr val="7AB800"/>
          </a:solidFill>
          <a:latin typeface="Arial" charset="0"/>
        </a:defRPr>
      </a:lvl4pPr>
      <a:lvl5pPr marL="815975" indent="-815975" algn="l" defTabSz="512763" rtl="0" eaLnBrk="0" fontAlgn="base" hangingPunct="0">
        <a:spcBef>
          <a:spcPct val="0"/>
        </a:spcBef>
        <a:spcAft>
          <a:spcPct val="0"/>
        </a:spcAft>
        <a:buSzPct val="30000"/>
        <a:buBlip>
          <a:blip r:embed="rId14"/>
        </a:buBlip>
        <a:tabLst>
          <a:tab pos="806450" algn="l"/>
          <a:tab pos="1141413" algn="l"/>
          <a:tab pos="5243513" algn="l"/>
        </a:tabLst>
        <a:defRPr sz="2900" b="1">
          <a:solidFill>
            <a:srgbClr val="7AB800"/>
          </a:solidFill>
          <a:latin typeface="Arial" charset="0"/>
        </a:defRPr>
      </a:lvl5pPr>
      <a:lvl6pPr marL="1273175" indent="-815975" algn="l" defTabSz="512763" rtl="0" fontAlgn="base">
        <a:spcBef>
          <a:spcPct val="0"/>
        </a:spcBef>
        <a:spcAft>
          <a:spcPct val="0"/>
        </a:spcAft>
        <a:buSzPct val="30000"/>
        <a:buBlip>
          <a:blip r:embed="rId14"/>
        </a:buBlip>
        <a:tabLst>
          <a:tab pos="806450" algn="l"/>
          <a:tab pos="1141413" algn="l"/>
          <a:tab pos="5243513" algn="l"/>
        </a:tabLst>
        <a:defRPr sz="2900" b="1">
          <a:solidFill>
            <a:srgbClr val="7AB800"/>
          </a:solidFill>
          <a:latin typeface="Arial" charset="0"/>
        </a:defRPr>
      </a:lvl6pPr>
      <a:lvl7pPr marL="1730375" indent="-815975" algn="l" defTabSz="512763" rtl="0" fontAlgn="base">
        <a:spcBef>
          <a:spcPct val="0"/>
        </a:spcBef>
        <a:spcAft>
          <a:spcPct val="0"/>
        </a:spcAft>
        <a:buSzPct val="30000"/>
        <a:buBlip>
          <a:blip r:embed="rId14"/>
        </a:buBlip>
        <a:tabLst>
          <a:tab pos="806450" algn="l"/>
          <a:tab pos="1141413" algn="l"/>
          <a:tab pos="5243513" algn="l"/>
        </a:tabLst>
        <a:defRPr sz="2900" b="1">
          <a:solidFill>
            <a:srgbClr val="7AB800"/>
          </a:solidFill>
          <a:latin typeface="Arial" charset="0"/>
        </a:defRPr>
      </a:lvl7pPr>
      <a:lvl8pPr marL="2187575" indent="-815975" algn="l" defTabSz="512763" rtl="0" fontAlgn="base">
        <a:spcBef>
          <a:spcPct val="0"/>
        </a:spcBef>
        <a:spcAft>
          <a:spcPct val="0"/>
        </a:spcAft>
        <a:buSzPct val="30000"/>
        <a:buBlip>
          <a:blip r:embed="rId14"/>
        </a:buBlip>
        <a:tabLst>
          <a:tab pos="806450" algn="l"/>
          <a:tab pos="1141413" algn="l"/>
          <a:tab pos="5243513" algn="l"/>
        </a:tabLst>
        <a:defRPr sz="2900" b="1">
          <a:solidFill>
            <a:srgbClr val="7AB800"/>
          </a:solidFill>
          <a:latin typeface="Arial" charset="0"/>
        </a:defRPr>
      </a:lvl8pPr>
      <a:lvl9pPr marL="2644775" indent="-815975" algn="l" defTabSz="512763" rtl="0" fontAlgn="base">
        <a:spcBef>
          <a:spcPct val="0"/>
        </a:spcBef>
        <a:spcAft>
          <a:spcPct val="0"/>
        </a:spcAft>
        <a:buSzPct val="30000"/>
        <a:buBlip>
          <a:blip r:embed="rId14"/>
        </a:buBlip>
        <a:tabLst>
          <a:tab pos="806450" algn="l"/>
          <a:tab pos="1141413" algn="l"/>
          <a:tab pos="5243513" algn="l"/>
        </a:tabLst>
        <a:defRPr sz="2900" b="1">
          <a:solidFill>
            <a:srgbClr val="7AB800"/>
          </a:solidFill>
          <a:latin typeface="Arial" charset="0"/>
        </a:defRPr>
      </a:lvl9pPr>
    </p:titleStyle>
    <p:bodyStyle>
      <a:lvl1pPr marL="858838" indent="-858838" algn="l" rtl="0" eaLnBrk="0" fontAlgn="base" hangingPunct="0">
        <a:spcBef>
          <a:spcPct val="20000"/>
        </a:spcBef>
        <a:spcAft>
          <a:spcPct val="0"/>
        </a:spcAft>
        <a:buSzPct val="55000"/>
        <a:buBlip>
          <a:blip r:embed="rId15"/>
        </a:buBlip>
        <a:defRPr sz="1700">
          <a:solidFill>
            <a:schemeClr val="tx1"/>
          </a:solidFill>
          <a:latin typeface="+mn-lt"/>
          <a:ea typeface="+mn-ea"/>
          <a:cs typeface="+mn-cs"/>
        </a:defRPr>
      </a:lvl1pPr>
      <a:lvl2pPr marL="1484313" indent="-153988" algn="l" rtl="0" eaLnBrk="0" fontAlgn="base" hangingPunct="0">
        <a:spcBef>
          <a:spcPct val="20000"/>
        </a:spcBef>
        <a:spcAft>
          <a:spcPct val="0"/>
        </a:spcAft>
        <a:buSzPct val="150000"/>
        <a:buChar char="-"/>
        <a:defRPr sz="1500">
          <a:solidFill>
            <a:schemeClr val="tx1"/>
          </a:solidFill>
          <a:latin typeface="+mn-lt"/>
        </a:defRPr>
      </a:lvl2pPr>
      <a:lvl3pPr marL="1905000" algn="l" rtl="0" eaLnBrk="0" fontAlgn="base" hangingPunct="0">
        <a:spcBef>
          <a:spcPct val="20000"/>
        </a:spcBef>
        <a:spcAft>
          <a:spcPct val="0"/>
        </a:spcAft>
        <a:buChar char="-"/>
        <a:defRPr sz="1200">
          <a:solidFill>
            <a:schemeClr val="tx1"/>
          </a:solidFill>
          <a:latin typeface="+mn-lt"/>
        </a:defRPr>
      </a:lvl3pPr>
      <a:lvl4pPr marL="2701925" indent="-228600" algn="l" rtl="0" eaLnBrk="0" fontAlgn="base" hangingPunct="0">
        <a:spcBef>
          <a:spcPct val="20000"/>
        </a:spcBef>
        <a:spcAft>
          <a:spcPct val="0"/>
        </a:spcAft>
        <a:buChar char="–"/>
        <a:defRPr sz="2000">
          <a:solidFill>
            <a:schemeClr val="tx1"/>
          </a:solidFill>
          <a:latin typeface="Times New Roman" charset="0"/>
        </a:defRPr>
      </a:lvl4pPr>
      <a:lvl5pPr marL="3121025" indent="-228600" algn="l" rtl="0" eaLnBrk="0" fontAlgn="base" hangingPunct="0">
        <a:spcBef>
          <a:spcPct val="20000"/>
        </a:spcBef>
        <a:spcAft>
          <a:spcPct val="0"/>
        </a:spcAft>
        <a:buChar char="»"/>
        <a:defRPr sz="2000">
          <a:solidFill>
            <a:schemeClr val="tx1"/>
          </a:solidFill>
          <a:latin typeface="Times New Roman" charset="0"/>
        </a:defRPr>
      </a:lvl5pPr>
      <a:lvl6pPr marL="3578225" indent="-228600" algn="l" rtl="0" fontAlgn="base">
        <a:spcBef>
          <a:spcPct val="20000"/>
        </a:spcBef>
        <a:spcAft>
          <a:spcPct val="0"/>
        </a:spcAft>
        <a:buChar char="»"/>
        <a:defRPr sz="2000">
          <a:solidFill>
            <a:schemeClr val="tx1"/>
          </a:solidFill>
          <a:latin typeface="Times New Roman" charset="0"/>
        </a:defRPr>
      </a:lvl6pPr>
      <a:lvl7pPr marL="4035425" indent="-228600" algn="l" rtl="0" fontAlgn="base">
        <a:spcBef>
          <a:spcPct val="20000"/>
        </a:spcBef>
        <a:spcAft>
          <a:spcPct val="0"/>
        </a:spcAft>
        <a:buChar char="»"/>
        <a:defRPr sz="2000">
          <a:solidFill>
            <a:schemeClr val="tx1"/>
          </a:solidFill>
          <a:latin typeface="Times New Roman" charset="0"/>
        </a:defRPr>
      </a:lvl7pPr>
      <a:lvl8pPr marL="4492625" indent="-228600" algn="l" rtl="0" fontAlgn="base">
        <a:spcBef>
          <a:spcPct val="20000"/>
        </a:spcBef>
        <a:spcAft>
          <a:spcPct val="0"/>
        </a:spcAft>
        <a:buChar char="»"/>
        <a:defRPr sz="2000">
          <a:solidFill>
            <a:schemeClr val="tx1"/>
          </a:solidFill>
          <a:latin typeface="Times New Roman" charset="0"/>
        </a:defRPr>
      </a:lvl8pPr>
      <a:lvl9pPr marL="4949825" indent="-228600" algn="l" rtl="0" fontAlgn="base">
        <a:spcBef>
          <a:spcPct val="20000"/>
        </a:spcBef>
        <a:spcAft>
          <a:spcPct val="0"/>
        </a:spcAft>
        <a:buChar char="»"/>
        <a:defRPr sz="2000">
          <a:solidFill>
            <a:schemeClr val="tx1"/>
          </a:solidFill>
          <a:latin typeface="Times New Roman"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3568" y="2067694"/>
            <a:ext cx="7776864" cy="1728192"/>
          </a:xfrm>
        </p:spPr>
        <p:txBody>
          <a:bodyPr/>
          <a:lstStyle/>
          <a:p>
            <a:pPr algn="just" eaLnBrk="1" hangingPunct="1"/>
            <a:r>
              <a:rPr lang="fr-FR" altLang="fr-FR" dirty="0"/>
              <a:t>SOUTENIR LE DEVELOPPEMENT DES CONSEILS LOCAUX DE SANTE MENTALE (CLSM</a:t>
            </a:r>
            <a:r>
              <a:rPr lang="fr-FR" altLang="fr-FR" dirty="0" smtClean="0"/>
              <a:t>) EN ILE DE FRANCE</a:t>
            </a:r>
            <a:r>
              <a:rPr lang="fr-FR" altLang="fr-FR" dirty="0"/>
              <a:t/>
            </a:r>
            <a:br>
              <a:rPr lang="fr-FR" altLang="fr-FR" dirty="0"/>
            </a:br>
            <a:endParaRPr lang="fr-FR" altLang="fr-FR" dirty="0" smtClean="0"/>
          </a:p>
        </p:txBody>
      </p:sp>
      <p:sp>
        <p:nvSpPr>
          <p:cNvPr id="3076" name="Rectangle 4"/>
          <p:cNvSpPr>
            <a:spLocks noChangeArrowheads="1"/>
          </p:cNvSpPr>
          <p:nvPr/>
        </p:nvSpPr>
        <p:spPr bwMode="auto">
          <a:xfrm>
            <a:off x="3886202" y="4758453"/>
            <a:ext cx="184731" cy="24622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defRPr sz="1000">
                <a:solidFill>
                  <a:srgbClr val="002395"/>
                </a:solidFill>
                <a:latin typeface="Arial" charset="0"/>
              </a:defRPr>
            </a:lvl1pPr>
            <a:lvl2pPr marL="742950" indent="-285750" eaLnBrk="0" hangingPunct="0">
              <a:defRPr sz="1000">
                <a:solidFill>
                  <a:srgbClr val="002395"/>
                </a:solidFill>
                <a:latin typeface="Arial" charset="0"/>
              </a:defRPr>
            </a:lvl2pPr>
            <a:lvl3pPr marL="1143000" indent="-228600" eaLnBrk="0" hangingPunct="0">
              <a:defRPr sz="1000">
                <a:solidFill>
                  <a:srgbClr val="002395"/>
                </a:solidFill>
                <a:latin typeface="Arial" charset="0"/>
              </a:defRPr>
            </a:lvl3pPr>
            <a:lvl4pPr marL="1600200" indent="-228600" eaLnBrk="0" hangingPunct="0">
              <a:defRPr sz="1000">
                <a:solidFill>
                  <a:srgbClr val="002395"/>
                </a:solidFill>
                <a:latin typeface="Arial" charset="0"/>
              </a:defRPr>
            </a:lvl4pPr>
            <a:lvl5pPr marL="2057400" indent="-228600" eaLnBrk="0" hangingPunct="0">
              <a:defRPr sz="1000">
                <a:solidFill>
                  <a:srgbClr val="002395"/>
                </a:solidFill>
                <a:latin typeface="Arial" charset="0"/>
              </a:defRPr>
            </a:lvl5pPr>
            <a:lvl6pPr marL="2514600" indent="-228600" eaLnBrk="0" fontAlgn="base" hangingPunct="0">
              <a:spcBef>
                <a:spcPct val="50000"/>
              </a:spcBef>
              <a:spcAft>
                <a:spcPct val="0"/>
              </a:spcAft>
              <a:defRPr sz="1000">
                <a:solidFill>
                  <a:srgbClr val="002395"/>
                </a:solidFill>
                <a:latin typeface="Arial" charset="0"/>
              </a:defRPr>
            </a:lvl6pPr>
            <a:lvl7pPr marL="2971800" indent="-228600" eaLnBrk="0" fontAlgn="base" hangingPunct="0">
              <a:spcBef>
                <a:spcPct val="50000"/>
              </a:spcBef>
              <a:spcAft>
                <a:spcPct val="0"/>
              </a:spcAft>
              <a:defRPr sz="1000">
                <a:solidFill>
                  <a:srgbClr val="002395"/>
                </a:solidFill>
                <a:latin typeface="Arial" charset="0"/>
              </a:defRPr>
            </a:lvl7pPr>
            <a:lvl8pPr marL="3429000" indent="-228600" eaLnBrk="0" fontAlgn="base" hangingPunct="0">
              <a:spcBef>
                <a:spcPct val="50000"/>
              </a:spcBef>
              <a:spcAft>
                <a:spcPct val="0"/>
              </a:spcAft>
              <a:defRPr sz="1000">
                <a:solidFill>
                  <a:srgbClr val="002395"/>
                </a:solidFill>
                <a:latin typeface="Arial" charset="0"/>
              </a:defRPr>
            </a:lvl8pPr>
            <a:lvl9pPr marL="3886200" indent="-228600" eaLnBrk="0" fontAlgn="base" hangingPunct="0">
              <a:spcBef>
                <a:spcPct val="50000"/>
              </a:spcBef>
              <a:spcAft>
                <a:spcPct val="0"/>
              </a:spcAft>
              <a:defRPr sz="1000">
                <a:solidFill>
                  <a:srgbClr val="002395"/>
                </a:solidFill>
                <a:latin typeface="Arial" charset="0"/>
              </a:defRPr>
            </a:lvl9pPr>
          </a:lstStyle>
          <a:p>
            <a:pPr defTabSz="914400" eaLnBrk="1" fontAlgn="base" hangingPunct="1">
              <a:spcBef>
                <a:spcPct val="50000"/>
              </a:spcBef>
              <a:spcAft>
                <a:spcPct val="0"/>
              </a:spcAft>
            </a:pPr>
            <a:endParaRPr lang="fr-FR" altLang="fr-FR" smtClean="0"/>
          </a:p>
        </p:txBody>
      </p:sp>
    </p:spTree>
    <p:extLst>
      <p:ext uri="{BB962C8B-B14F-4D97-AF65-F5344CB8AC3E}">
        <p14:creationId xmlns:p14="http://schemas.microsoft.com/office/powerpoint/2010/main" val="6456050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2500" dirty="0">
                <a:latin typeface="Calibri" panose="020F0502020204030204" pitchFamily="34" charset="0"/>
              </a:rPr>
              <a:t>LES RESULTATS ATTENDUS</a:t>
            </a:r>
          </a:p>
        </p:txBody>
      </p:sp>
      <p:graphicFrame>
        <p:nvGraphicFramePr>
          <p:cNvPr id="7" name="Espace réservé du contenu 6"/>
          <p:cNvGraphicFramePr>
            <a:graphicFrameLocks noGrp="1"/>
          </p:cNvGraphicFramePr>
          <p:nvPr>
            <p:ph idx="1"/>
            <p:extLst>
              <p:ext uri="{D42A27DB-BD31-4B8C-83A1-F6EECF244321}">
                <p14:modId xmlns:p14="http://schemas.microsoft.com/office/powerpoint/2010/main" val="1598968914"/>
              </p:ext>
            </p:extLst>
          </p:nvPr>
        </p:nvGraphicFramePr>
        <p:xfrm>
          <a:off x="467544" y="843558"/>
          <a:ext cx="7210425" cy="37802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ZoneTexte 7"/>
          <p:cNvSpPr txBox="1"/>
          <p:nvPr/>
        </p:nvSpPr>
        <p:spPr>
          <a:xfrm>
            <a:off x="908478" y="1347614"/>
            <a:ext cx="1224136" cy="2677656"/>
          </a:xfrm>
          <a:prstGeom prst="rect">
            <a:avLst/>
          </a:prstGeom>
        </p:spPr>
        <p:style>
          <a:lnRef idx="3">
            <a:schemeClr val="lt1"/>
          </a:lnRef>
          <a:fillRef idx="1">
            <a:schemeClr val="accent6"/>
          </a:fillRef>
          <a:effectRef idx="1">
            <a:schemeClr val="accent6"/>
          </a:effectRef>
          <a:fontRef idx="minor">
            <a:schemeClr val="lt1"/>
          </a:fontRef>
        </p:style>
        <p:txBody>
          <a:bodyPr wrap="square" rtlCol="0">
            <a:spAutoFit/>
          </a:bodyPr>
          <a:lstStyle/>
          <a:p>
            <a:r>
              <a:rPr lang="fr-FR" sz="1400" dirty="0" smtClean="0">
                <a:latin typeface="Calibri" panose="020F0502020204030204" pitchFamily="34" charset="0"/>
              </a:rPr>
              <a:t>La santé appréhendée </a:t>
            </a:r>
            <a:r>
              <a:rPr lang="fr-FR" sz="1400" dirty="0">
                <a:latin typeface="Calibri" panose="020F0502020204030204" pitchFamily="34" charset="0"/>
              </a:rPr>
              <a:t>non seulement dans sa dimension technique</a:t>
            </a:r>
            <a:r>
              <a:rPr lang="fr-FR" sz="1400" dirty="0" smtClean="0">
                <a:latin typeface="Calibri" panose="020F0502020204030204" pitchFamily="34" charset="0"/>
              </a:rPr>
              <a:t>, </a:t>
            </a:r>
            <a:r>
              <a:rPr lang="fr-FR" sz="1400" dirty="0">
                <a:latin typeface="Calibri" panose="020F0502020204030204" pitchFamily="34" charset="0"/>
              </a:rPr>
              <a:t>mais aussi en prenant en compte la diversité des </a:t>
            </a:r>
            <a:r>
              <a:rPr lang="fr-FR" sz="1400" dirty="0" smtClean="0">
                <a:latin typeface="Calibri" panose="020F0502020204030204" pitchFamily="34" charset="0"/>
              </a:rPr>
              <a:t>déterminants</a:t>
            </a:r>
            <a:endParaRPr lang="fr-FR" sz="1200" dirty="0"/>
          </a:p>
        </p:txBody>
      </p:sp>
    </p:spTree>
    <p:extLst>
      <p:ext uri="{BB962C8B-B14F-4D97-AF65-F5344CB8AC3E}">
        <p14:creationId xmlns:p14="http://schemas.microsoft.com/office/powerpoint/2010/main" val="2092602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2500" dirty="0" smtClean="0">
                <a:latin typeface="Calibri" panose="020F0502020204030204" pitchFamily="34" charset="0"/>
              </a:rPr>
              <a:t>Merci!</a:t>
            </a:r>
            <a:endParaRPr lang="fr-FR" sz="2500" dirty="0">
              <a:latin typeface="Calibri" panose="020F0502020204030204" pitchFamily="34" charset="0"/>
            </a:endParaRPr>
          </a:p>
        </p:txBody>
      </p:sp>
      <p:pic>
        <p:nvPicPr>
          <p:cNvPr id="7" name="Espace réservé du contenu 6"/>
          <p:cNvPicPr>
            <a:picLocks noGrp="1" noChangeAspect="1"/>
          </p:cNvPicPr>
          <p:nvPr>
            <p:ph idx="1"/>
          </p:nvPr>
        </p:nvPicPr>
        <p:blipFill>
          <a:blip r:embed="rId3"/>
          <a:stretch>
            <a:fillRect/>
          </a:stretch>
        </p:blipFill>
        <p:spPr>
          <a:xfrm>
            <a:off x="3707904" y="1275606"/>
            <a:ext cx="3411828" cy="2556940"/>
          </a:xfrm>
          <a:prstGeom prst="rect">
            <a:avLst/>
          </a:prstGeom>
        </p:spPr>
      </p:pic>
      <p:pic>
        <p:nvPicPr>
          <p:cNvPr id="1027" name="Picture 3" descr="ARS_LOGOS_id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3608" y="1995686"/>
            <a:ext cx="2265816" cy="1296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211704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re 1"/>
          <p:cNvSpPr>
            <a:spLocks noGrp="1"/>
          </p:cNvSpPr>
          <p:nvPr>
            <p:ph type="title"/>
          </p:nvPr>
        </p:nvSpPr>
        <p:spPr/>
        <p:txBody>
          <a:bodyPr/>
          <a:lstStyle/>
          <a:p>
            <a:pPr eaLnBrk="1" hangingPunct="1"/>
            <a:r>
              <a:rPr lang="fr-FR" sz="2500" dirty="0" smtClean="0">
                <a:latin typeface="Calibri" panose="020F0502020204030204" pitchFamily="34" charset="0"/>
                <a:cs typeface="Arial" charset="0"/>
              </a:rPr>
              <a:t>CONTEXTE NATIONAL</a:t>
            </a:r>
          </a:p>
        </p:txBody>
      </p:sp>
      <p:sp>
        <p:nvSpPr>
          <p:cNvPr id="10" name="Espace réservé du contenu 2"/>
          <p:cNvSpPr>
            <a:spLocks noGrp="1"/>
          </p:cNvSpPr>
          <p:nvPr>
            <p:ph idx="1"/>
          </p:nvPr>
        </p:nvSpPr>
        <p:spPr>
          <a:xfrm>
            <a:off x="611560" y="1059582"/>
            <a:ext cx="7846640" cy="3520679"/>
          </a:xfrm>
          <a:ln w="3175"/>
        </p:spPr>
        <p:txBody>
          <a:bodyPr/>
          <a:lstStyle/>
          <a:p>
            <a:r>
              <a:rPr lang="fr-FR" dirty="0" smtClean="0">
                <a:solidFill>
                  <a:schemeClr val="accent2"/>
                </a:solidFill>
                <a:latin typeface="Calibri" pitchFamily="34" charset="0"/>
              </a:rPr>
              <a:t>La </a:t>
            </a:r>
            <a:r>
              <a:rPr lang="fr-FR" dirty="0">
                <a:solidFill>
                  <a:schemeClr val="accent2"/>
                </a:solidFill>
                <a:latin typeface="Calibri" pitchFamily="34" charset="0"/>
              </a:rPr>
              <a:t>circulaire du 12 décembre 1974 cite des conseils de santé mentale de secteur qui pourraient être le creuset « permettant d’établir des liaisons entre les médecins traitants, les travailleurs sociaux … </a:t>
            </a:r>
            <a:r>
              <a:rPr lang="fr-FR" dirty="0" smtClean="0">
                <a:solidFill>
                  <a:schemeClr val="accent2"/>
                </a:solidFill>
                <a:latin typeface="Calibri" pitchFamily="34" charset="0"/>
              </a:rPr>
              <a:t>»</a:t>
            </a:r>
          </a:p>
          <a:p>
            <a:r>
              <a:rPr lang="fr-FR" dirty="0" smtClean="0">
                <a:solidFill>
                  <a:schemeClr val="accent2"/>
                </a:solidFill>
                <a:latin typeface="Calibri" pitchFamily="34" charset="0"/>
              </a:rPr>
              <a:t>D’autres textes incitent à la création de </a:t>
            </a:r>
            <a:r>
              <a:rPr lang="fr-FR" dirty="0">
                <a:solidFill>
                  <a:schemeClr val="accent2"/>
                </a:solidFill>
                <a:latin typeface="Calibri" pitchFamily="34" charset="0"/>
              </a:rPr>
              <a:t>ces instances (circulaire du 14 janvier </a:t>
            </a:r>
            <a:r>
              <a:rPr lang="fr-FR" dirty="0" smtClean="0">
                <a:solidFill>
                  <a:schemeClr val="accent2"/>
                </a:solidFill>
                <a:latin typeface="Calibri" pitchFamily="34" charset="0"/>
              </a:rPr>
              <a:t>1990; </a:t>
            </a:r>
            <a:r>
              <a:rPr lang="fr-FR" dirty="0">
                <a:solidFill>
                  <a:schemeClr val="accent2"/>
                </a:solidFill>
                <a:latin typeface="Calibri" pitchFamily="34" charset="0"/>
              </a:rPr>
              <a:t>Plan de Santé Mentale de </a:t>
            </a:r>
            <a:r>
              <a:rPr lang="fr-FR" dirty="0" smtClean="0">
                <a:solidFill>
                  <a:schemeClr val="accent2"/>
                </a:solidFill>
                <a:latin typeface="Calibri" pitchFamily="34" charset="0"/>
              </a:rPr>
              <a:t>2001, de 2005-08, de 2011-15; rapport Couty</a:t>
            </a:r>
            <a:r>
              <a:rPr lang="fr-FR" dirty="0">
                <a:solidFill>
                  <a:schemeClr val="accent2"/>
                </a:solidFill>
                <a:latin typeface="Calibri" pitchFamily="34" charset="0"/>
              </a:rPr>
              <a:t>…) </a:t>
            </a:r>
            <a:r>
              <a:rPr lang="fr-FR" dirty="0" smtClean="0">
                <a:solidFill>
                  <a:schemeClr val="accent2"/>
                </a:solidFill>
                <a:latin typeface="Calibri" pitchFamily="34" charset="0"/>
              </a:rPr>
              <a:t>mais il </a:t>
            </a:r>
            <a:r>
              <a:rPr lang="fr-FR" dirty="0">
                <a:solidFill>
                  <a:schemeClr val="accent2"/>
                </a:solidFill>
                <a:latin typeface="Calibri" pitchFamily="34" charset="0"/>
              </a:rPr>
              <a:t>n’existe toutefois pas de cadre </a:t>
            </a:r>
            <a:r>
              <a:rPr lang="fr-FR" dirty="0" smtClean="0">
                <a:solidFill>
                  <a:schemeClr val="accent2"/>
                </a:solidFill>
                <a:latin typeface="Calibri" pitchFamily="34" charset="0"/>
              </a:rPr>
              <a:t>réglementaire des CLSM</a:t>
            </a:r>
          </a:p>
          <a:p>
            <a:r>
              <a:rPr lang="fr-FR" dirty="0">
                <a:solidFill>
                  <a:schemeClr val="accent2"/>
                </a:solidFill>
                <a:latin typeface="Calibri" pitchFamily="34" charset="0"/>
              </a:rPr>
              <a:t> En 2000 la Délégation Interministérielle à la Ville et la Direction Générale de la Santé créent </a:t>
            </a:r>
            <a:r>
              <a:rPr lang="fr-FR" dirty="0" smtClean="0">
                <a:solidFill>
                  <a:schemeClr val="accent2"/>
                </a:solidFill>
                <a:latin typeface="Calibri" pitchFamily="34" charset="0"/>
              </a:rPr>
              <a:t>les </a:t>
            </a:r>
            <a:r>
              <a:rPr lang="fr-FR" dirty="0">
                <a:solidFill>
                  <a:schemeClr val="accent2"/>
                </a:solidFill>
                <a:latin typeface="Calibri" pitchFamily="34" charset="0"/>
              </a:rPr>
              <a:t>Ateliers Santé Ville. Ceux-ci identifient dans leurs diagnostics </a:t>
            </a:r>
            <a:r>
              <a:rPr lang="fr-FR" dirty="0" smtClean="0">
                <a:solidFill>
                  <a:schemeClr val="accent2"/>
                </a:solidFill>
                <a:latin typeface="Calibri" pitchFamily="34" charset="0"/>
              </a:rPr>
              <a:t>des </a:t>
            </a:r>
            <a:r>
              <a:rPr lang="fr-FR" dirty="0">
                <a:solidFill>
                  <a:schemeClr val="accent2"/>
                </a:solidFill>
                <a:latin typeface="Calibri" pitchFamily="34" charset="0"/>
              </a:rPr>
              <a:t>problématiques de santé </a:t>
            </a:r>
            <a:r>
              <a:rPr lang="fr-FR" dirty="0" smtClean="0">
                <a:solidFill>
                  <a:schemeClr val="accent2"/>
                </a:solidFill>
                <a:latin typeface="Calibri" pitchFamily="34" charset="0"/>
              </a:rPr>
              <a:t>mentale</a:t>
            </a:r>
          </a:p>
          <a:p>
            <a:r>
              <a:rPr lang="fr-FR" dirty="0">
                <a:solidFill>
                  <a:schemeClr val="accent2"/>
                </a:solidFill>
                <a:latin typeface="Calibri" pitchFamily="34" charset="0"/>
              </a:rPr>
              <a:t>La santé n’est pas une compétence légale des communes, mais les élus locaux sont sensibilisés </a:t>
            </a:r>
            <a:r>
              <a:rPr lang="fr-FR" dirty="0" smtClean="0">
                <a:solidFill>
                  <a:schemeClr val="accent2"/>
                </a:solidFill>
                <a:latin typeface="Calibri" pitchFamily="34" charset="0"/>
              </a:rPr>
              <a:t>aux problématiques de santé mentale notamment avec les </a:t>
            </a:r>
            <a:r>
              <a:rPr lang="fr-FR" dirty="0">
                <a:solidFill>
                  <a:schemeClr val="accent2"/>
                </a:solidFill>
                <a:latin typeface="Calibri" pitchFamily="34" charset="0"/>
              </a:rPr>
              <a:t>situations de </a:t>
            </a:r>
            <a:r>
              <a:rPr lang="fr-FR" dirty="0" smtClean="0">
                <a:solidFill>
                  <a:schemeClr val="accent2"/>
                </a:solidFill>
                <a:latin typeface="Calibri" pitchFamily="34" charset="0"/>
              </a:rPr>
              <a:t>crise et les situations psychosociales complexes</a:t>
            </a:r>
            <a:endParaRPr lang="fr-FR" dirty="0">
              <a:solidFill>
                <a:schemeClr val="accent2"/>
              </a:solidFill>
              <a:latin typeface="Calibri" pitchFamily="34" charset="0"/>
            </a:endParaRPr>
          </a:p>
          <a:p>
            <a:pPr lvl="1"/>
            <a:endParaRPr lang="fr-FR" dirty="0">
              <a:latin typeface="Calibri" pitchFamily="34" charset="0"/>
            </a:endParaRPr>
          </a:p>
          <a:p>
            <a:pPr lvl="1" eaLnBrk="1" hangingPunct="1"/>
            <a:endParaRPr lang="fr-FR" dirty="0" smtClean="0">
              <a:latin typeface="Calibri" pitchFamily="34" charset="0"/>
            </a:endParaRPr>
          </a:p>
        </p:txBody>
      </p:sp>
    </p:spTree>
    <p:extLst>
      <p:ext uri="{BB962C8B-B14F-4D97-AF65-F5344CB8AC3E}">
        <p14:creationId xmlns:p14="http://schemas.microsoft.com/office/powerpoint/2010/main" val="38013593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p:cNvSpPr>
          <p:nvPr>
            <p:ph type="title" idx="4294967295"/>
          </p:nvPr>
        </p:nvSpPr>
        <p:spPr>
          <a:xfrm>
            <a:off x="365126" y="465535"/>
            <a:ext cx="7447234" cy="355997"/>
          </a:xfrm>
        </p:spPr>
        <p:txBody>
          <a:bodyPr/>
          <a:lstStyle/>
          <a:p>
            <a:r>
              <a:rPr lang="fr-FR" sz="2500" cap="all" dirty="0">
                <a:latin typeface="Calibri" panose="020F0502020204030204" pitchFamily="34" charset="0"/>
                <a:cs typeface="Arial" charset="0"/>
              </a:rPr>
              <a:t>L’engagement de </a:t>
            </a:r>
            <a:r>
              <a:rPr lang="fr-FR" sz="2500" cap="all" dirty="0" smtClean="0">
                <a:latin typeface="Calibri" panose="020F0502020204030204" pitchFamily="34" charset="0"/>
                <a:cs typeface="Arial" charset="0"/>
              </a:rPr>
              <a:t>l’ARSIF</a:t>
            </a:r>
          </a:p>
        </p:txBody>
      </p:sp>
      <p:sp>
        <p:nvSpPr>
          <p:cNvPr id="46084" name="Espace réservé du contenu 2"/>
          <p:cNvSpPr>
            <a:spLocks noGrp="1"/>
          </p:cNvSpPr>
          <p:nvPr>
            <p:ph type="body" idx="4294967295"/>
          </p:nvPr>
        </p:nvSpPr>
        <p:spPr>
          <a:xfrm>
            <a:off x="539552" y="1160860"/>
            <a:ext cx="8208912" cy="3355106"/>
          </a:xfrm>
        </p:spPr>
        <p:txBody>
          <a:bodyPr/>
          <a:lstStyle/>
          <a:p>
            <a:r>
              <a:rPr lang="fr-FR" dirty="0" smtClean="0">
                <a:solidFill>
                  <a:schemeClr val="accent2"/>
                </a:solidFill>
                <a:latin typeface="Calibri" pitchFamily="34" charset="0"/>
              </a:rPr>
              <a:t>L’ARS d’Ile de France s’est engagée à développer les CLSM dans le PSRS.  Claude EVIN a rappelé cet engagement lors du forum de santé mentale du 14 février 2012</a:t>
            </a:r>
          </a:p>
          <a:p>
            <a:r>
              <a:rPr lang="fr-FR" dirty="0" smtClean="0">
                <a:solidFill>
                  <a:schemeClr val="accent2"/>
                </a:solidFill>
                <a:latin typeface="Calibri" pitchFamily="34" charset="0"/>
              </a:rPr>
              <a:t>Cet engagement inclut un financement de postes de coordonnateurs annuels sur la base d’un mi-temps maximum par CLSM, le complément étant apporté par les collectivités territoriales.</a:t>
            </a:r>
          </a:p>
          <a:p>
            <a:r>
              <a:rPr lang="fr-FR" dirty="0" smtClean="0">
                <a:solidFill>
                  <a:schemeClr val="accent2"/>
                </a:solidFill>
                <a:latin typeface="Calibri" pitchFamily="34" charset="0"/>
              </a:rPr>
              <a:t>Le financement nécessite d’une convention entre l’Agence, les villes et les hôpitaux psychiatriques</a:t>
            </a:r>
          </a:p>
          <a:p>
            <a:r>
              <a:rPr lang="fr-FR" dirty="0" smtClean="0">
                <a:solidFill>
                  <a:schemeClr val="accent2"/>
                </a:solidFill>
                <a:latin typeface="Calibri" pitchFamily="34" charset="0"/>
              </a:rPr>
              <a:t>Le projet s’inscrivant dans la lutte contre les inégalités, la priorité est donnée aux territoires les plus en difficulté </a:t>
            </a:r>
          </a:p>
          <a:p>
            <a:r>
              <a:rPr lang="fr-FR" dirty="0" smtClean="0">
                <a:solidFill>
                  <a:schemeClr val="accent2"/>
                </a:solidFill>
                <a:latin typeface="Calibri" pitchFamily="34" charset="0"/>
              </a:rPr>
              <a:t>En </a:t>
            </a:r>
            <a:r>
              <a:rPr lang="fr-FR" dirty="0">
                <a:solidFill>
                  <a:schemeClr val="accent2"/>
                </a:solidFill>
                <a:latin typeface="Calibri" pitchFamily="34" charset="0"/>
              </a:rPr>
              <a:t>articulation avec la politique régionale (Contrats locaux de </a:t>
            </a:r>
            <a:r>
              <a:rPr lang="fr-FR" dirty="0" smtClean="0">
                <a:solidFill>
                  <a:schemeClr val="accent2"/>
                </a:solidFill>
                <a:latin typeface="Calibri" pitchFamily="34" charset="0"/>
              </a:rPr>
              <a:t>santé</a:t>
            </a:r>
            <a:r>
              <a:rPr lang="fr-FR" dirty="0">
                <a:solidFill>
                  <a:schemeClr val="accent2"/>
                </a:solidFill>
                <a:latin typeface="Calibri" pitchFamily="34" charset="0"/>
              </a:rPr>
              <a:t>) et la politique de la ville (ASV, CUCS)</a:t>
            </a:r>
          </a:p>
          <a:p>
            <a:pPr lvl="1"/>
            <a:endParaRPr lang="fr-FR" dirty="0" smtClean="0">
              <a:latin typeface="Calibri" pitchFamily="34" charset="0"/>
            </a:endParaRPr>
          </a:p>
        </p:txBody>
      </p:sp>
    </p:spTree>
    <p:extLst>
      <p:ext uri="{BB962C8B-B14F-4D97-AF65-F5344CB8AC3E}">
        <p14:creationId xmlns:p14="http://schemas.microsoft.com/office/powerpoint/2010/main" val="21907335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2500" dirty="0" smtClean="0">
                <a:latin typeface="Calibri" panose="020F0502020204030204" pitchFamily="34" charset="0"/>
              </a:rPr>
              <a:t>CALENDRIER: 2012 - 2016</a:t>
            </a:r>
            <a:endParaRPr lang="fr-FR" sz="2500" dirty="0">
              <a:latin typeface="Calibri" panose="020F0502020204030204" pitchFamily="34" charset="0"/>
            </a:endParaRPr>
          </a:p>
        </p:txBody>
      </p:sp>
      <p:sp>
        <p:nvSpPr>
          <p:cNvPr id="3" name="Espace réservé du contenu 2"/>
          <p:cNvSpPr>
            <a:spLocks noGrp="1"/>
          </p:cNvSpPr>
          <p:nvPr>
            <p:ph idx="1"/>
          </p:nvPr>
        </p:nvSpPr>
        <p:spPr>
          <a:xfrm>
            <a:off x="611560" y="1059582"/>
            <a:ext cx="7992888" cy="3355106"/>
          </a:xfrm>
        </p:spPr>
        <p:txBody>
          <a:bodyPr/>
          <a:lstStyle/>
          <a:p>
            <a:pPr marL="285750" indent="-285750">
              <a:buFont typeface="Arial" panose="020B0604020202020204" pitchFamily="34" charset="0"/>
              <a:buChar char="•"/>
            </a:pPr>
            <a:r>
              <a:rPr lang="fr-FR" sz="2000" b="1" dirty="0" smtClean="0">
                <a:solidFill>
                  <a:srgbClr val="A14A7B"/>
                </a:solidFill>
                <a:latin typeface="Calibri" panose="020F0502020204030204" pitchFamily="34" charset="0"/>
              </a:rPr>
              <a:t>2012: Phase de préfiguration et lancement première vague</a:t>
            </a:r>
          </a:p>
          <a:p>
            <a:pPr marL="594204" lvl="2" indent="-285750">
              <a:buFont typeface="Arial" panose="020B0604020202020204" pitchFamily="34" charset="0"/>
              <a:buChar char="•"/>
            </a:pPr>
            <a:r>
              <a:rPr lang="fr-FR" sz="1800" dirty="0" smtClean="0">
                <a:solidFill>
                  <a:schemeClr val="accent2"/>
                </a:solidFill>
                <a:latin typeface="Calibri" panose="020F0502020204030204" pitchFamily="34" charset="0"/>
              </a:rPr>
              <a:t>Mise en place d’un copil </a:t>
            </a:r>
            <a:r>
              <a:rPr lang="fr-FR" sz="1800" dirty="0">
                <a:solidFill>
                  <a:schemeClr val="accent2"/>
                </a:solidFill>
                <a:latin typeface="Calibri" panose="020F0502020204030204" pitchFamily="34" charset="0"/>
              </a:rPr>
              <a:t>(ARS, élus locaux, psychiatrie adultes et infanto-juvénile, </a:t>
            </a:r>
            <a:r>
              <a:rPr lang="fr-FR" sz="1800" dirty="0" smtClean="0">
                <a:solidFill>
                  <a:schemeClr val="accent2"/>
                </a:solidFill>
                <a:latin typeface="Calibri" panose="020F0502020204030204" pitchFamily="34" charset="0"/>
              </a:rPr>
              <a:t>Unafam, </a:t>
            </a:r>
            <a:r>
              <a:rPr lang="fr-FR" sz="1800" dirty="0">
                <a:solidFill>
                  <a:schemeClr val="accent2"/>
                </a:solidFill>
                <a:latin typeface="Calibri" panose="020F0502020204030204" pitchFamily="34" charset="0"/>
              </a:rPr>
              <a:t>services municipaux, coordonnateurs CLSM, DRJSCS, ESPT, </a:t>
            </a:r>
            <a:r>
              <a:rPr lang="fr-FR" sz="1800" dirty="0" smtClean="0">
                <a:solidFill>
                  <a:schemeClr val="accent2"/>
                </a:solidFill>
                <a:latin typeface="Calibri" panose="020F0502020204030204" pitchFamily="34" charset="0"/>
              </a:rPr>
              <a:t>CCOMS)qui a rédigé un </a:t>
            </a:r>
            <a:r>
              <a:rPr lang="fr-FR" sz="1800" dirty="0">
                <a:solidFill>
                  <a:schemeClr val="accent2"/>
                </a:solidFill>
                <a:latin typeface="Calibri" panose="020F0502020204030204" pitchFamily="34" charset="0"/>
              </a:rPr>
              <a:t>référentiel </a:t>
            </a:r>
            <a:r>
              <a:rPr lang="fr-FR" sz="1800" dirty="0" smtClean="0">
                <a:solidFill>
                  <a:schemeClr val="accent2"/>
                </a:solidFill>
                <a:latin typeface="Calibri" panose="020F0502020204030204" pitchFamily="34" charset="0"/>
              </a:rPr>
              <a:t>régional, sous </a:t>
            </a:r>
            <a:r>
              <a:rPr lang="fr-FR" sz="1800" dirty="0">
                <a:solidFill>
                  <a:schemeClr val="accent2"/>
                </a:solidFill>
                <a:latin typeface="Calibri" panose="020F0502020204030204" pitchFamily="34" charset="0"/>
              </a:rPr>
              <a:t>la forme d’un cahier de </a:t>
            </a:r>
            <a:r>
              <a:rPr lang="fr-FR" sz="1800" dirty="0" smtClean="0">
                <a:solidFill>
                  <a:schemeClr val="accent2"/>
                </a:solidFill>
                <a:latin typeface="Calibri" panose="020F0502020204030204" pitchFamily="34" charset="0"/>
              </a:rPr>
              <a:t>charges, et un  </a:t>
            </a:r>
            <a:r>
              <a:rPr lang="fr-FR" sz="1800" dirty="0">
                <a:solidFill>
                  <a:schemeClr val="accent2"/>
                </a:solidFill>
                <a:latin typeface="Calibri" panose="020F0502020204030204" pitchFamily="34" charset="0"/>
              </a:rPr>
              <a:t>référentiel de compétences du </a:t>
            </a:r>
            <a:r>
              <a:rPr lang="fr-FR" sz="1800" dirty="0" smtClean="0">
                <a:solidFill>
                  <a:schemeClr val="accent2"/>
                </a:solidFill>
                <a:latin typeface="Calibri" panose="020F0502020204030204" pitchFamily="34" charset="0"/>
              </a:rPr>
              <a:t>coordonnateur</a:t>
            </a:r>
          </a:p>
          <a:p>
            <a:pPr marL="594204" lvl="2" indent="-285750">
              <a:buFont typeface="Arial" panose="020B0604020202020204" pitchFamily="34" charset="0"/>
              <a:buChar char="•"/>
            </a:pPr>
            <a:r>
              <a:rPr lang="fr-FR" sz="1800" dirty="0" smtClean="0">
                <a:solidFill>
                  <a:schemeClr val="accent2"/>
                </a:solidFill>
                <a:latin typeface="Calibri" panose="020F0502020204030204" pitchFamily="34" charset="0"/>
              </a:rPr>
              <a:t>Lancement première vague (10 postes financés sur 9 villes)</a:t>
            </a:r>
          </a:p>
          <a:p>
            <a:pPr marL="285750" lvl="1" indent="-285750">
              <a:buFont typeface="Arial" panose="020B0604020202020204" pitchFamily="34" charset="0"/>
              <a:buChar char="•"/>
            </a:pPr>
            <a:r>
              <a:rPr lang="fr-FR" sz="2000" b="1" dirty="0" smtClean="0">
                <a:solidFill>
                  <a:srgbClr val="A14A7B"/>
                </a:solidFill>
                <a:latin typeface="Calibri" panose="020F0502020204030204" pitchFamily="34" charset="0"/>
              </a:rPr>
              <a:t>2013: Deuxième vague et appui technique </a:t>
            </a:r>
          </a:p>
          <a:p>
            <a:pPr marL="594204" lvl="2" indent="-285750">
              <a:buFont typeface="Arial" panose="020B0604020202020204" pitchFamily="34" charset="0"/>
              <a:buChar char="•"/>
            </a:pPr>
            <a:r>
              <a:rPr lang="fr-FR" sz="1800" dirty="0" smtClean="0">
                <a:solidFill>
                  <a:schemeClr val="accent2"/>
                </a:solidFill>
                <a:latin typeface="Calibri" panose="020F0502020204030204" pitchFamily="34" charset="0"/>
              </a:rPr>
              <a:t>Première journée régionale d’échanges de pratiques</a:t>
            </a:r>
          </a:p>
          <a:p>
            <a:pPr marL="594204" lvl="2" indent="-285750">
              <a:buFont typeface="Arial" panose="020B0604020202020204" pitchFamily="34" charset="0"/>
              <a:buChar char="•"/>
            </a:pPr>
            <a:r>
              <a:rPr lang="fr-FR" sz="1800" dirty="0">
                <a:solidFill>
                  <a:schemeClr val="accent2"/>
                </a:solidFill>
                <a:latin typeface="Calibri" panose="020F0502020204030204" pitchFamily="34" charset="0"/>
              </a:rPr>
              <a:t>P</a:t>
            </a:r>
            <a:r>
              <a:rPr lang="fr-FR" sz="1800" dirty="0" smtClean="0">
                <a:solidFill>
                  <a:schemeClr val="accent2"/>
                </a:solidFill>
                <a:latin typeface="Calibri" panose="020F0502020204030204" pitchFamily="34" charset="0"/>
              </a:rPr>
              <a:t>artenariat Psycom et CCOMS</a:t>
            </a:r>
          </a:p>
          <a:p>
            <a:pPr marL="594204" lvl="2" indent="-285750">
              <a:buFont typeface="Arial" panose="020B0604020202020204" pitchFamily="34" charset="0"/>
              <a:buChar char="•"/>
            </a:pPr>
            <a:r>
              <a:rPr lang="fr-FR" sz="1800" dirty="0" smtClean="0">
                <a:solidFill>
                  <a:schemeClr val="accent2"/>
                </a:solidFill>
                <a:latin typeface="Calibri" panose="020F0502020204030204" pitchFamily="34" charset="0"/>
              </a:rPr>
              <a:t>Deuxième vague (4 postes sur 6 villes)</a:t>
            </a:r>
            <a:endParaRPr lang="fr-FR" sz="1800" dirty="0">
              <a:solidFill>
                <a:schemeClr val="accent2"/>
              </a:solidFill>
              <a:latin typeface="Calibri" panose="020F0502020204030204" pitchFamily="34" charset="0"/>
            </a:endParaRPr>
          </a:p>
          <a:p>
            <a:pPr marL="285750" indent="-285750">
              <a:buFont typeface="Arial" panose="020B0604020202020204" pitchFamily="34" charset="0"/>
              <a:buChar char="•"/>
            </a:pPr>
            <a:endParaRPr lang="fr-FR" sz="1800" dirty="0">
              <a:latin typeface="Calibri" panose="020F0502020204030204" pitchFamily="34" charset="0"/>
            </a:endParaRPr>
          </a:p>
        </p:txBody>
      </p:sp>
    </p:spTree>
    <p:extLst>
      <p:ext uri="{BB962C8B-B14F-4D97-AF65-F5344CB8AC3E}">
        <p14:creationId xmlns:p14="http://schemas.microsoft.com/office/powerpoint/2010/main" val="30325936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2500" dirty="0">
                <a:latin typeface="Calibri" panose="020F0502020204030204" pitchFamily="34" charset="0"/>
              </a:rPr>
              <a:t>CALENDRIER: 2012 - 2016</a:t>
            </a:r>
          </a:p>
        </p:txBody>
      </p:sp>
      <p:sp>
        <p:nvSpPr>
          <p:cNvPr id="3" name="Espace réservé du contenu 2"/>
          <p:cNvSpPr>
            <a:spLocks noGrp="1"/>
          </p:cNvSpPr>
          <p:nvPr>
            <p:ph idx="1"/>
          </p:nvPr>
        </p:nvSpPr>
        <p:spPr>
          <a:xfrm>
            <a:off x="467544" y="1131590"/>
            <a:ext cx="8219256" cy="3204616"/>
          </a:xfrm>
        </p:spPr>
        <p:txBody>
          <a:bodyPr/>
          <a:lstStyle/>
          <a:p>
            <a:pPr marL="342900" indent="-342900">
              <a:buFont typeface="Arial" panose="020B0604020202020204" pitchFamily="34" charset="0"/>
              <a:buChar char="•"/>
            </a:pPr>
            <a:r>
              <a:rPr lang="fr-FR" sz="2000" b="1" dirty="0" smtClean="0">
                <a:solidFill>
                  <a:srgbClr val="A14A7B"/>
                </a:solidFill>
                <a:latin typeface="Calibri" panose="020F0502020204030204" pitchFamily="34" charset="0"/>
              </a:rPr>
              <a:t>2014: Démarrage </a:t>
            </a:r>
            <a:r>
              <a:rPr lang="fr-FR" sz="2000" b="1" dirty="0">
                <a:solidFill>
                  <a:srgbClr val="A14A7B"/>
                </a:solidFill>
                <a:latin typeface="Calibri" panose="020F0502020204030204" pitchFamily="34" charset="0"/>
              </a:rPr>
              <a:t>démarche </a:t>
            </a:r>
            <a:r>
              <a:rPr lang="fr-FR" sz="2000" b="1" dirty="0" smtClean="0">
                <a:solidFill>
                  <a:srgbClr val="A14A7B"/>
                </a:solidFill>
                <a:latin typeface="Calibri" panose="020F0502020204030204" pitchFamily="34" charset="0"/>
              </a:rPr>
              <a:t>évaluative </a:t>
            </a:r>
            <a:r>
              <a:rPr lang="fr-FR" sz="2000" dirty="0" smtClean="0">
                <a:solidFill>
                  <a:srgbClr val="A14A7B"/>
                </a:solidFill>
                <a:latin typeface="Calibri" panose="020F0502020204030204" pitchFamily="34" charset="0"/>
              </a:rPr>
              <a:t>et continuité appui technique et financier avec </a:t>
            </a:r>
            <a:r>
              <a:rPr lang="fr-FR" sz="2000" b="1" dirty="0" smtClean="0">
                <a:solidFill>
                  <a:srgbClr val="A14A7B"/>
                </a:solidFill>
                <a:latin typeface="Calibri" panose="020F0502020204030204" pitchFamily="34" charset="0"/>
              </a:rPr>
              <a:t>intégration d’une nouvelle vague</a:t>
            </a:r>
          </a:p>
          <a:p>
            <a:pPr marL="651354" lvl="2" indent="-342900">
              <a:buFont typeface="Arial" panose="020B0604020202020204" pitchFamily="34" charset="0"/>
              <a:buChar char="•"/>
            </a:pPr>
            <a:r>
              <a:rPr lang="fr-FR" sz="1800" dirty="0" smtClean="0">
                <a:solidFill>
                  <a:schemeClr val="accent2"/>
                </a:solidFill>
                <a:latin typeface="Calibri" panose="020F0502020204030204" pitchFamily="34" charset="0"/>
              </a:rPr>
              <a:t>33 CLSM actifs sur la région dont 15 postes de coordonnateur </a:t>
            </a:r>
            <a:r>
              <a:rPr lang="fr-FR" sz="1800" dirty="0">
                <a:solidFill>
                  <a:schemeClr val="accent2"/>
                </a:solidFill>
                <a:latin typeface="Calibri" panose="020F0502020204030204" pitchFamily="34" charset="0"/>
              </a:rPr>
              <a:t>financés </a:t>
            </a:r>
            <a:r>
              <a:rPr lang="fr-FR" sz="1800" dirty="0" smtClean="0">
                <a:solidFill>
                  <a:schemeClr val="accent2"/>
                </a:solidFill>
                <a:latin typeface="Calibri" panose="020F0502020204030204" pitchFamily="34" charset="0"/>
              </a:rPr>
              <a:t>ARSIF (dont 2 </a:t>
            </a:r>
            <a:r>
              <a:rPr lang="fr-FR" sz="1800" dirty="0">
                <a:solidFill>
                  <a:schemeClr val="accent2"/>
                </a:solidFill>
                <a:latin typeface="Calibri" panose="020F0502020204030204" pitchFamily="34" charset="0"/>
              </a:rPr>
              <a:t>sur Paris et 1 </a:t>
            </a:r>
            <a:r>
              <a:rPr lang="fr-FR" sz="1800" dirty="0" smtClean="0">
                <a:solidFill>
                  <a:schemeClr val="accent2"/>
                </a:solidFill>
                <a:latin typeface="Calibri" panose="020F0502020204030204" pitchFamily="34" charset="0"/>
              </a:rPr>
              <a:t>sur une intercommunalité) </a:t>
            </a:r>
          </a:p>
          <a:p>
            <a:pPr marL="651354" lvl="2" indent="-342900">
              <a:buFont typeface="Arial" panose="020B0604020202020204" pitchFamily="34" charset="0"/>
              <a:buChar char="•"/>
            </a:pPr>
            <a:r>
              <a:rPr lang="fr-FR" sz="1800" dirty="0" smtClean="0">
                <a:solidFill>
                  <a:schemeClr val="accent2"/>
                </a:solidFill>
                <a:latin typeface="Calibri" panose="020F0502020204030204" pitchFamily="34" charset="0"/>
              </a:rPr>
              <a:t>Deuxième </a:t>
            </a:r>
            <a:r>
              <a:rPr lang="fr-FR" sz="1800" dirty="0">
                <a:solidFill>
                  <a:schemeClr val="accent2"/>
                </a:solidFill>
                <a:latin typeface="Calibri" panose="020F0502020204030204" pitchFamily="34" charset="0"/>
              </a:rPr>
              <a:t>journée régionale d’échanges de </a:t>
            </a:r>
            <a:r>
              <a:rPr lang="fr-FR" sz="1800" dirty="0" smtClean="0">
                <a:solidFill>
                  <a:schemeClr val="accent2"/>
                </a:solidFill>
                <a:latin typeface="Calibri" panose="020F0502020204030204" pitchFamily="34" charset="0"/>
              </a:rPr>
              <a:t>pratiques</a:t>
            </a:r>
          </a:p>
          <a:p>
            <a:pPr marL="342900" indent="-342900">
              <a:buFont typeface="Arial" panose="020B0604020202020204" pitchFamily="34" charset="0"/>
              <a:buChar char="•"/>
            </a:pPr>
            <a:r>
              <a:rPr lang="fr-FR" sz="2000" b="1" dirty="0" smtClean="0">
                <a:solidFill>
                  <a:srgbClr val="A14A7B"/>
                </a:solidFill>
                <a:latin typeface="Calibri" panose="020F0502020204030204" pitchFamily="34" charset="0"/>
              </a:rPr>
              <a:t>2015: Fin de la démarche évaluative</a:t>
            </a:r>
            <a:r>
              <a:rPr lang="fr-FR" sz="2000" dirty="0" smtClean="0">
                <a:solidFill>
                  <a:srgbClr val="A14A7B"/>
                </a:solidFill>
                <a:latin typeface="Calibri" panose="020F0502020204030204" pitchFamily="34" charset="0"/>
              </a:rPr>
              <a:t>, avec mise en place des ajustements qu’elle a pu préconiser, et poursuite de l’appui </a:t>
            </a:r>
            <a:r>
              <a:rPr lang="fr-FR" sz="2000" dirty="0">
                <a:solidFill>
                  <a:srgbClr val="A14A7B"/>
                </a:solidFill>
                <a:latin typeface="Calibri" panose="020F0502020204030204" pitchFamily="34" charset="0"/>
              </a:rPr>
              <a:t>technique et financier avec </a:t>
            </a:r>
            <a:r>
              <a:rPr lang="fr-FR" sz="2000" b="1" dirty="0">
                <a:solidFill>
                  <a:srgbClr val="A14A7B"/>
                </a:solidFill>
                <a:latin typeface="Calibri" panose="020F0502020204030204" pitchFamily="34" charset="0"/>
              </a:rPr>
              <a:t>intégration d’une nouvelle </a:t>
            </a:r>
            <a:r>
              <a:rPr lang="fr-FR" sz="2000" b="1" dirty="0" smtClean="0">
                <a:solidFill>
                  <a:srgbClr val="A14A7B"/>
                </a:solidFill>
                <a:latin typeface="Calibri" panose="020F0502020204030204" pitchFamily="34" charset="0"/>
              </a:rPr>
              <a:t>vague</a:t>
            </a:r>
          </a:p>
          <a:p>
            <a:pPr marL="342900" indent="-342900">
              <a:buFont typeface="Arial" panose="020B0604020202020204" pitchFamily="34" charset="0"/>
              <a:buChar char="•"/>
            </a:pPr>
            <a:r>
              <a:rPr lang="fr-FR" sz="2000" b="1" dirty="0" smtClean="0">
                <a:solidFill>
                  <a:srgbClr val="A14A7B"/>
                </a:solidFill>
                <a:latin typeface="Calibri" panose="020F0502020204030204" pitchFamily="34" charset="0"/>
              </a:rPr>
              <a:t>2016: Fin du projet</a:t>
            </a:r>
            <a:r>
              <a:rPr lang="fr-FR" sz="2000" dirty="0" smtClean="0">
                <a:solidFill>
                  <a:srgbClr val="A14A7B"/>
                </a:solidFill>
                <a:latin typeface="Calibri" panose="020F0502020204030204" pitchFamily="34" charset="0"/>
              </a:rPr>
              <a:t> et pérennisation dans le cadre des CLS</a:t>
            </a:r>
            <a:endParaRPr lang="fr-FR" sz="2000" dirty="0">
              <a:solidFill>
                <a:srgbClr val="A14A7B"/>
              </a:solidFill>
              <a:latin typeface="Calibri" panose="020F0502020204030204" pitchFamily="34" charset="0"/>
            </a:endParaRPr>
          </a:p>
        </p:txBody>
      </p:sp>
    </p:spTree>
    <p:extLst>
      <p:ext uri="{BB962C8B-B14F-4D97-AF65-F5344CB8AC3E}">
        <p14:creationId xmlns:p14="http://schemas.microsoft.com/office/powerpoint/2010/main" val="30374846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p:cNvSpPr>
          <p:nvPr>
            <p:ph type="title" idx="4294967295"/>
          </p:nvPr>
        </p:nvSpPr>
        <p:spPr/>
        <p:txBody>
          <a:bodyPr/>
          <a:lstStyle/>
          <a:p>
            <a:r>
              <a:rPr lang="fr-FR" sz="2500" cap="all" dirty="0">
                <a:latin typeface="Calibri" panose="020F0502020204030204" pitchFamily="34" charset="0"/>
                <a:cs typeface="Arial" charset="0"/>
              </a:rPr>
              <a:t>Missions </a:t>
            </a:r>
            <a:r>
              <a:rPr lang="fr-FR" sz="2500" cap="all" dirty="0" smtClean="0">
                <a:latin typeface="Calibri" panose="020F0502020204030204" pitchFamily="34" charset="0"/>
                <a:cs typeface="Arial" charset="0"/>
              </a:rPr>
              <a:t>d’UN CLSM (CAHIER DE CHARGES) </a:t>
            </a:r>
          </a:p>
        </p:txBody>
      </p:sp>
      <p:sp>
        <p:nvSpPr>
          <p:cNvPr id="46084" name="Espace réservé du contenu 2"/>
          <p:cNvSpPr>
            <a:spLocks noGrp="1"/>
          </p:cNvSpPr>
          <p:nvPr>
            <p:ph type="body" idx="4294967295"/>
          </p:nvPr>
        </p:nvSpPr>
        <p:spPr>
          <a:xfrm>
            <a:off x="395536" y="1160860"/>
            <a:ext cx="8496944" cy="3355106"/>
          </a:xfrm>
        </p:spPr>
        <p:txBody>
          <a:bodyPr/>
          <a:lstStyle/>
          <a:p>
            <a:pPr marL="342900" indent="-342900">
              <a:buFont typeface="Arial" panose="020B0604020202020204" pitchFamily="34" charset="0"/>
              <a:buChar char="•"/>
            </a:pPr>
            <a:r>
              <a:rPr lang="fr-FR" sz="2000" b="1" dirty="0" smtClean="0">
                <a:solidFill>
                  <a:srgbClr val="A14A7B"/>
                </a:solidFill>
                <a:latin typeface="Calibri" pitchFamily="34" charset="0"/>
              </a:rPr>
              <a:t>Mettre </a:t>
            </a:r>
            <a:r>
              <a:rPr lang="fr-FR" sz="2000" b="1" dirty="0">
                <a:solidFill>
                  <a:srgbClr val="A14A7B"/>
                </a:solidFill>
                <a:latin typeface="Calibri" pitchFamily="34" charset="0"/>
              </a:rPr>
              <a:t>en place une observation en santé mentale visant :</a:t>
            </a:r>
          </a:p>
          <a:p>
            <a:pPr marL="594204" lvl="2" indent="-285750">
              <a:buFont typeface="Arial" panose="020B0604020202020204" pitchFamily="34" charset="0"/>
              <a:buChar char="•"/>
            </a:pPr>
            <a:r>
              <a:rPr lang="fr-FR" sz="1800" dirty="0">
                <a:solidFill>
                  <a:schemeClr val="accent2"/>
                </a:solidFill>
                <a:latin typeface="Calibri" pitchFamily="34" charset="0"/>
              </a:rPr>
              <a:t>A connaître et partager l’état des ressources existantes sur le territoire, ainsi que les besoins de santé et leurs déterminants repérés par les acteurs, les habitants et les usagers</a:t>
            </a:r>
          </a:p>
          <a:p>
            <a:pPr marL="594204" lvl="2" indent="-285750">
              <a:buFont typeface="Arial" panose="020B0604020202020204" pitchFamily="34" charset="0"/>
              <a:buChar char="•"/>
            </a:pPr>
            <a:r>
              <a:rPr lang="fr-FR" sz="1800" dirty="0">
                <a:solidFill>
                  <a:schemeClr val="accent2"/>
                </a:solidFill>
                <a:latin typeface="Calibri" pitchFamily="34" charset="0"/>
              </a:rPr>
              <a:t>A améliorer leur lisibilité et visibilité</a:t>
            </a:r>
          </a:p>
          <a:p>
            <a:pPr marL="594204" lvl="2" indent="-285750">
              <a:buFont typeface="Arial" panose="020B0604020202020204" pitchFamily="34" charset="0"/>
              <a:buChar char="•"/>
            </a:pPr>
            <a:r>
              <a:rPr lang="fr-FR" sz="1800" dirty="0">
                <a:solidFill>
                  <a:schemeClr val="accent2"/>
                </a:solidFill>
                <a:latin typeface="Calibri" pitchFamily="34" charset="0"/>
              </a:rPr>
              <a:t>A établir des priorités </a:t>
            </a:r>
            <a:r>
              <a:rPr lang="fr-FR" sz="1800" dirty="0" smtClean="0">
                <a:solidFill>
                  <a:schemeClr val="accent2"/>
                </a:solidFill>
                <a:latin typeface="Calibri" pitchFamily="34" charset="0"/>
              </a:rPr>
              <a:t>partagées</a:t>
            </a:r>
          </a:p>
          <a:p>
            <a:pPr marL="285750" lvl="1" indent="-285750">
              <a:buFont typeface="Arial" panose="020B0604020202020204" pitchFamily="34" charset="0"/>
              <a:buChar char="•"/>
            </a:pPr>
            <a:r>
              <a:rPr lang="fr-FR" sz="2000" b="1" dirty="0" smtClean="0">
                <a:solidFill>
                  <a:srgbClr val="A14A7B"/>
                </a:solidFill>
                <a:latin typeface="Calibri" pitchFamily="34" charset="0"/>
              </a:rPr>
              <a:t>Coordonner </a:t>
            </a:r>
            <a:r>
              <a:rPr lang="fr-FR" sz="2000" b="1" dirty="0">
                <a:solidFill>
                  <a:srgbClr val="A14A7B"/>
                </a:solidFill>
                <a:latin typeface="Calibri" pitchFamily="34" charset="0"/>
              </a:rPr>
              <a:t>le </a:t>
            </a:r>
            <a:r>
              <a:rPr lang="fr-FR" sz="2000" b="1" dirty="0" smtClean="0">
                <a:solidFill>
                  <a:srgbClr val="A14A7B"/>
                </a:solidFill>
                <a:latin typeface="Calibri" pitchFamily="34" charset="0"/>
              </a:rPr>
              <a:t>partenariat</a:t>
            </a:r>
          </a:p>
          <a:p>
            <a:pPr marL="285750" lvl="1" indent="-285750">
              <a:buFont typeface="Arial" panose="020B0604020202020204" pitchFamily="34" charset="0"/>
              <a:buChar char="•"/>
            </a:pPr>
            <a:r>
              <a:rPr lang="fr-FR" sz="2000" b="1" dirty="0" smtClean="0">
                <a:solidFill>
                  <a:srgbClr val="A14A7B"/>
                </a:solidFill>
                <a:latin typeface="Calibri" pitchFamily="34" charset="0"/>
              </a:rPr>
              <a:t>Développer </a:t>
            </a:r>
            <a:r>
              <a:rPr lang="fr-FR" sz="2000" b="1" dirty="0">
                <a:solidFill>
                  <a:srgbClr val="A14A7B"/>
                </a:solidFill>
                <a:latin typeface="Calibri" pitchFamily="34" charset="0"/>
              </a:rPr>
              <a:t>une stratégie locale répondant aux besoins de la population en matière de prévention, d’accès aux soins et de continuité de ceux-ci, ainsi que d’inclusion sociale</a:t>
            </a:r>
          </a:p>
          <a:p>
            <a:endParaRPr lang="fr-FR" dirty="0">
              <a:latin typeface="Calibri" pitchFamily="34" charset="0"/>
            </a:endParaRPr>
          </a:p>
          <a:p>
            <a:endParaRPr lang="fr-FR" dirty="0" smtClean="0">
              <a:latin typeface="Calibri" pitchFamily="34" charset="0"/>
            </a:endParaRPr>
          </a:p>
        </p:txBody>
      </p:sp>
    </p:spTree>
    <p:extLst>
      <p:ext uri="{BB962C8B-B14F-4D97-AF65-F5344CB8AC3E}">
        <p14:creationId xmlns:p14="http://schemas.microsoft.com/office/powerpoint/2010/main" val="31247522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2400" cap="all" dirty="0"/>
              <a:t>Actions prioritaires du </a:t>
            </a:r>
            <a:r>
              <a:rPr lang="fr-FR" sz="2400" dirty="0"/>
              <a:t>CLSM</a:t>
            </a:r>
          </a:p>
        </p:txBody>
      </p:sp>
      <p:sp>
        <p:nvSpPr>
          <p:cNvPr id="3" name="Espace réservé du contenu 2"/>
          <p:cNvSpPr>
            <a:spLocks noGrp="1"/>
          </p:cNvSpPr>
          <p:nvPr>
            <p:ph idx="1"/>
          </p:nvPr>
        </p:nvSpPr>
        <p:spPr>
          <a:xfrm>
            <a:off x="683568" y="1275606"/>
            <a:ext cx="8064896" cy="3240360"/>
          </a:xfrm>
        </p:spPr>
        <p:txBody>
          <a:bodyPr/>
          <a:lstStyle/>
          <a:p>
            <a:r>
              <a:rPr lang="fr-FR" sz="2400" dirty="0" smtClean="0">
                <a:solidFill>
                  <a:srgbClr val="C00000"/>
                </a:solidFill>
                <a:latin typeface="Calibri" panose="020F0502020204030204" pitchFamily="34" charset="0"/>
              </a:rPr>
              <a:t>Focus sur l’aide </a:t>
            </a:r>
            <a:r>
              <a:rPr lang="fr-FR" sz="2400" dirty="0">
                <a:solidFill>
                  <a:srgbClr val="C00000"/>
                </a:solidFill>
                <a:latin typeface="Calibri" panose="020F0502020204030204" pitchFamily="34" charset="0"/>
              </a:rPr>
              <a:t>à la résolution des situations psychosociales </a:t>
            </a:r>
            <a:r>
              <a:rPr lang="fr-FR" sz="2400" dirty="0" smtClean="0">
                <a:solidFill>
                  <a:srgbClr val="C00000"/>
                </a:solidFill>
                <a:latin typeface="Calibri" panose="020F0502020204030204" pitchFamily="34" charset="0"/>
              </a:rPr>
              <a:t>complexes</a:t>
            </a:r>
          </a:p>
          <a:p>
            <a:endParaRPr lang="fr-FR" sz="2000" dirty="0"/>
          </a:p>
          <a:p>
            <a:pPr marL="285750" lvl="1" indent="-285750">
              <a:buFont typeface="Arial" panose="020B0604020202020204" pitchFamily="34" charset="0"/>
              <a:buChar char="•"/>
            </a:pPr>
            <a:r>
              <a:rPr lang="fr-FR" sz="1800" dirty="0" smtClean="0">
                <a:solidFill>
                  <a:schemeClr val="accent2"/>
                </a:solidFill>
                <a:latin typeface="Calibri" panose="020F0502020204030204" pitchFamily="34" charset="0"/>
              </a:rPr>
              <a:t>Le </a:t>
            </a:r>
            <a:r>
              <a:rPr lang="fr-FR" sz="1800" dirty="0">
                <a:solidFill>
                  <a:schemeClr val="accent2"/>
                </a:solidFill>
                <a:latin typeface="Calibri" panose="020F0502020204030204" pitchFamily="34" charset="0"/>
              </a:rPr>
              <a:t>CLSM </a:t>
            </a:r>
            <a:r>
              <a:rPr lang="fr-FR" sz="1800" dirty="0" smtClean="0">
                <a:solidFill>
                  <a:schemeClr val="accent2"/>
                </a:solidFill>
                <a:latin typeface="Calibri" panose="020F0502020204030204" pitchFamily="34" charset="0"/>
              </a:rPr>
              <a:t>met en place un groupe de  </a:t>
            </a:r>
            <a:r>
              <a:rPr lang="fr-FR" sz="1800" dirty="0">
                <a:solidFill>
                  <a:schemeClr val="accent2"/>
                </a:solidFill>
                <a:latin typeface="Calibri" panose="020F0502020204030204" pitchFamily="34" charset="0"/>
              </a:rPr>
              <a:t>de travail visant à résoudre de manière partenariale des situations psychosociales </a:t>
            </a:r>
            <a:r>
              <a:rPr lang="fr-FR" sz="1800" dirty="0" smtClean="0">
                <a:solidFill>
                  <a:schemeClr val="accent2"/>
                </a:solidFill>
                <a:latin typeface="Calibri" panose="020F0502020204030204" pitchFamily="34" charset="0"/>
              </a:rPr>
              <a:t>complexes</a:t>
            </a:r>
          </a:p>
          <a:p>
            <a:pPr marL="0" lvl="1" indent="0">
              <a:buNone/>
            </a:pPr>
            <a:endParaRPr lang="fr-FR" sz="1800" dirty="0" smtClean="0">
              <a:solidFill>
                <a:schemeClr val="accent2"/>
              </a:solidFill>
              <a:latin typeface="Calibri" panose="020F0502020204030204" pitchFamily="34" charset="0"/>
            </a:endParaRPr>
          </a:p>
          <a:p>
            <a:pPr marL="285750" lvl="1" indent="-285750">
              <a:buFont typeface="Arial" panose="020B0604020202020204" pitchFamily="34" charset="0"/>
              <a:buChar char="•"/>
            </a:pPr>
            <a:r>
              <a:rPr lang="fr-FR" sz="1800" dirty="0" smtClean="0">
                <a:solidFill>
                  <a:schemeClr val="accent2"/>
                </a:solidFill>
                <a:latin typeface="Calibri" panose="020F0502020204030204" pitchFamily="34" charset="0"/>
              </a:rPr>
              <a:t>Il met </a:t>
            </a:r>
            <a:r>
              <a:rPr lang="fr-FR" sz="1800" dirty="0">
                <a:solidFill>
                  <a:schemeClr val="accent2"/>
                </a:solidFill>
                <a:latin typeface="Calibri" panose="020F0502020204030204" pitchFamily="34" charset="0"/>
              </a:rPr>
              <a:t>à cet effet en place des règles déontologiques assurant l’équilibre entre l’échange des informations nécessaires, le respect du secret professionnel ainsi que le respect des personnes et la recherche de l’adhésion de celles-ci aux mesures les </a:t>
            </a:r>
            <a:r>
              <a:rPr lang="fr-FR" sz="1800" dirty="0" smtClean="0">
                <a:solidFill>
                  <a:schemeClr val="accent2"/>
                </a:solidFill>
                <a:latin typeface="Calibri" panose="020F0502020204030204" pitchFamily="34" charset="0"/>
              </a:rPr>
              <a:t>concernant</a:t>
            </a:r>
            <a:endParaRPr lang="fr-FR" sz="1800" dirty="0">
              <a:solidFill>
                <a:schemeClr val="accent2"/>
              </a:solidFill>
              <a:latin typeface="Calibri" panose="020F0502020204030204" pitchFamily="34" charset="0"/>
            </a:endParaRPr>
          </a:p>
        </p:txBody>
      </p:sp>
    </p:spTree>
    <p:extLst>
      <p:ext uri="{BB962C8B-B14F-4D97-AF65-F5344CB8AC3E}">
        <p14:creationId xmlns:p14="http://schemas.microsoft.com/office/powerpoint/2010/main" val="22572368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2500" cap="all" dirty="0">
                <a:latin typeface="Calibri" panose="020F0502020204030204" pitchFamily="34" charset="0"/>
              </a:rPr>
              <a:t>Gouvernance du </a:t>
            </a:r>
            <a:r>
              <a:rPr lang="fr-FR" sz="2500" cap="all" dirty="0" smtClean="0">
                <a:latin typeface="Calibri" panose="020F0502020204030204" pitchFamily="34" charset="0"/>
              </a:rPr>
              <a:t>CLSM</a:t>
            </a:r>
            <a:endParaRPr lang="fr-FR" sz="2500" cap="all" dirty="0">
              <a:latin typeface="Calibri" panose="020F0502020204030204" pitchFamily="34" charset="0"/>
            </a:endParaRPr>
          </a:p>
        </p:txBody>
      </p:sp>
      <p:sp>
        <p:nvSpPr>
          <p:cNvPr id="3" name="Espace réservé du contenu 2"/>
          <p:cNvSpPr>
            <a:spLocks noGrp="1"/>
          </p:cNvSpPr>
          <p:nvPr>
            <p:ph idx="1"/>
          </p:nvPr>
        </p:nvSpPr>
        <p:spPr>
          <a:xfrm>
            <a:off x="467544" y="1059582"/>
            <a:ext cx="8003232" cy="3420639"/>
          </a:xfrm>
        </p:spPr>
        <p:txBody>
          <a:bodyPr/>
          <a:lstStyle/>
          <a:p>
            <a:pPr marL="342900" indent="-342900">
              <a:buFont typeface="Arial" panose="020B0604020202020204" pitchFamily="34" charset="0"/>
              <a:buChar char="•"/>
            </a:pPr>
            <a:r>
              <a:rPr lang="fr-FR" sz="1800" b="1" dirty="0">
                <a:solidFill>
                  <a:schemeClr val="accent2"/>
                </a:solidFill>
                <a:latin typeface="Calibri" panose="020F0502020204030204" pitchFamily="34" charset="0"/>
              </a:rPr>
              <a:t>Le Maire ou l’élu représentant un regroupement de communes préside le CLSM </a:t>
            </a:r>
            <a:r>
              <a:rPr lang="fr-FR" sz="1800" dirty="0">
                <a:solidFill>
                  <a:schemeClr val="accent2"/>
                </a:solidFill>
                <a:latin typeface="Calibri" panose="020F0502020204030204" pitchFamily="34" charset="0"/>
              </a:rPr>
              <a:t>et fixe la composition de son Comité de pilotage  et de l’Assemblée plénière</a:t>
            </a:r>
          </a:p>
          <a:p>
            <a:pPr marL="342900" indent="-342900">
              <a:buFont typeface="Arial" panose="020B0604020202020204" pitchFamily="34" charset="0"/>
              <a:buChar char="•"/>
            </a:pPr>
            <a:endParaRPr lang="fr-FR" sz="1800" dirty="0">
              <a:solidFill>
                <a:schemeClr val="accent2"/>
              </a:solidFill>
              <a:latin typeface="Calibri" panose="020F0502020204030204" pitchFamily="34" charset="0"/>
            </a:endParaRPr>
          </a:p>
          <a:p>
            <a:pPr marL="342900" indent="-342900">
              <a:buFont typeface="Arial" panose="020B0604020202020204" pitchFamily="34" charset="0"/>
              <a:buChar char="•"/>
            </a:pPr>
            <a:r>
              <a:rPr lang="fr-FR" sz="1800" dirty="0" smtClean="0">
                <a:solidFill>
                  <a:schemeClr val="accent2"/>
                </a:solidFill>
                <a:latin typeface="Calibri" panose="020F0502020204030204" pitchFamily="34" charset="0"/>
              </a:rPr>
              <a:t>Les chefs </a:t>
            </a:r>
            <a:r>
              <a:rPr lang="fr-FR" sz="1800" dirty="0">
                <a:solidFill>
                  <a:schemeClr val="accent2"/>
                </a:solidFill>
                <a:latin typeface="Calibri" panose="020F0502020204030204" pitchFamily="34" charset="0"/>
              </a:rPr>
              <a:t>de </a:t>
            </a:r>
            <a:r>
              <a:rPr lang="fr-FR" sz="1800" dirty="0" smtClean="0">
                <a:solidFill>
                  <a:schemeClr val="accent2"/>
                </a:solidFill>
                <a:latin typeface="Calibri" panose="020F0502020204030204" pitchFamily="34" charset="0"/>
              </a:rPr>
              <a:t>secteur </a:t>
            </a:r>
            <a:r>
              <a:rPr lang="fr-FR" sz="1800" dirty="0">
                <a:solidFill>
                  <a:schemeClr val="accent2"/>
                </a:solidFill>
                <a:latin typeface="Calibri" panose="020F0502020204030204" pitchFamily="34" charset="0"/>
              </a:rPr>
              <a:t>ou de </a:t>
            </a:r>
            <a:r>
              <a:rPr lang="fr-FR" sz="1800" dirty="0" smtClean="0">
                <a:solidFill>
                  <a:schemeClr val="accent2"/>
                </a:solidFill>
                <a:latin typeface="Calibri" panose="020F0502020204030204" pitchFamily="34" charset="0"/>
              </a:rPr>
              <a:t>pôle sectoriel de la </a:t>
            </a:r>
            <a:r>
              <a:rPr lang="fr-FR" sz="1800" dirty="0">
                <a:solidFill>
                  <a:schemeClr val="accent2"/>
                </a:solidFill>
                <a:latin typeface="Calibri" panose="020F0502020204030204" pitchFamily="34" charset="0"/>
              </a:rPr>
              <a:t>psychiatrie </a:t>
            </a:r>
            <a:r>
              <a:rPr lang="fr-FR" sz="1800" dirty="0" smtClean="0">
                <a:solidFill>
                  <a:schemeClr val="accent2"/>
                </a:solidFill>
                <a:latin typeface="Calibri" panose="020F0502020204030204" pitchFamily="34" charset="0"/>
              </a:rPr>
              <a:t>publique (adultes et pédopsychiatrie) sont </a:t>
            </a:r>
            <a:r>
              <a:rPr lang="fr-FR" sz="1800" dirty="0">
                <a:solidFill>
                  <a:schemeClr val="accent2"/>
                </a:solidFill>
                <a:latin typeface="Calibri" panose="020F0502020204030204" pitchFamily="34" charset="0"/>
              </a:rPr>
              <a:t>étroitement </a:t>
            </a:r>
            <a:r>
              <a:rPr lang="fr-FR" sz="1800" dirty="0" smtClean="0">
                <a:solidFill>
                  <a:schemeClr val="accent2"/>
                </a:solidFill>
                <a:latin typeface="Calibri" panose="020F0502020204030204" pitchFamily="34" charset="0"/>
              </a:rPr>
              <a:t>associés </a:t>
            </a:r>
            <a:r>
              <a:rPr lang="fr-FR" sz="1800" dirty="0">
                <a:solidFill>
                  <a:schemeClr val="accent2"/>
                </a:solidFill>
                <a:latin typeface="Calibri" panose="020F0502020204030204" pitchFamily="34" charset="0"/>
              </a:rPr>
              <a:t>au pilotage du </a:t>
            </a:r>
            <a:r>
              <a:rPr lang="fr-FR" sz="1800" dirty="0" smtClean="0">
                <a:solidFill>
                  <a:schemeClr val="accent2"/>
                </a:solidFill>
                <a:latin typeface="Calibri" panose="020F0502020204030204" pitchFamily="34" charset="0"/>
              </a:rPr>
              <a:t>CLSM</a:t>
            </a:r>
            <a:endParaRPr lang="fr-FR" sz="1800" dirty="0">
              <a:solidFill>
                <a:schemeClr val="accent2"/>
              </a:solidFill>
              <a:latin typeface="Calibri" panose="020F0502020204030204" pitchFamily="34" charset="0"/>
            </a:endParaRPr>
          </a:p>
          <a:p>
            <a:pPr marL="342900" indent="-342900">
              <a:buFont typeface="Arial" panose="020B0604020202020204" pitchFamily="34" charset="0"/>
              <a:buChar char="•"/>
            </a:pPr>
            <a:endParaRPr lang="fr-FR" sz="1800" dirty="0">
              <a:solidFill>
                <a:schemeClr val="accent2"/>
              </a:solidFill>
              <a:latin typeface="Calibri" panose="020F0502020204030204" pitchFamily="34" charset="0"/>
            </a:endParaRPr>
          </a:p>
          <a:p>
            <a:pPr marL="342900" indent="-342900">
              <a:buFont typeface="Arial" panose="020B0604020202020204" pitchFamily="34" charset="0"/>
              <a:buChar char="•"/>
            </a:pPr>
            <a:r>
              <a:rPr lang="fr-FR" sz="1800" dirty="0">
                <a:solidFill>
                  <a:schemeClr val="accent2"/>
                </a:solidFill>
                <a:latin typeface="Calibri" panose="020F0502020204030204" pitchFamily="34" charset="0"/>
              </a:rPr>
              <a:t>Les représentants des usagers et des aidants sont partie prenante </a:t>
            </a:r>
            <a:r>
              <a:rPr lang="fr-FR" sz="1800" dirty="0" smtClean="0">
                <a:solidFill>
                  <a:schemeClr val="accent2"/>
                </a:solidFill>
                <a:latin typeface="Calibri" panose="020F0502020204030204" pitchFamily="34" charset="0"/>
              </a:rPr>
              <a:t>du </a:t>
            </a:r>
            <a:r>
              <a:rPr lang="fr-FR" sz="1800" dirty="0">
                <a:solidFill>
                  <a:schemeClr val="accent2"/>
                </a:solidFill>
                <a:latin typeface="Calibri" panose="020F0502020204030204" pitchFamily="34" charset="0"/>
              </a:rPr>
              <a:t>CLSM dès sa </a:t>
            </a:r>
            <a:r>
              <a:rPr lang="fr-FR" sz="1800" dirty="0" smtClean="0">
                <a:solidFill>
                  <a:schemeClr val="accent2"/>
                </a:solidFill>
                <a:latin typeface="Calibri" panose="020F0502020204030204" pitchFamily="34" charset="0"/>
              </a:rPr>
              <a:t>constitution</a:t>
            </a:r>
            <a:endParaRPr lang="fr-FR" sz="1800" dirty="0">
              <a:solidFill>
                <a:schemeClr val="accent2"/>
              </a:solidFill>
              <a:latin typeface="Calibri" panose="020F0502020204030204" pitchFamily="34" charset="0"/>
            </a:endParaRPr>
          </a:p>
          <a:p>
            <a:pPr marL="342900" indent="-342900">
              <a:buFont typeface="Arial" panose="020B0604020202020204" pitchFamily="34" charset="0"/>
              <a:buChar char="•"/>
            </a:pPr>
            <a:endParaRPr lang="fr-FR" sz="1800" dirty="0">
              <a:solidFill>
                <a:schemeClr val="accent2"/>
              </a:solidFill>
              <a:latin typeface="Calibri" panose="020F0502020204030204" pitchFamily="34" charset="0"/>
            </a:endParaRPr>
          </a:p>
          <a:p>
            <a:pPr marL="342900" indent="-342900">
              <a:buFont typeface="Arial" panose="020B0604020202020204" pitchFamily="34" charset="0"/>
              <a:buChar char="•"/>
            </a:pPr>
            <a:r>
              <a:rPr lang="fr-FR" sz="1800" dirty="0">
                <a:solidFill>
                  <a:schemeClr val="accent2"/>
                </a:solidFill>
                <a:latin typeface="Calibri" panose="020F0502020204030204" pitchFamily="34" charset="0"/>
              </a:rPr>
              <a:t>La délégation territoriale de l’ARS est représentée au comité de </a:t>
            </a:r>
            <a:r>
              <a:rPr lang="fr-FR" sz="1800" dirty="0" smtClean="0">
                <a:solidFill>
                  <a:schemeClr val="accent2"/>
                </a:solidFill>
                <a:latin typeface="Calibri" panose="020F0502020204030204" pitchFamily="34" charset="0"/>
              </a:rPr>
              <a:t>pilotage</a:t>
            </a:r>
            <a:endParaRPr lang="fr-FR" sz="1800" dirty="0">
              <a:solidFill>
                <a:schemeClr val="accent2"/>
              </a:solidFill>
              <a:latin typeface="Calibri" panose="020F0502020204030204" pitchFamily="34" charset="0"/>
            </a:endParaRPr>
          </a:p>
        </p:txBody>
      </p:sp>
    </p:spTree>
    <p:extLst>
      <p:ext uri="{BB962C8B-B14F-4D97-AF65-F5344CB8AC3E}">
        <p14:creationId xmlns:p14="http://schemas.microsoft.com/office/powerpoint/2010/main" val="28016004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2500" cap="all" dirty="0">
                <a:latin typeface="Calibri" panose="020F0502020204030204" pitchFamily="34" charset="0"/>
              </a:rPr>
              <a:t>Les facteurs </a:t>
            </a:r>
            <a:r>
              <a:rPr lang="fr-FR" sz="2500" cap="all" dirty="0" smtClean="0">
                <a:latin typeface="Calibri" panose="020F0502020204030204" pitchFamily="34" charset="0"/>
              </a:rPr>
              <a:t>favorisants</a:t>
            </a:r>
            <a:endParaRPr lang="fr-FR" sz="2500" cap="all" dirty="0">
              <a:latin typeface="Calibri" panose="020F0502020204030204" pitchFamily="34" charset="0"/>
            </a:endParaRPr>
          </a:p>
        </p:txBody>
      </p:sp>
      <p:sp>
        <p:nvSpPr>
          <p:cNvPr id="3" name="Espace réservé du contenu 2"/>
          <p:cNvSpPr>
            <a:spLocks noGrp="1"/>
          </p:cNvSpPr>
          <p:nvPr>
            <p:ph idx="1"/>
          </p:nvPr>
        </p:nvSpPr>
        <p:spPr>
          <a:xfrm>
            <a:off x="457200" y="951310"/>
            <a:ext cx="8147248" cy="3420640"/>
          </a:xfrm>
        </p:spPr>
        <p:txBody>
          <a:bodyPr/>
          <a:lstStyle/>
          <a:p>
            <a:pPr marL="0" indent="0"/>
            <a:endParaRPr lang="fr-FR" sz="1800" dirty="0" smtClean="0">
              <a:latin typeface="Calibri" panose="020F0502020204030204" pitchFamily="34" charset="0"/>
            </a:endParaRPr>
          </a:p>
          <a:p>
            <a:pPr marL="285750" indent="-285750">
              <a:buFont typeface="Arial" panose="020B0604020202020204" pitchFamily="34" charset="0"/>
              <a:buChar char="•"/>
            </a:pPr>
            <a:r>
              <a:rPr lang="fr-FR" sz="1800" dirty="0" smtClean="0">
                <a:solidFill>
                  <a:schemeClr val="accent2"/>
                </a:solidFill>
                <a:latin typeface="Calibri" panose="020F0502020204030204" pitchFamily="34" charset="0"/>
              </a:rPr>
              <a:t>L’existence </a:t>
            </a:r>
            <a:r>
              <a:rPr lang="fr-FR" sz="1800" dirty="0">
                <a:solidFill>
                  <a:schemeClr val="accent2"/>
                </a:solidFill>
                <a:latin typeface="Calibri" panose="020F0502020204030204" pitchFamily="34" charset="0"/>
              </a:rPr>
              <a:t>d’un </a:t>
            </a:r>
            <a:r>
              <a:rPr lang="fr-FR" sz="1800" b="1" dirty="0">
                <a:solidFill>
                  <a:schemeClr val="accent2"/>
                </a:solidFill>
                <a:latin typeface="Calibri" panose="020F0502020204030204" pitchFamily="34" charset="0"/>
              </a:rPr>
              <a:t>diagnostic</a:t>
            </a:r>
            <a:r>
              <a:rPr lang="fr-FR" sz="1800" dirty="0">
                <a:solidFill>
                  <a:schemeClr val="accent2"/>
                </a:solidFill>
                <a:latin typeface="Calibri" panose="020F0502020204030204" pitchFamily="34" charset="0"/>
              </a:rPr>
              <a:t>, réalisé notamment dans le cadre d’un </a:t>
            </a:r>
            <a:r>
              <a:rPr lang="fr-FR" sz="1800" b="1" dirty="0">
                <a:solidFill>
                  <a:schemeClr val="accent2"/>
                </a:solidFill>
                <a:latin typeface="Calibri" panose="020F0502020204030204" pitchFamily="34" charset="0"/>
              </a:rPr>
              <a:t>Atelier Santé </a:t>
            </a:r>
            <a:r>
              <a:rPr lang="fr-FR" sz="1800" b="1" dirty="0" smtClean="0">
                <a:solidFill>
                  <a:schemeClr val="accent2"/>
                </a:solidFill>
                <a:latin typeface="Calibri" panose="020F0502020204030204" pitchFamily="34" charset="0"/>
              </a:rPr>
              <a:t>Ville </a:t>
            </a:r>
            <a:r>
              <a:rPr lang="fr-FR" sz="1800" dirty="0" smtClean="0">
                <a:solidFill>
                  <a:schemeClr val="accent2"/>
                </a:solidFill>
                <a:latin typeface="Calibri" panose="020F0502020204030204" pitchFamily="34" charset="0"/>
              </a:rPr>
              <a:t>(participatif)</a:t>
            </a:r>
            <a:endParaRPr lang="fr-FR" sz="1800" dirty="0">
              <a:solidFill>
                <a:schemeClr val="accent2"/>
              </a:solidFill>
              <a:latin typeface="Calibri" panose="020F0502020204030204" pitchFamily="34" charset="0"/>
            </a:endParaRPr>
          </a:p>
          <a:p>
            <a:pPr marL="285750" indent="-285750">
              <a:buFont typeface="Arial" panose="020B0604020202020204" pitchFamily="34" charset="0"/>
              <a:buChar char="•"/>
            </a:pPr>
            <a:r>
              <a:rPr lang="fr-FR" sz="1800" dirty="0">
                <a:solidFill>
                  <a:schemeClr val="accent2"/>
                </a:solidFill>
                <a:latin typeface="Calibri" panose="020F0502020204030204" pitchFamily="34" charset="0"/>
              </a:rPr>
              <a:t>L’existence </a:t>
            </a:r>
            <a:r>
              <a:rPr lang="fr-FR" sz="1800" dirty="0" smtClean="0">
                <a:solidFill>
                  <a:schemeClr val="accent2"/>
                </a:solidFill>
                <a:latin typeface="Calibri" panose="020F0502020204030204" pitchFamily="34" charset="0"/>
              </a:rPr>
              <a:t>sur </a:t>
            </a:r>
            <a:r>
              <a:rPr lang="fr-FR" sz="1800" dirty="0">
                <a:solidFill>
                  <a:schemeClr val="accent2"/>
                </a:solidFill>
                <a:latin typeface="Calibri" panose="020F0502020204030204" pitchFamily="34" charset="0"/>
              </a:rPr>
              <a:t>la ville d’un </a:t>
            </a:r>
            <a:r>
              <a:rPr lang="fr-FR" sz="1800" b="1" dirty="0" smtClean="0">
                <a:solidFill>
                  <a:schemeClr val="accent2"/>
                </a:solidFill>
                <a:latin typeface="Calibri" panose="020F0502020204030204" pitchFamily="34" charset="0"/>
              </a:rPr>
              <a:t>service </a:t>
            </a:r>
            <a:r>
              <a:rPr lang="fr-FR" sz="1800" b="1" dirty="0">
                <a:solidFill>
                  <a:schemeClr val="accent2"/>
                </a:solidFill>
                <a:latin typeface="Calibri" panose="020F0502020204030204" pitchFamily="34" charset="0"/>
              </a:rPr>
              <a:t>dédié aux questions de santé </a:t>
            </a:r>
          </a:p>
          <a:p>
            <a:pPr marL="285750" indent="-285750">
              <a:buFont typeface="Arial" panose="020B0604020202020204" pitchFamily="34" charset="0"/>
              <a:buChar char="•"/>
            </a:pPr>
            <a:r>
              <a:rPr lang="fr-FR" sz="1800" dirty="0">
                <a:solidFill>
                  <a:schemeClr val="accent2"/>
                </a:solidFill>
                <a:latin typeface="Calibri" panose="020F0502020204030204" pitchFamily="34" charset="0"/>
              </a:rPr>
              <a:t>L’existence d’un </a:t>
            </a:r>
            <a:r>
              <a:rPr lang="fr-FR" sz="1800" b="1" dirty="0">
                <a:solidFill>
                  <a:schemeClr val="accent2"/>
                </a:solidFill>
                <a:latin typeface="Calibri" panose="020F0502020204030204" pitchFamily="34" charset="0"/>
              </a:rPr>
              <a:t>réseau de santé mentale ou d’un(e) RESAD</a:t>
            </a:r>
          </a:p>
          <a:p>
            <a:pPr marL="285750" indent="-285750">
              <a:buFont typeface="Arial" panose="020B0604020202020204" pitchFamily="34" charset="0"/>
              <a:buChar char="•"/>
            </a:pPr>
            <a:r>
              <a:rPr lang="fr-FR" sz="1800" dirty="0">
                <a:solidFill>
                  <a:schemeClr val="accent2"/>
                </a:solidFill>
                <a:latin typeface="Calibri" panose="020F0502020204030204" pitchFamily="34" charset="0"/>
              </a:rPr>
              <a:t>L’existence d’une </a:t>
            </a:r>
            <a:r>
              <a:rPr lang="fr-FR" sz="1800" b="1" dirty="0">
                <a:solidFill>
                  <a:schemeClr val="accent2"/>
                </a:solidFill>
                <a:latin typeface="Calibri" panose="020F0502020204030204" pitchFamily="34" charset="0"/>
              </a:rPr>
              <a:t>équipe mobile « psychiatrie précarité »</a:t>
            </a:r>
          </a:p>
          <a:p>
            <a:endParaRPr lang="fr-FR" dirty="0">
              <a:solidFill>
                <a:schemeClr val="accent2"/>
              </a:solidFill>
            </a:endParaRPr>
          </a:p>
          <a:p>
            <a:r>
              <a:rPr lang="fr-FR" sz="1800" dirty="0">
                <a:solidFill>
                  <a:srgbClr val="C00000"/>
                </a:solidFill>
                <a:latin typeface="Calibri" panose="020F0502020204030204" pitchFamily="34" charset="0"/>
              </a:rPr>
              <a:t>Mais surtout :</a:t>
            </a:r>
          </a:p>
          <a:p>
            <a:pPr marL="285750" indent="-285750">
              <a:buFont typeface="Arial" panose="020B0604020202020204" pitchFamily="34" charset="0"/>
              <a:buChar char="•"/>
            </a:pPr>
            <a:r>
              <a:rPr lang="fr-FR" sz="1800" b="1" dirty="0">
                <a:solidFill>
                  <a:schemeClr val="accent2"/>
                </a:solidFill>
                <a:latin typeface="Calibri" panose="020F0502020204030204" pitchFamily="34" charset="0"/>
              </a:rPr>
              <a:t>L’engagement des élus et des équipes de psychiatrie</a:t>
            </a:r>
          </a:p>
          <a:p>
            <a:pPr marL="285750" indent="-285750">
              <a:buFont typeface="Arial" panose="020B0604020202020204" pitchFamily="34" charset="0"/>
              <a:buChar char="•"/>
            </a:pPr>
            <a:r>
              <a:rPr lang="fr-FR" sz="1800" b="1" dirty="0">
                <a:solidFill>
                  <a:schemeClr val="accent2"/>
                </a:solidFill>
                <a:latin typeface="Calibri" panose="020F0502020204030204" pitchFamily="34" charset="0"/>
              </a:rPr>
              <a:t>Les possibilités de participation des usagers et/ou de leurs </a:t>
            </a:r>
            <a:r>
              <a:rPr lang="fr-FR" sz="1800" b="1" dirty="0" smtClean="0">
                <a:solidFill>
                  <a:schemeClr val="accent2"/>
                </a:solidFill>
                <a:latin typeface="Calibri" panose="020F0502020204030204" pitchFamily="34" charset="0"/>
              </a:rPr>
              <a:t>proches</a:t>
            </a:r>
            <a:endParaRPr lang="fr-FR" sz="1800" b="1" dirty="0">
              <a:solidFill>
                <a:schemeClr val="accent2"/>
              </a:solidFill>
              <a:latin typeface="Calibri" panose="020F0502020204030204" pitchFamily="34" charset="0"/>
            </a:endParaRPr>
          </a:p>
        </p:txBody>
      </p:sp>
    </p:spTree>
    <p:extLst>
      <p:ext uri="{BB962C8B-B14F-4D97-AF65-F5344CB8AC3E}">
        <p14:creationId xmlns:p14="http://schemas.microsoft.com/office/powerpoint/2010/main" val="1806009246"/>
      </p:ext>
    </p:extLst>
  </p:cSld>
  <p:clrMapOvr>
    <a:masterClrMapping/>
  </p:clrMapOvr>
  <p:timing>
    <p:tnLst>
      <p:par>
        <p:cTn id="1" dur="indefinite" restart="never" nodeType="tmRoot"/>
      </p:par>
    </p:tnLst>
  </p:timing>
</p:sld>
</file>

<file path=ppt/theme/theme1.xml><?xml version="1.0" encoding="utf-8"?>
<a:theme xmlns:a="http://schemas.openxmlformats.org/drawingml/2006/main" name="masque_ppt_ars_2013-12-16_12-37-0_864">
  <a:themeElements>
    <a:clrScheme name="Modèle par défau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fr-FR" altLang="fr-FR" sz="1000" b="0" i="0" u="none" strike="noStrike" cap="none" normalizeH="0" baseline="0" smtClean="0">
            <a:ln>
              <a:noFill/>
            </a:ln>
            <a:solidFill>
              <a:srgbClr val="002395"/>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fr-FR" altLang="fr-FR" sz="1000" b="0" i="0" u="none" strike="noStrike" cap="none" normalizeH="0" baseline="0" smtClean="0">
            <a:ln>
              <a:noFill/>
            </a:ln>
            <a:solidFill>
              <a:srgbClr val="002395"/>
            </a:solidFill>
            <a:effectLst/>
            <a:latin typeface="Arial" charset="0"/>
          </a:defRPr>
        </a:defPPr>
      </a:lstStyle>
    </a:lnDef>
  </a:objectDefaults>
  <a:extraClrSchemeLst>
    <a:extraClrScheme>
      <a:clrScheme name="Modèle par défaut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odèle par défau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odèle par défau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odèle par défaut">
  <a:themeElements>
    <a:clrScheme name="Modèle par défau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fr-FR" altLang="fr-FR" sz="1000" b="0" i="0" u="none" strike="noStrike" cap="none" normalizeH="0" baseline="0" smtClean="0">
            <a:ln>
              <a:noFill/>
            </a:ln>
            <a:solidFill>
              <a:srgbClr val="002395"/>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fr-FR" altLang="fr-FR" sz="1000" b="0" i="0" u="none" strike="noStrike" cap="none" normalizeH="0" baseline="0" smtClean="0">
            <a:ln>
              <a:noFill/>
            </a:ln>
            <a:solidFill>
              <a:srgbClr val="002395"/>
            </a:solidFill>
            <a:effectLst/>
            <a:latin typeface="Arial" charset="0"/>
          </a:defRPr>
        </a:defPPr>
      </a:lstStyle>
    </a:lnDef>
  </a:objectDefaults>
  <a:extraClrSchemeLst>
    <a:extraClrScheme>
      <a:clrScheme name="Modèle par défaut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odèle par défau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odèle par défau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1627</TotalTime>
  <Words>719</Words>
  <Application>Microsoft Office PowerPoint</Application>
  <PresentationFormat>Affichage à l'écran (16:9)</PresentationFormat>
  <Paragraphs>69</Paragraphs>
  <Slides>11</Slides>
  <Notes>1</Notes>
  <HiddenSlides>0</HiddenSlides>
  <MMClips>0</MMClips>
  <ScaleCrop>false</ScaleCrop>
  <HeadingPairs>
    <vt:vector size="4" baseType="variant">
      <vt:variant>
        <vt:lpstr>Thème</vt:lpstr>
      </vt:variant>
      <vt:variant>
        <vt:i4>2</vt:i4>
      </vt:variant>
      <vt:variant>
        <vt:lpstr>Titres des diapositives</vt:lpstr>
      </vt:variant>
      <vt:variant>
        <vt:i4>11</vt:i4>
      </vt:variant>
    </vt:vector>
  </HeadingPairs>
  <TitlesOfParts>
    <vt:vector size="13" baseType="lpstr">
      <vt:lpstr>masque_ppt_ars_2013-12-16_12-37-0_864</vt:lpstr>
      <vt:lpstr>Modèle par défaut</vt:lpstr>
      <vt:lpstr>SOUTENIR LE DEVELOPPEMENT DES CONSEILS LOCAUX DE SANTE MENTALE (CLSM) EN ILE DE FRANCE </vt:lpstr>
      <vt:lpstr>CONTEXTE NATIONAL</vt:lpstr>
      <vt:lpstr>L’engagement de l’ARSIF</vt:lpstr>
      <vt:lpstr>CALENDRIER: 2012 - 2016</vt:lpstr>
      <vt:lpstr>CALENDRIER: 2012 - 2016</vt:lpstr>
      <vt:lpstr>Missions d’UN CLSM (CAHIER DE CHARGES) </vt:lpstr>
      <vt:lpstr>Actions prioritaires du CLSM</vt:lpstr>
      <vt:lpstr>Gouvernance du CLSM</vt:lpstr>
      <vt:lpstr>Les facteurs favorisants</vt:lpstr>
      <vt:lpstr>LES RESULTATS ATTENDUS</vt:lpstr>
      <vt:lpstr>Merci!</vt:lpstr>
    </vt:vector>
  </TitlesOfParts>
  <Company>CNFPT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CARON Estelle</dc:creator>
  <cp:lastModifiedBy>BEZARD, Nathalie</cp:lastModifiedBy>
  <cp:revision>100</cp:revision>
  <dcterms:created xsi:type="dcterms:W3CDTF">2013-02-26T08:41:22Z</dcterms:created>
  <dcterms:modified xsi:type="dcterms:W3CDTF">2014-10-06T08:50:04Z</dcterms:modified>
</cp:coreProperties>
</file>