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3.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4.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5.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6.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8" r:id="rId4"/>
    <p:sldMasterId id="2147483662" r:id="rId5"/>
    <p:sldMasterId id="2147483677" r:id="rId6"/>
    <p:sldMasterId id="2147483770" r:id="rId7"/>
    <p:sldMasterId id="2147483777" r:id="rId8"/>
    <p:sldMasterId id="2147483789" r:id="rId9"/>
    <p:sldMasterId id="2147483648" r:id="rId10"/>
  </p:sldMasterIdLst>
  <p:notesMasterIdLst>
    <p:notesMasterId r:id="rId104"/>
  </p:notesMasterIdLst>
  <p:handoutMasterIdLst>
    <p:handoutMasterId r:id="rId105"/>
  </p:handoutMasterIdLst>
  <p:sldIdLst>
    <p:sldId id="435" r:id="rId11"/>
    <p:sldId id="436" r:id="rId12"/>
    <p:sldId id="417" r:id="rId13"/>
    <p:sldId id="643" r:id="rId14"/>
    <p:sldId id="707" r:id="rId15"/>
    <p:sldId id="724" r:id="rId16"/>
    <p:sldId id="700" r:id="rId17"/>
    <p:sldId id="723" r:id="rId18"/>
    <p:sldId id="710" r:id="rId19"/>
    <p:sldId id="726" r:id="rId20"/>
    <p:sldId id="732" r:id="rId21"/>
    <p:sldId id="725" r:id="rId22"/>
    <p:sldId id="712" r:id="rId23"/>
    <p:sldId id="713" r:id="rId24"/>
    <p:sldId id="733" r:id="rId25"/>
    <p:sldId id="727" r:id="rId26"/>
    <p:sldId id="714" r:id="rId27"/>
    <p:sldId id="717" r:id="rId28"/>
    <p:sldId id="728" r:id="rId29"/>
    <p:sldId id="716" r:id="rId30"/>
    <p:sldId id="718" r:id="rId31"/>
    <p:sldId id="719" r:id="rId32"/>
    <p:sldId id="720" r:id="rId33"/>
    <p:sldId id="721" r:id="rId34"/>
    <p:sldId id="729" r:id="rId35"/>
    <p:sldId id="722" r:id="rId36"/>
    <p:sldId id="730" r:id="rId37"/>
    <p:sldId id="731" r:id="rId38"/>
    <p:sldId id="646" r:id="rId39"/>
    <p:sldId id="772" r:id="rId40"/>
    <p:sldId id="773" r:id="rId41"/>
    <p:sldId id="774" r:id="rId42"/>
    <p:sldId id="775" r:id="rId43"/>
    <p:sldId id="776" r:id="rId44"/>
    <p:sldId id="288" r:id="rId45"/>
    <p:sldId id="438" r:id="rId46"/>
    <p:sldId id="780" r:id="rId47"/>
    <p:sldId id="781" r:id="rId48"/>
    <p:sldId id="782" r:id="rId49"/>
    <p:sldId id="783" r:id="rId50"/>
    <p:sldId id="784" r:id="rId51"/>
    <p:sldId id="785" r:id="rId52"/>
    <p:sldId id="786" r:id="rId53"/>
    <p:sldId id="787" r:id="rId54"/>
    <p:sldId id="788" r:id="rId55"/>
    <p:sldId id="789" r:id="rId56"/>
    <p:sldId id="790" r:id="rId57"/>
    <p:sldId id="791" r:id="rId58"/>
    <p:sldId id="792" r:id="rId59"/>
    <p:sldId id="793" r:id="rId60"/>
    <p:sldId id="794" r:id="rId61"/>
    <p:sldId id="795" r:id="rId62"/>
    <p:sldId id="796" r:id="rId63"/>
    <p:sldId id="797" r:id="rId64"/>
    <p:sldId id="798" r:id="rId65"/>
    <p:sldId id="799" r:id="rId66"/>
    <p:sldId id="800" r:id="rId67"/>
    <p:sldId id="801" r:id="rId68"/>
    <p:sldId id="802" r:id="rId69"/>
    <p:sldId id="803" r:id="rId70"/>
    <p:sldId id="804" r:id="rId71"/>
    <p:sldId id="805" r:id="rId72"/>
    <p:sldId id="645" r:id="rId73"/>
    <p:sldId id="282" r:id="rId74"/>
    <p:sldId id="300" r:id="rId75"/>
    <p:sldId id="301" r:id="rId76"/>
    <p:sldId id="297" r:id="rId77"/>
    <p:sldId id="303" r:id="rId78"/>
    <p:sldId id="302" r:id="rId79"/>
    <p:sldId id="296" r:id="rId80"/>
    <p:sldId id="299" r:id="rId81"/>
    <p:sldId id="292" r:id="rId82"/>
    <p:sldId id="644" r:id="rId83"/>
    <p:sldId id="530" r:id="rId84"/>
    <p:sldId id="525" r:id="rId85"/>
    <p:sldId id="474" r:id="rId86"/>
    <p:sldId id="483" r:id="rId87"/>
    <p:sldId id="482" r:id="rId88"/>
    <p:sldId id="260" r:id="rId89"/>
    <p:sldId id="531" r:id="rId90"/>
    <p:sldId id="532" r:id="rId91"/>
    <p:sldId id="533" r:id="rId92"/>
    <p:sldId id="534" r:id="rId93"/>
    <p:sldId id="493" r:id="rId94"/>
    <p:sldId id="494" r:id="rId95"/>
    <p:sldId id="495" r:id="rId96"/>
    <p:sldId id="779" r:id="rId97"/>
    <p:sldId id="333" r:id="rId98"/>
    <p:sldId id="711" r:id="rId99"/>
    <p:sldId id="777" r:id="rId100"/>
    <p:sldId id="778" r:id="rId101"/>
    <p:sldId id="452" r:id="rId102"/>
    <p:sldId id="457" r:id="rId103"/>
  </p:sldIdLst>
  <p:sldSz cx="9144000" cy="5143500" type="screen16x9"/>
  <p:notesSz cx="6735763" cy="9866313"/>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82A48A00-B551-4346-B4AF-0A5BA0481FB0}">
          <p14:sldIdLst>
            <p14:sldId id="435"/>
            <p14:sldId id="436"/>
            <p14:sldId id="417"/>
            <p14:sldId id="643"/>
          </p14:sldIdLst>
        </p14:section>
        <p14:section name="Section par défaut" id="{435910C1-EB6C-4304-A895-7F0948F35C27}">
          <p14:sldIdLst>
            <p14:sldId id="707"/>
            <p14:sldId id="724"/>
            <p14:sldId id="700"/>
            <p14:sldId id="723"/>
            <p14:sldId id="710"/>
            <p14:sldId id="726"/>
            <p14:sldId id="732"/>
            <p14:sldId id="725"/>
            <p14:sldId id="712"/>
            <p14:sldId id="713"/>
            <p14:sldId id="733"/>
            <p14:sldId id="727"/>
            <p14:sldId id="714"/>
            <p14:sldId id="717"/>
            <p14:sldId id="728"/>
            <p14:sldId id="716"/>
            <p14:sldId id="718"/>
            <p14:sldId id="719"/>
            <p14:sldId id="720"/>
            <p14:sldId id="721"/>
            <p14:sldId id="729"/>
            <p14:sldId id="722"/>
            <p14:sldId id="730"/>
            <p14:sldId id="731"/>
            <p14:sldId id="646"/>
            <p14:sldId id="772"/>
            <p14:sldId id="773"/>
            <p14:sldId id="774"/>
            <p14:sldId id="775"/>
            <p14:sldId id="776"/>
            <p14:sldId id="288"/>
            <p14:sldId id="438"/>
            <p14:sldId id="780"/>
            <p14:sldId id="781"/>
            <p14:sldId id="782"/>
            <p14:sldId id="783"/>
            <p14:sldId id="784"/>
            <p14:sldId id="785"/>
            <p14:sldId id="786"/>
            <p14:sldId id="787"/>
            <p14:sldId id="788"/>
            <p14:sldId id="789"/>
            <p14:sldId id="790"/>
            <p14:sldId id="791"/>
            <p14:sldId id="792"/>
            <p14:sldId id="793"/>
            <p14:sldId id="794"/>
            <p14:sldId id="795"/>
            <p14:sldId id="796"/>
            <p14:sldId id="797"/>
            <p14:sldId id="798"/>
            <p14:sldId id="799"/>
            <p14:sldId id="800"/>
            <p14:sldId id="801"/>
            <p14:sldId id="802"/>
            <p14:sldId id="803"/>
            <p14:sldId id="804"/>
            <p14:sldId id="805"/>
          </p14:sldIdLst>
        </p14:section>
        <p14:section name="Section par défaut" id="{44346466-5566-463D-B72E-07CE36A0B2B0}">
          <p14:sldIdLst>
            <p14:sldId id="645"/>
            <p14:sldId id="282"/>
            <p14:sldId id="300"/>
            <p14:sldId id="301"/>
            <p14:sldId id="297"/>
            <p14:sldId id="303"/>
            <p14:sldId id="302"/>
            <p14:sldId id="296"/>
            <p14:sldId id="299"/>
            <p14:sldId id="292"/>
            <p14:sldId id="644"/>
            <p14:sldId id="530"/>
            <p14:sldId id="525"/>
            <p14:sldId id="474"/>
            <p14:sldId id="483"/>
            <p14:sldId id="482"/>
            <p14:sldId id="260"/>
            <p14:sldId id="531"/>
            <p14:sldId id="532"/>
            <p14:sldId id="533"/>
            <p14:sldId id="534"/>
            <p14:sldId id="493"/>
            <p14:sldId id="494"/>
            <p14:sldId id="495"/>
            <p14:sldId id="779"/>
            <p14:sldId id="333"/>
            <p14:sldId id="711"/>
            <p14:sldId id="777"/>
            <p14:sldId id="778"/>
            <p14:sldId id="452"/>
            <p14:sldId id="457"/>
          </p14:sldIdLst>
        </p14:section>
      </p14:sectionLst>
    </p:ext>
    <p:ext uri="{EFAFB233-063F-42B5-8137-9DF3F51BA10A}">
      <p15:sldGuideLst xmlns:p15="http://schemas.microsoft.com/office/powerpoint/2012/main">
        <p15:guide id="1" orient="horz" pos="2995">
          <p15:clr>
            <a:srgbClr val="A4A3A4"/>
          </p15:clr>
        </p15:guide>
        <p15:guide id="2" orient="horz" pos="3171">
          <p15:clr>
            <a:srgbClr val="A4A3A4"/>
          </p15:clr>
        </p15:guide>
        <p15:guide id="3" pos="541">
          <p15:clr>
            <a:srgbClr val="A4A3A4"/>
          </p15:clr>
        </p15:guide>
        <p15:guide id="4" pos="25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1"/>
    <a:srgbClr val="7AB800"/>
    <a:srgbClr val="E87722"/>
    <a:srgbClr val="163D80"/>
    <a:srgbClr val="4B7AD5"/>
    <a:srgbClr val="C00F82"/>
    <a:srgbClr val="A8D436"/>
    <a:srgbClr val="0047BB"/>
    <a:srgbClr val="66FF66"/>
    <a:srgbClr val="0092D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0D8AD2-9591-315D-2791-7A79B259B487}" v="54" dt="2025-11-03T18:11:25.587"/>
    <p1510:client id="{23D73B4E-71FD-3AD0-0FF1-A8BE5A8A16BA}" v="21" dt="2025-11-03T17:42:55.239"/>
    <p1510:client id="{83044B88-D596-97E7-713B-8BD7DBCF1985}" v="12" dt="2025-11-03T14:45:35.122"/>
    <p1510:client id="{A571EA17-FDE6-1F1A-A249-A39E8C244B65}" v="58" dt="2025-11-03T11:14:21.819"/>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874" y="-96"/>
      </p:cViewPr>
      <p:guideLst>
        <p:guide orient="horz" pos="2995"/>
        <p:guide orient="horz" pos="3171"/>
        <p:guide pos="541"/>
        <p:guide pos="2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6" Type="http://schemas.openxmlformats.org/officeDocument/2006/relationships/slide" Target="slides/slide6.xml"/><Relationship Id="rId107" Type="http://schemas.openxmlformats.org/officeDocument/2006/relationships/viewProps" Target="viewProps.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102" Type="http://schemas.openxmlformats.org/officeDocument/2006/relationships/slide" Target="slides/slide92.xml"/><Relationship Id="rId5" Type="http://schemas.openxmlformats.org/officeDocument/2006/relationships/slideMaster" Target="slideMasters/slideMaster2.xml"/><Relationship Id="rId90" Type="http://schemas.openxmlformats.org/officeDocument/2006/relationships/slide" Target="slides/slide80.xml"/><Relationship Id="rId95" Type="http://schemas.openxmlformats.org/officeDocument/2006/relationships/slide" Target="slides/slide85.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80" Type="http://schemas.openxmlformats.org/officeDocument/2006/relationships/slide" Target="slides/slide70.xml"/><Relationship Id="rId85" Type="http://schemas.openxmlformats.org/officeDocument/2006/relationships/slide" Target="slides/slide75.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theme" Target="theme/theme1.xml"/><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presProps" Target="presProps.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tableStyles" Target="tableStyles.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microsoft.com/office/2016/11/relationships/changesInfo" Target="changesInfos/changesInfo1.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3" Type="http://schemas.openxmlformats.org/officeDocument/2006/relationships/customXml" Target="../customXml/item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aline KELEBE" userId="S::missioncts_mutualite-idf.fr#ext#@msociauxfr.onmicrosoft.com::c6743ba8-5ce3-4f5f-82be-7478c30cd9db" providerId="AD" clId="Web-{58D5A8C2-5DF8-C2FB-4365-D5C4F49C5083}"/>
    <pc:docChg chg="modSld">
      <pc:chgData name="Christaline KELEBE" userId="S::missioncts_mutualite-idf.fr#ext#@msociauxfr.onmicrosoft.com::c6743ba8-5ce3-4f5f-82be-7478c30cd9db" providerId="AD" clId="Web-{58D5A8C2-5DF8-C2FB-4365-D5C4F49C5083}" dt="2025-10-23T06:50:51.729" v="6" actId="20577"/>
      <pc:docMkLst>
        <pc:docMk/>
      </pc:docMkLst>
      <pc:sldChg chg="modSp">
        <pc:chgData name="Christaline KELEBE" userId="S::missioncts_mutualite-idf.fr#ext#@msociauxfr.onmicrosoft.com::c6743ba8-5ce3-4f5f-82be-7478c30cd9db" providerId="AD" clId="Web-{58D5A8C2-5DF8-C2FB-4365-D5C4F49C5083}" dt="2025-10-23T06:50:51.729" v="6" actId="20577"/>
        <pc:sldMkLst>
          <pc:docMk/>
          <pc:sldMk cId="3270135560" sldId="643"/>
        </pc:sldMkLst>
        <pc:spChg chg="mod">
          <ac:chgData name="Christaline KELEBE" userId="S::missioncts_mutualite-idf.fr#ext#@msociauxfr.onmicrosoft.com::c6743ba8-5ce3-4f5f-82be-7478c30cd9db" providerId="AD" clId="Web-{58D5A8C2-5DF8-C2FB-4365-D5C4F49C5083}" dt="2025-10-23T06:50:51.729" v="6" actId="20577"/>
          <ac:spMkLst>
            <pc:docMk/>
            <pc:sldMk cId="3270135560" sldId="643"/>
            <ac:spMk id="4" creationId="{4195838D-2D70-ACD3-D8E9-99A554245671}"/>
          </ac:spMkLst>
        </pc:spChg>
      </pc:sldChg>
    </pc:docChg>
  </pc:docChgLst>
  <pc:docChgLst>
    <pc:chgData name="Christaline KELEBE" userId="S::missioncts_mutualite-idf.fr#ext#@msociauxfr.onmicrosoft.com::c6743ba8-5ce3-4f5f-82be-7478c30cd9db" providerId="AD" clId="Web-{160D8AD2-9591-315D-2791-7A79B259B487}"/>
    <pc:docChg chg="addSld delSld sldOrd modSection">
      <pc:chgData name="Christaline KELEBE" userId="S::missioncts_mutualite-idf.fr#ext#@msociauxfr.onmicrosoft.com::c6743ba8-5ce3-4f5f-82be-7478c30cd9db" providerId="AD" clId="Web-{160D8AD2-9591-315D-2791-7A79B259B487}" dt="2025-11-03T18:11:25.587" v="53"/>
      <pc:docMkLst>
        <pc:docMk/>
      </pc:docMkLst>
      <pc:sldChg chg="del">
        <pc:chgData name="Christaline KELEBE" userId="S::missioncts_mutualite-idf.fr#ext#@msociauxfr.onmicrosoft.com::c6743ba8-5ce3-4f5f-82be-7478c30cd9db" providerId="AD" clId="Web-{160D8AD2-9591-315D-2791-7A79B259B487}" dt="2025-11-03T18:11:21.197" v="46"/>
        <pc:sldMkLst>
          <pc:docMk/>
          <pc:sldMk cId="0" sldId="324"/>
        </pc:sldMkLst>
      </pc:sldChg>
      <pc:sldChg chg="del">
        <pc:chgData name="Christaline KELEBE" userId="S::missioncts_mutualite-idf.fr#ext#@msociauxfr.onmicrosoft.com::c6743ba8-5ce3-4f5f-82be-7478c30cd9db" providerId="AD" clId="Web-{160D8AD2-9591-315D-2791-7A79B259B487}" dt="2025-11-03T18:11:21.197" v="47"/>
        <pc:sldMkLst>
          <pc:docMk/>
          <pc:sldMk cId="0" sldId="363"/>
        </pc:sldMkLst>
      </pc:sldChg>
      <pc:sldChg chg="del">
        <pc:chgData name="Christaline KELEBE" userId="S::missioncts_mutualite-idf.fr#ext#@msociauxfr.onmicrosoft.com::c6743ba8-5ce3-4f5f-82be-7478c30cd9db" providerId="AD" clId="Web-{160D8AD2-9591-315D-2791-7A79B259B487}" dt="2025-11-03T18:11:00.649" v="35"/>
        <pc:sldMkLst>
          <pc:docMk/>
          <pc:sldMk cId="0" sldId="372"/>
        </pc:sldMkLst>
      </pc:sldChg>
      <pc:sldChg chg="del">
        <pc:chgData name="Christaline KELEBE" userId="S::missioncts_mutualite-idf.fr#ext#@msociauxfr.onmicrosoft.com::c6743ba8-5ce3-4f5f-82be-7478c30cd9db" providerId="AD" clId="Web-{160D8AD2-9591-315D-2791-7A79B259B487}" dt="2025-11-03T18:11:00.649" v="37"/>
        <pc:sldMkLst>
          <pc:docMk/>
          <pc:sldMk cId="0" sldId="374"/>
        </pc:sldMkLst>
      </pc:sldChg>
      <pc:sldChg chg="del">
        <pc:chgData name="Christaline KELEBE" userId="S::missioncts_mutualite-idf.fr#ext#@msociauxfr.onmicrosoft.com::c6743ba8-5ce3-4f5f-82be-7478c30cd9db" providerId="AD" clId="Web-{160D8AD2-9591-315D-2791-7A79B259B487}" dt="2025-11-03T18:11:25.587" v="51"/>
        <pc:sldMkLst>
          <pc:docMk/>
          <pc:sldMk cId="1254034559" sldId="397"/>
        </pc:sldMkLst>
      </pc:sldChg>
      <pc:sldChg chg="del">
        <pc:chgData name="Christaline KELEBE" userId="S::missioncts_mutualite-idf.fr#ext#@msociauxfr.onmicrosoft.com::c6743ba8-5ce3-4f5f-82be-7478c30cd9db" providerId="AD" clId="Web-{160D8AD2-9591-315D-2791-7A79B259B487}" dt="2025-11-03T18:11:21.197" v="45"/>
        <pc:sldMkLst>
          <pc:docMk/>
          <pc:sldMk cId="3513017457" sldId="406"/>
        </pc:sldMkLst>
      </pc:sldChg>
      <pc:sldChg chg="del">
        <pc:chgData name="Christaline KELEBE" userId="S::missioncts_mutualite-idf.fr#ext#@msociauxfr.onmicrosoft.com::c6743ba8-5ce3-4f5f-82be-7478c30cd9db" providerId="AD" clId="Web-{160D8AD2-9591-315D-2791-7A79B259B487}" dt="2025-11-03T18:11:00.649" v="38"/>
        <pc:sldMkLst>
          <pc:docMk/>
          <pc:sldMk cId="3557397804" sldId="412"/>
        </pc:sldMkLst>
      </pc:sldChg>
      <pc:sldChg chg="del">
        <pc:chgData name="Christaline KELEBE" userId="S::missioncts_mutualite-idf.fr#ext#@msociauxfr.onmicrosoft.com::c6743ba8-5ce3-4f5f-82be-7478c30cd9db" providerId="AD" clId="Web-{160D8AD2-9591-315D-2791-7A79B259B487}" dt="2025-11-03T18:11:00.634" v="28"/>
        <pc:sldMkLst>
          <pc:docMk/>
          <pc:sldMk cId="1297814570" sldId="462"/>
        </pc:sldMkLst>
      </pc:sldChg>
      <pc:sldChg chg="del ord">
        <pc:chgData name="Christaline KELEBE" userId="S::missioncts_mutualite-idf.fr#ext#@msociauxfr.onmicrosoft.com::c6743ba8-5ce3-4f5f-82be-7478c30cd9db" providerId="AD" clId="Web-{160D8AD2-9591-315D-2791-7A79B259B487}" dt="2025-11-03T18:11:00.665" v="39"/>
        <pc:sldMkLst>
          <pc:docMk/>
          <pc:sldMk cId="2199730621" sldId="734"/>
        </pc:sldMkLst>
      </pc:sldChg>
      <pc:sldChg chg="del">
        <pc:chgData name="Christaline KELEBE" userId="S::missioncts_mutualite-idf.fr#ext#@msociauxfr.onmicrosoft.com::c6743ba8-5ce3-4f5f-82be-7478c30cd9db" providerId="AD" clId="Web-{160D8AD2-9591-315D-2791-7A79B259B487}" dt="2025-11-03T18:11:00.634" v="31"/>
        <pc:sldMkLst>
          <pc:docMk/>
          <pc:sldMk cId="634255568" sldId="743"/>
        </pc:sldMkLst>
      </pc:sldChg>
      <pc:sldChg chg="del">
        <pc:chgData name="Christaline KELEBE" userId="S::missioncts_mutualite-idf.fr#ext#@msociauxfr.onmicrosoft.com::c6743ba8-5ce3-4f5f-82be-7478c30cd9db" providerId="AD" clId="Web-{160D8AD2-9591-315D-2791-7A79B259B487}" dt="2025-11-03T18:11:00.634" v="30"/>
        <pc:sldMkLst>
          <pc:docMk/>
          <pc:sldMk cId="2987105178" sldId="744"/>
        </pc:sldMkLst>
      </pc:sldChg>
      <pc:sldChg chg="del">
        <pc:chgData name="Christaline KELEBE" userId="S::missioncts_mutualite-idf.fr#ext#@msociauxfr.onmicrosoft.com::c6743ba8-5ce3-4f5f-82be-7478c30cd9db" providerId="AD" clId="Web-{160D8AD2-9591-315D-2791-7A79B259B487}" dt="2025-11-03T18:11:21.197" v="48"/>
        <pc:sldMkLst>
          <pc:docMk/>
          <pc:sldMk cId="964656316" sldId="746"/>
        </pc:sldMkLst>
      </pc:sldChg>
      <pc:sldChg chg="del">
        <pc:chgData name="Christaline KELEBE" userId="S::missioncts_mutualite-idf.fr#ext#@msociauxfr.onmicrosoft.com::c6743ba8-5ce3-4f5f-82be-7478c30cd9db" providerId="AD" clId="Web-{160D8AD2-9591-315D-2791-7A79B259B487}" dt="2025-11-03T18:11:21.166" v="40"/>
        <pc:sldMkLst>
          <pc:docMk/>
          <pc:sldMk cId="3108043340" sldId="747"/>
        </pc:sldMkLst>
      </pc:sldChg>
      <pc:sldChg chg="del">
        <pc:chgData name="Christaline KELEBE" userId="S::missioncts_mutualite-idf.fr#ext#@msociauxfr.onmicrosoft.com::c6743ba8-5ce3-4f5f-82be-7478c30cd9db" providerId="AD" clId="Web-{160D8AD2-9591-315D-2791-7A79B259B487}" dt="2025-11-03T18:11:21.212" v="50"/>
        <pc:sldMkLst>
          <pc:docMk/>
          <pc:sldMk cId="3123794211" sldId="758"/>
        </pc:sldMkLst>
      </pc:sldChg>
      <pc:sldChg chg="del">
        <pc:chgData name="Christaline KELEBE" userId="S::missioncts_mutualite-idf.fr#ext#@msociauxfr.onmicrosoft.com::c6743ba8-5ce3-4f5f-82be-7478c30cd9db" providerId="AD" clId="Web-{160D8AD2-9591-315D-2791-7A79B259B487}" dt="2025-11-03T18:11:25.587" v="53"/>
        <pc:sldMkLst>
          <pc:docMk/>
          <pc:sldMk cId="2149998003" sldId="759"/>
        </pc:sldMkLst>
      </pc:sldChg>
      <pc:sldChg chg="del">
        <pc:chgData name="Christaline KELEBE" userId="S::missioncts_mutualite-idf.fr#ext#@msociauxfr.onmicrosoft.com::c6743ba8-5ce3-4f5f-82be-7478c30cd9db" providerId="AD" clId="Web-{160D8AD2-9591-315D-2791-7A79B259B487}" dt="2025-11-03T18:11:00.634" v="29"/>
        <pc:sldMkLst>
          <pc:docMk/>
          <pc:sldMk cId="778703460" sldId="760"/>
        </pc:sldMkLst>
      </pc:sldChg>
      <pc:sldChg chg="del">
        <pc:chgData name="Christaline KELEBE" userId="S::missioncts_mutualite-idf.fr#ext#@msociauxfr.onmicrosoft.com::c6743ba8-5ce3-4f5f-82be-7478c30cd9db" providerId="AD" clId="Web-{160D8AD2-9591-315D-2791-7A79B259B487}" dt="2025-11-03T18:11:00.634" v="32"/>
        <pc:sldMkLst>
          <pc:docMk/>
          <pc:sldMk cId="2155510573" sldId="761"/>
        </pc:sldMkLst>
      </pc:sldChg>
      <pc:sldChg chg="del">
        <pc:chgData name="Christaline KELEBE" userId="S::missioncts_mutualite-idf.fr#ext#@msociauxfr.onmicrosoft.com::c6743ba8-5ce3-4f5f-82be-7478c30cd9db" providerId="AD" clId="Web-{160D8AD2-9591-315D-2791-7A79B259B487}" dt="2025-11-03T18:11:21.166" v="41"/>
        <pc:sldMkLst>
          <pc:docMk/>
          <pc:sldMk cId="1205878836" sldId="762"/>
        </pc:sldMkLst>
      </pc:sldChg>
      <pc:sldChg chg="del">
        <pc:chgData name="Christaline KELEBE" userId="S::missioncts_mutualite-idf.fr#ext#@msociauxfr.onmicrosoft.com::c6743ba8-5ce3-4f5f-82be-7478c30cd9db" providerId="AD" clId="Web-{160D8AD2-9591-315D-2791-7A79B259B487}" dt="2025-11-03T18:11:00.634" v="33"/>
        <pc:sldMkLst>
          <pc:docMk/>
          <pc:sldMk cId="2605214714" sldId="763"/>
        </pc:sldMkLst>
      </pc:sldChg>
      <pc:sldChg chg="del">
        <pc:chgData name="Christaline KELEBE" userId="S::missioncts_mutualite-idf.fr#ext#@msociauxfr.onmicrosoft.com::c6743ba8-5ce3-4f5f-82be-7478c30cd9db" providerId="AD" clId="Web-{160D8AD2-9591-315D-2791-7A79B259B487}" dt="2025-11-03T18:11:00.649" v="34"/>
        <pc:sldMkLst>
          <pc:docMk/>
          <pc:sldMk cId="30018404" sldId="764"/>
        </pc:sldMkLst>
      </pc:sldChg>
      <pc:sldChg chg="del">
        <pc:chgData name="Christaline KELEBE" userId="S::missioncts_mutualite-idf.fr#ext#@msociauxfr.onmicrosoft.com::c6743ba8-5ce3-4f5f-82be-7478c30cd9db" providerId="AD" clId="Web-{160D8AD2-9591-315D-2791-7A79B259B487}" dt="2025-11-03T18:11:00.649" v="36"/>
        <pc:sldMkLst>
          <pc:docMk/>
          <pc:sldMk cId="4013901603" sldId="765"/>
        </pc:sldMkLst>
      </pc:sldChg>
      <pc:sldChg chg="del">
        <pc:chgData name="Christaline KELEBE" userId="S::missioncts_mutualite-idf.fr#ext#@msociauxfr.onmicrosoft.com::c6743ba8-5ce3-4f5f-82be-7478c30cd9db" providerId="AD" clId="Web-{160D8AD2-9591-315D-2791-7A79B259B487}" dt="2025-11-03T18:11:21.197" v="49"/>
        <pc:sldMkLst>
          <pc:docMk/>
          <pc:sldMk cId="3390898039" sldId="766"/>
        </pc:sldMkLst>
      </pc:sldChg>
      <pc:sldChg chg="del">
        <pc:chgData name="Christaline KELEBE" userId="S::missioncts_mutualite-idf.fr#ext#@msociauxfr.onmicrosoft.com::c6743ba8-5ce3-4f5f-82be-7478c30cd9db" providerId="AD" clId="Web-{160D8AD2-9591-315D-2791-7A79B259B487}" dt="2025-11-03T18:11:21.181" v="44"/>
        <pc:sldMkLst>
          <pc:docMk/>
          <pc:sldMk cId="475145856" sldId="767"/>
        </pc:sldMkLst>
      </pc:sldChg>
      <pc:sldChg chg="del">
        <pc:chgData name="Christaline KELEBE" userId="S::missioncts_mutualite-idf.fr#ext#@msociauxfr.onmicrosoft.com::c6743ba8-5ce3-4f5f-82be-7478c30cd9db" providerId="AD" clId="Web-{160D8AD2-9591-315D-2791-7A79B259B487}" dt="2025-11-03T18:11:21.181" v="43"/>
        <pc:sldMkLst>
          <pc:docMk/>
          <pc:sldMk cId="2853171692" sldId="768"/>
        </pc:sldMkLst>
      </pc:sldChg>
      <pc:sldChg chg="del">
        <pc:chgData name="Christaline KELEBE" userId="S::missioncts_mutualite-idf.fr#ext#@msociauxfr.onmicrosoft.com::c6743ba8-5ce3-4f5f-82be-7478c30cd9db" providerId="AD" clId="Web-{160D8AD2-9591-315D-2791-7A79B259B487}" dt="2025-11-03T18:11:21.181" v="42"/>
        <pc:sldMkLst>
          <pc:docMk/>
          <pc:sldMk cId="2457091789" sldId="769"/>
        </pc:sldMkLst>
      </pc:sldChg>
      <pc:sldChg chg="del">
        <pc:chgData name="Christaline KELEBE" userId="S::missioncts_mutualite-idf.fr#ext#@msociauxfr.onmicrosoft.com::c6743ba8-5ce3-4f5f-82be-7478c30cd9db" providerId="AD" clId="Web-{160D8AD2-9591-315D-2791-7A79B259B487}" dt="2025-11-03T18:11:25.587" v="52"/>
        <pc:sldMkLst>
          <pc:docMk/>
          <pc:sldMk cId="2992899207" sldId="770"/>
        </pc:sldMkLst>
      </pc:sldChg>
      <pc:sldChg chg="add">
        <pc:chgData name="Christaline KELEBE" userId="S::missioncts_mutualite-idf.fr#ext#@msociauxfr.onmicrosoft.com::c6743ba8-5ce3-4f5f-82be-7478c30cd9db" providerId="AD" clId="Web-{160D8AD2-9591-315D-2791-7A79B259B487}" dt="2025-11-03T18:10:12.539" v="0"/>
        <pc:sldMkLst>
          <pc:docMk/>
          <pc:sldMk cId="643804593" sldId="780"/>
        </pc:sldMkLst>
      </pc:sldChg>
      <pc:sldChg chg="add">
        <pc:chgData name="Christaline KELEBE" userId="S::missioncts_mutualite-idf.fr#ext#@msociauxfr.onmicrosoft.com::c6743ba8-5ce3-4f5f-82be-7478c30cd9db" providerId="AD" clId="Web-{160D8AD2-9591-315D-2791-7A79B259B487}" dt="2025-11-03T18:10:12.695" v="1"/>
        <pc:sldMkLst>
          <pc:docMk/>
          <pc:sldMk cId="2439976162" sldId="781"/>
        </pc:sldMkLst>
      </pc:sldChg>
      <pc:sldChg chg="add">
        <pc:chgData name="Christaline KELEBE" userId="S::missioncts_mutualite-idf.fr#ext#@msociauxfr.onmicrosoft.com::c6743ba8-5ce3-4f5f-82be-7478c30cd9db" providerId="AD" clId="Web-{160D8AD2-9591-315D-2791-7A79B259B487}" dt="2025-11-03T18:10:12.804" v="2"/>
        <pc:sldMkLst>
          <pc:docMk/>
          <pc:sldMk cId="2108886780" sldId="782"/>
        </pc:sldMkLst>
      </pc:sldChg>
      <pc:sldChg chg="add">
        <pc:chgData name="Christaline KELEBE" userId="S::missioncts_mutualite-idf.fr#ext#@msociauxfr.onmicrosoft.com::c6743ba8-5ce3-4f5f-82be-7478c30cd9db" providerId="AD" clId="Web-{160D8AD2-9591-315D-2791-7A79B259B487}" dt="2025-11-03T18:10:12.898" v="3"/>
        <pc:sldMkLst>
          <pc:docMk/>
          <pc:sldMk cId="1398774671" sldId="783"/>
        </pc:sldMkLst>
      </pc:sldChg>
      <pc:sldChg chg="add">
        <pc:chgData name="Christaline KELEBE" userId="S::missioncts_mutualite-idf.fr#ext#@msociauxfr.onmicrosoft.com::c6743ba8-5ce3-4f5f-82be-7478c30cd9db" providerId="AD" clId="Web-{160D8AD2-9591-315D-2791-7A79B259B487}" dt="2025-11-03T18:10:12.976" v="4"/>
        <pc:sldMkLst>
          <pc:docMk/>
          <pc:sldMk cId="2047611905" sldId="784"/>
        </pc:sldMkLst>
      </pc:sldChg>
      <pc:sldChg chg="add">
        <pc:chgData name="Christaline KELEBE" userId="S::missioncts_mutualite-idf.fr#ext#@msociauxfr.onmicrosoft.com::c6743ba8-5ce3-4f5f-82be-7478c30cd9db" providerId="AD" clId="Web-{160D8AD2-9591-315D-2791-7A79B259B487}" dt="2025-11-03T18:10:13.023" v="5"/>
        <pc:sldMkLst>
          <pc:docMk/>
          <pc:sldMk cId="3967709210" sldId="785"/>
        </pc:sldMkLst>
      </pc:sldChg>
      <pc:sldChg chg="add">
        <pc:chgData name="Christaline KELEBE" userId="S::missioncts_mutualite-idf.fr#ext#@msociauxfr.onmicrosoft.com::c6743ba8-5ce3-4f5f-82be-7478c30cd9db" providerId="AD" clId="Web-{160D8AD2-9591-315D-2791-7A79B259B487}" dt="2025-11-03T18:10:13.101" v="6"/>
        <pc:sldMkLst>
          <pc:docMk/>
          <pc:sldMk cId="801213536" sldId="786"/>
        </pc:sldMkLst>
      </pc:sldChg>
      <pc:sldChg chg="add">
        <pc:chgData name="Christaline KELEBE" userId="S::missioncts_mutualite-idf.fr#ext#@msociauxfr.onmicrosoft.com::c6743ba8-5ce3-4f5f-82be-7478c30cd9db" providerId="AD" clId="Web-{160D8AD2-9591-315D-2791-7A79B259B487}" dt="2025-11-03T18:10:13.242" v="7"/>
        <pc:sldMkLst>
          <pc:docMk/>
          <pc:sldMk cId="546558454" sldId="787"/>
        </pc:sldMkLst>
      </pc:sldChg>
      <pc:sldChg chg="add">
        <pc:chgData name="Christaline KELEBE" userId="S::missioncts_mutualite-idf.fr#ext#@msociauxfr.onmicrosoft.com::c6743ba8-5ce3-4f5f-82be-7478c30cd9db" providerId="AD" clId="Web-{160D8AD2-9591-315D-2791-7A79B259B487}" dt="2025-11-03T18:10:13.320" v="8"/>
        <pc:sldMkLst>
          <pc:docMk/>
          <pc:sldMk cId="95322587" sldId="788"/>
        </pc:sldMkLst>
      </pc:sldChg>
      <pc:sldChg chg="add">
        <pc:chgData name="Christaline KELEBE" userId="S::missioncts_mutualite-idf.fr#ext#@msociauxfr.onmicrosoft.com::c6743ba8-5ce3-4f5f-82be-7478c30cd9db" providerId="AD" clId="Web-{160D8AD2-9591-315D-2791-7A79B259B487}" dt="2025-11-03T18:10:13.383" v="9"/>
        <pc:sldMkLst>
          <pc:docMk/>
          <pc:sldMk cId="1629283202" sldId="789"/>
        </pc:sldMkLst>
      </pc:sldChg>
      <pc:sldChg chg="add">
        <pc:chgData name="Christaline KELEBE" userId="S::missioncts_mutualite-idf.fr#ext#@msociauxfr.onmicrosoft.com::c6743ba8-5ce3-4f5f-82be-7478c30cd9db" providerId="AD" clId="Web-{160D8AD2-9591-315D-2791-7A79B259B487}" dt="2025-11-03T18:10:13.429" v="10"/>
        <pc:sldMkLst>
          <pc:docMk/>
          <pc:sldMk cId="320005891" sldId="790"/>
        </pc:sldMkLst>
      </pc:sldChg>
      <pc:sldChg chg="add">
        <pc:chgData name="Christaline KELEBE" userId="S::missioncts_mutualite-idf.fr#ext#@msociauxfr.onmicrosoft.com::c6743ba8-5ce3-4f5f-82be-7478c30cd9db" providerId="AD" clId="Web-{160D8AD2-9591-315D-2791-7A79B259B487}" dt="2025-11-03T18:10:13.883" v="11"/>
        <pc:sldMkLst>
          <pc:docMk/>
          <pc:sldMk cId="1452559333" sldId="791"/>
        </pc:sldMkLst>
      </pc:sldChg>
      <pc:sldChg chg="add">
        <pc:chgData name="Christaline KELEBE" userId="S::missioncts_mutualite-idf.fr#ext#@msociauxfr.onmicrosoft.com::c6743ba8-5ce3-4f5f-82be-7478c30cd9db" providerId="AD" clId="Web-{160D8AD2-9591-315D-2791-7A79B259B487}" dt="2025-11-03T18:10:14.070" v="12"/>
        <pc:sldMkLst>
          <pc:docMk/>
          <pc:sldMk cId="308302287" sldId="792"/>
        </pc:sldMkLst>
      </pc:sldChg>
      <pc:sldChg chg="add">
        <pc:chgData name="Christaline KELEBE" userId="S::missioncts_mutualite-idf.fr#ext#@msociauxfr.onmicrosoft.com::c6743ba8-5ce3-4f5f-82be-7478c30cd9db" providerId="AD" clId="Web-{160D8AD2-9591-315D-2791-7A79B259B487}" dt="2025-11-03T18:10:14.133" v="13"/>
        <pc:sldMkLst>
          <pc:docMk/>
          <pc:sldMk cId="3652965977" sldId="793"/>
        </pc:sldMkLst>
      </pc:sldChg>
      <pc:sldChg chg="add">
        <pc:chgData name="Christaline KELEBE" userId="S::missioncts_mutualite-idf.fr#ext#@msociauxfr.onmicrosoft.com::c6743ba8-5ce3-4f5f-82be-7478c30cd9db" providerId="AD" clId="Web-{160D8AD2-9591-315D-2791-7A79B259B487}" dt="2025-11-03T18:10:14.195" v="14"/>
        <pc:sldMkLst>
          <pc:docMk/>
          <pc:sldMk cId="3868755973" sldId="794"/>
        </pc:sldMkLst>
      </pc:sldChg>
      <pc:sldChg chg="add">
        <pc:chgData name="Christaline KELEBE" userId="S::missioncts_mutualite-idf.fr#ext#@msociauxfr.onmicrosoft.com::c6743ba8-5ce3-4f5f-82be-7478c30cd9db" providerId="AD" clId="Web-{160D8AD2-9591-315D-2791-7A79B259B487}" dt="2025-11-03T18:10:14.476" v="15"/>
        <pc:sldMkLst>
          <pc:docMk/>
          <pc:sldMk cId="2291846333" sldId="795"/>
        </pc:sldMkLst>
      </pc:sldChg>
      <pc:sldChg chg="add">
        <pc:chgData name="Christaline KELEBE" userId="S::missioncts_mutualite-idf.fr#ext#@msociauxfr.onmicrosoft.com::c6743ba8-5ce3-4f5f-82be-7478c30cd9db" providerId="AD" clId="Web-{160D8AD2-9591-315D-2791-7A79B259B487}" dt="2025-11-03T18:10:14.570" v="16"/>
        <pc:sldMkLst>
          <pc:docMk/>
          <pc:sldMk cId="3963355806" sldId="796"/>
        </pc:sldMkLst>
      </pc:sldChg>
      <pc:sldChg chg="add">
        <pc:chgData name="Christaline KELEBE" userId="S::missioncts_mutualite-idf.fr#ext#@msociauxfr.onmicrosoft.com::c6743ba8-5ce3-4f5f-82be-7478c30cd9db" providerId="AD" clId="Web-{160D8AD2-9591-315D-2791-7A79B259B487}" dt="2025-11-03T18:10:14.695" v="17"/>
        <pc:sldMkLst>
          <pc:docMk/>
          <pc:sldMk cId="1086045970" sldId="797"/>
        </pc:sldMkLst>
      </pc:sldChg>
      <pc:sldChg chg="add">
        <pc:chgData name="Christaline KELEBE" userId="S::missioncts_mutualite-idf.fr#ext#@msociauxfr.onmicrosoft.com::c6743ba8-5ce3-4f5f-82be-7478c30cd9db" providerId="AD" clId="Web-{160D8AD2-9591-315D-2791-7A79B259B487}" dt="2025-11-03T18:10:14.836" v="18"/>
        <pc:sldMkLst>
          <pc:docMk/>
          <pc:sldMk cId="786731529" sldId="798"/>
        </pc:sldMkLst>
      </pc:sldChg>
      <pc:sldChg chg="add">
        <pc:chgData name="Christaline KELEBE" userId="S::missioncts_mutualite-idf.fr#ext#@msociauxfr.onmicrosoft.com::c6743ba8-5ce3-4f5f-82be-7478c30cd9db" providerId="AD" clId="Web-{160D8AD2-9591-315D-2791-7A79B259B487}" dt="2025-11-03T18:10:15.008" v="19"/>
        <pc:sldMkLst>
          <pc:docMk/>
          <pc:sldMk cId="434627617" sldId="799"/>
        </pc:sldMkLst>
      </pc:sldChg>
      <pc:sldChg chg="add">
        <pc:chgData name="Christaline KELEBE" userId="S::missioncts_mutualite-idf.fr#ext#@msociauxfr.onmicrosoft.com::c6743ba8-5ce3-4f5f-82be-7478c30cd9db" providerId="AD" clId="Web-{160D8AD2-9591-315D-2791-7A79B259B487}" dt="2025-11-03T18:10:15.101" v="20"/>
        <pc:sldMkLst>
          <pc:docMk/>
          <pc:sldMk cId="597493706" sldId="800"/>
        </pc:sldMkLst>
      </pc:sldChg>
      <pc:sldChg chg="add">
        <pc:chgData name="Christaline KELEBE" userId="S::missioncts_mutualite-idf.fr#ext#@msociauxfr.onmicrosoft.com::c6743ba8-5ce3-4f5f-82be-7478c30cd9db" providerId="AD" clId="Web-{160D8AD2-9591-315D-2791-7A79B259B487}" dt="2025-11-03T18:10:15.211" v="21"/>
        <pc:sldMkLst>
          <pc:docMk/>
          <pc:sldMk cId="639164543" sldId="801"/>
        </pc:sldMkLst>
      </pc:sldChg>
      <pc:sldChg chg="add">
        <pc:chgData name="Christaline KELEBE" userId="S::missioncts_mutualite-idf.fr#ext#@msociauxfr.onmicrosoft.com::c6743ba8-5ce3-4f5f-82be-7478c30cd9db" providerId="AD" clId="Web-{160D8AD2-9591-315D-2791-7A79B259B487}" dt="2025-11-03T18:10:15.273" v="22"/>
        <pc:sldMkLst>
          <pc:docMk/>
          <pc:sldMk cId="3943450566" sldId="802"/>
        </pc:sldMkLst>
      </pc:sldChg>
      <pc:sldChg chg="add">
        <pc:chgData name="Christaline KELEBE" userId="S::missioncts_mutualite-idf.fr#ext#@msociauxfr.onmicrosoft.com::c6743ba8-5ce3-4f5f-82be-7478c30cd9db" providerId="AD" clId="Web-{160D8AD2-9591-315D-2791-7A79B259B487}" dt="2025-11-03T18:10:15.383" v="23"/>
        <pc:sldMkLst>
          <pc:docMk/>
          <pc:sldMk cId="1955643044" sldId="803"/>
        </pc:sldMkLst>
      </pc:sldChg>
      <pc:sldChg chg="add">
        <pc:chgData name="Christaline KELEBE" userId="S::missioncts_mutualite-idf.fr#ext#@msociauxfr.onmicrosoft.com::c6743ba8-5ce3-4f5f-82be-7478c30cd9db" providerId="AD" clId="Web-{160D8AD2-9591-315D-2791-7A79B259B487}" dt="2025-11-03T18:10:15.461" v="24"/>
        <pc:sldMkLst>
          <pc:docMk/>
          <pc:sldMk cId="853186950" sldId="804"/>
        </pc:sldMkLst>
      </pc:sldChg>
      <pc:sldChg chg="add">
        <pc:chgData name="Christaline KELEBE" userId="S::missioncts_mutualite-idf.fr#ext#@msociauxfr.onmicrosoft.com::c6743ba8-5ce3-4f5f-82be-7478c30cd9db" providerId="AD" clId="Web-{160D8AD2-9591-315D-2791-7A79B259B487}" dt="2025-11-03T18:10:15.539" v="25"/>
        <pc:sldMkLst>
          <pc:docMk/>
          <pc:sldMk cId="2971995252" sldId="805"/>
        </pc:sldMkLst>
      </pc:sldChg>
      <pc:sldMasterChg chg="addSldLayout">
        <pc:chgData name="Christaline KELEBE" userId="S::missioncts_mutualite-idf.fr#ext#@msociauxfr.onmicrosoft.com::c6743ba8-5ce3-4f5f-82be-7478c30cd9db" providerId="AD" clId="Web-{160D8AD2-9591-315D-2791-7A79B259B487}" dt="2025-11-03T18:10:15.461" v="24"/>
        <pc:sldMasterMkLst>
          <pc:docMk/>
          <pc:sldMasterMk cId="2112863718" sldId="2147483808"/>
        </pc:sldMasterMkLst>
        <pc:sldLayoutChg chg="add replId">
          <pc:chgData name="Christaline KELEBE" userId="S::missioncts_mutualite-idf.fr#ext#@msociauxfr.onmicrosoft.com::c6743ba8-5ce3-4f5f-82be-7478c30cd9db" providerId="AD" clId="Web-{160D8AD2-9591-315D-2791-7A79B259B487}" dt="2025-11-03T18:10:12.539" v="0"/>
          <pc:sldLayoutMkLst>
            <pc:docMk/>
            <pc:sldMasterMk cId="2112863718" sldId="2147483808"/>
            <pc:sldLayoutMk cId="3430849079" sldId="2147483817"/>
          </pc:sldLayoutMkLst>
        </pc:sldLayoutChg>
        <pc:sldLayoutChg chg="add">
          <pc:chgData name="Christaline KELEBE" userId="S::missioncts_mutualite-idf.fr#ext#@msociauxfr.onmicrosoft.com::c6743ba8-5ce3-4f5f-82be-7478c30cd9db" providerId="AD" clId="Web-{160D8AD2-9591-315D-2791-7A79B259B487}" dt="2025-11-03T18:10:12.695" v="1"/>
          <pc:sldLayoutMkLst>
            <pc:docMk/>
            <pc:sldMasterMk cId="2112863718" sldId="2147483808"/>
            <pc:sldLayoutMk cId="1683119270" sldId="2147483818"/>
          </pc:sldLayoutMkLst>
        </pc:sldLayoutChg>
        <pc:sldLayoutChg chg="add">
          <pc:chgData name="Christaline KELEBE" userId="S::missioncts_mutualite-idf.fr#ext#@msociauxfr.onmicrosoft.com::c6743ba8-5ce3-4f5f-82be-7478c30cd9db" providerId="AD" clId="Web-{160D8AD2-9591-315D-2791-7A79B259B487}" dt="2025-11-03T18:10:12.804" v="2"/>
          <pc:sldLayoutMkLst>
            <pc:docMk/>
            <pc:sldMasterMk cId="2112863718" sldId="2147483808"/>
            <pc:sldLayoutMk cId="1811405461" sldId="2147483819"/>
          </pc:sldLayoutMkLst>
        </pc:sldLayoutChg>
        <pc:sldLayoutChg chg="add">
          <pc:chgData name="Christaline KELEBE" userId="S::missioncts_mutualite-idf.fr#ext#@msociauxfr.onmicrosoft.com::c6743ba8-5ce3-4f5f-82be-7478c30cd9db" providerId="AD" clId="Web-{160D8AD2-9591-315D-2791-7A79B259B487}" dt="2025-11-03T18:10:13.023" v="5"/>
          <pc:sldLayoutMkLst>
            <pc:docMk/>
            <pc:sldMasterMk cId="2112863718" sldId="2147483808"/>
            <pc:sldLayoutMk cId="4183123977" sldId="2147483820"/>
          </pc:sldLayoutMkLst>
        </pc:sldLayoutChg>
        <pc:sldLayoutChg chg="add">
          <pc:chgData name="Christaline KELEBE" userId="S::missioncts_mutualite-idf.fr#ext#@msociauxfr.onmicrosoft.com::c6743ba8-5ce3-4f5f-82be-7478c30cd9db" providerId="AD" clId="Web-{160D8AD2-9591-315D-2791-7A79B259B487}" dt="2025-11-03T18:10:13.101" v="6"/>
          <pc:sldLayoutMkLst>
            <pc:docMk/>
            <pc:sldMasterMk cId="2112863718" sldId="2147483808"/>
            <pc:sldLayoutMk cId="4055492515" sldId="2147483821"/>
          </pc:sldLayoutMkLst>
        </pc:sldLayoutChg>
        <pc:sldLayoutChg chg="add">
          <pc:chgData name="Christaline KELEBE" userId="S::missioncts_mutualite-idf.fr#ext#@msociauxfr.onmicrosoft.com::c6743ba8-5ce3-4f5f-82be-7478c30cd9db" providerId="AD" clId="Web-{160D8AD2-9591-315D-2791-7A79B259B487}" dt="2025-11-03T18:10:14.836" v="18"/>
          <pc:sldLayoutMkLst>
            <pc:docMk/>
            <pc:sldMasterMk cId="2112863718" sldId="2147483808"/>
            <pc:sldLayoutMk cId="3382372983" sldId="2147483822"/>
          </pc:sldLayoutMkLst>
        </pc:sldLayoutChg>
        <pc:sldLayoutChg chg="add">
          <pc:chgData name="Christaline KELEBE" userId="S::missioncts_mutualite-idf.fr#ext#@msociauxfr.onmicrosoft.com::c6743ba8-5ce3-4f5f-82be-7478c30cd9db" providerId="AD" clId="Web-{160D8AD2-9591-315D-2791-7A79B259B487}" dt="2025-11-03T18:10:15.008" v="19"/>
          <pc:sldLayoutMkLst>
            <pc:docMk/>
            <pc:sldMasterMk cId="2112863718" sldId="2147483808"/>
            <pc:sldLayoutMk cId="3216400857" sldId="2147483823"/>
          </pc:sldLayoutMkLst>
        </pc:sldLayoutChg>
        <pc:sldLayoutChg chg="add">
          <pc:chgData name="Christaline KELEBE" userId="S::missioncts_mutualite-idf.fr#ext#@msociauxfr.onmicrosoft.com::c6743ba8-5ce3-4f5f-82be-7478c30cd9db" providerId="AD" clId="Web-{160D8AD2-9591-315D-2791-7A79B259B487}" dt="2025-11-03T18:10:15.101" v="20"/>
          <pc:sldLayoutMkLst>
            <pc:docMk/>
            <pc:sldMasterMk cId="2112863718" sldId="2147483808"/>
            <pc:sldLayoutMk cId="1661583116" sldId="2147483824"/>
          </pc:sldLayoutMkLst>
        </pc:sldLayoutChg>
        <pc:sldLayoutChg chg="add">
          <pc:chgData name="Christaline KELEBE" userId="S::missioncts_mutualite-idf.fr#ext#@msociauxfr.onmicrosoft.com::c6743ba8-5ce3-4f5f-82be-7478c30cd9db" providerId="AD" clId="Web-{160D8AD2-9591-315D-2791-7A79B259B487}" dt="2025-11-03T18:10:15.461" v="24"/>
          <pc:sldLayoutMkLst>
            <pc:docMk/>
            <pc:sldMasterMk cId="2112863718" sldId="2147483808"/>
            <pc:sldLayoutMk cId="3987987887" sldId="2147483825"/>
          </pc:sldLayoutMkLst>
        </pc:sldLayoutChg>
      </pc:sldMasterChg>
    </pc:docChg>
  </pc:docChgLst>
  <pc:docChgLst>
    <pc:chgData name="Christaline KELEBE" userId="S::missioncts_mutualite-idf.fr#ext#@msociauxfr.onmicrosoft.com::c6743ba8-5ce3-4f5f-82be-7478c30cd9db" providerId="AD" clId="Web-{C2AF905C-9D4A-8C06-5143-8E3DC44ADC3A}"/>
    <pc:docChg chg="addSld delSld modSld">
      <pc:chgData name="Christaline KELEBE" userId="S::missioncts_mutualite-idf.fr#ext#@msociauxfr.onmicrosoft.com::c6743ba8-5ce3-4f5f-82be-7478c30cd9db" providerId="AD" clId="Web-{C2AF905C-9D4A-8C06-5143-8E3DC44ADC3A}" dt="2025-10-20T11:25:43.201" v="238"/>
      <pc:docMkLst>
        <pc:docMk/>
      </pc:docMkLst>
      <pc:sldChg chg="modSp">
        <pc:chgData name="Christaline KELEBE" userId="S::missioncts_mutualite-idf.fr#ext#@msociauxfr.onmicrosoft.com::c6743ba8-5ce3-4f5f-82be-7478c30cd9db" providerId="AD" clId="Web-{C2AF905C-9D4A-8C06-5143-8E3DC44ADC3A}" dt="2025-10-20T10:00:00.839" v="35" actId="1076"/>
        <pc:sldMkLst>
          <pc:docMk/>
          <pc:sldMk cId="37652356" sldId="417"/>
        </pc:sldMkLst>
        <pc:spChg chg="mod">
          <ac:chgData name="Christaline KELEBE" userId="S::missioncts_mutualite-idf.fr#ext#@msociauxfr.onmicrosoft.com::c6743ba8-5ce3-4f5f-82be-7478c30cd9db" providerId="AD" clId="Web-{C2AF905C-9D4A-8C06-5143-8E3DC44ADC3A}" dt="2025-10-20T10:00:00.839" v="35" actId="1076"/>
          <ac:spMkLst>
            <pc:docMk/>
            <pc:sldMk cId="37652356" sldId="417"/>
            <ac:spMk id="4" creationId="{00000000-0000-0000-0000-000000000000}"/>
          </ac:spMkLst>
        </pc:spChg>
      </pc:sldChg>
      <pc:sldChg chg="modSp add">
        <pc:chgData name="Christaline KELEBE" userId="S::missioncts_mutualite-idf.fr#ext#@msociauxfr.onmicrosoft.com::c6743ba8-5ce3-4f5f-82be-7478c30cd9db" providerId="AD" clId="Web-{C2AF905C-9D4A-8C06-5143-8E3DC44ADC3A}" dt="2025-10-20T09:59:27.323" v="16" actId="20577"/>
        <pc:sldMkLst>
          <pc:docMk/>
          <pc:sldMk cId="694614028" sldId="435"/>
        </pc:sldMkLst>
        <pc:spChg chg="mod">
          <ac:chgData name="Christaline KELEBE" userId="S::missioncts_mutualite-idf.fr#ext#@msociauxfr.onmicrosoft.com::c6743ba8-5ce3-4f5f-82be-7478c30cd9db" providerId="AD" clId="Web-{C2AF905C-9D4A-8C06-5143-8E3DC44ADC3A}" dt="2025-10-20T09:59:27.323" v="16" actId="20577"/>
          <ac:spMkLst>
            <pc:docMk/>
            <pc:sldMk cId="694614028" sldId="435"/>
            <ac:spMk id="8" creationId="{00000000-0000-0000-0000-000000000000}"/>
          </ac:spMkLst>
        </pc:spChg>
      </pc:sldChg>
      <pc:sldChg chg="modSp">
        <pc:chgData name="Christaline KELEBE" userId="S::missioncts_mutualite-idf.fr#ext#@msociauxfr.onmicrosoft.com::c6743ba8-5ce3-4f5f-82be-7478c30cd9db" providerId="AD" clId="Web-{C2AF905C-9D4A-8C06-5143-8E3DC44ADC3A}" dt="2025-10-20T11:16:50.498" v="99" actId="1076"/>
        <pc:sldMkLst>
          <pc:docMk/>
          <pc:sldMk cId="215474869" sldId="438"/>
        </pc:sldMkLst>
        <pc:spChg chg="mod">
          <ac:chgData name="Christaline KELEBE" userId="S::missioncts_mutualite-idf.fr#ext#@msociauxfr.onmicrosoft.com::c6743ba8-5ce3-4f5f-82be-7478c30cd9db" providerId="AD" clId="Web-{C2AF905C-9D4A-8C06-5143-8E3DC44ADC3A}" dt="2025-10-20T11:16:50.498" v="99" actId="1076"/>
          <ac:spMkLst>
            <pc:docMk/>
            <pc:sldMk cId="215474869" sldId="438"/>
            <ac:spMk id="4" creationId="{00000000-0000-0000-0000-000000000000}"/>
          </ac:spMkLst>
        </pc:spChg>
        <pc:spChg chg="mod">
          <ac:chgData name="Christaline KELEBE" userId="S::missioncts_mutualite-idf.fr#ext#@msociauxfr.onmicrosoft.com::c6743ba8-5ce3-4f5f-82be-7478c30cd9db" providerId="AD" clId="Web-{C2AF905C-9D4A-8C06-5143-8E3DC44ADC3A}" dt="2025-10-20T11:16:21.513" v="98" actId="1076"/>
          <ac:spMkLst>
            <pc:docMk/>
            <pc:sldMk cId="215474869" sldId="438"/>
            <ac:spMk id="7" creationId="{00000000-0000-0000-0000-000000000000}"/>
          </ac:spMkLst>
        </pc:spChg>
      </pc:sldChg>
      <pc:sldChg chg="modSp">
        <pc:chgData name="Christaline KELEBE" userId="S::missioncts_mutualite-idf.fr#ext#@msociauxfr.onmicrosoft.com::c6743ba8-5ce3-4f5f-82be-7478c30cd9db" providerId="AD" clId="Web-{C2AF905C-9D4A-8C06-5143-8E3DC44ADC3A}" dt="2025-10-20T11:23:22.920" v="210" actId="20577"/>
        <pc:sldMkLst>
          <pc:docMk/>
          <pc:sldMk cId="3721349996" sldId="452"/>
        </pc:sldMkLst>
        <pc:spChg chg="mod">
          <ac:chgData name="Christaline KELEBE" userId="S::missioncts_mutualite-idf.fr#ext#@msociauxfr.onmicrosoft.com::c6743ba8-5ce3-4f5f-82be-7478c30cd9db" providerId="AD" clId="Web-{C2AF905C-9D4A-8C06-5143-8E3DC44ADC3A}" dt="2025-10-20T11:23:22.920" v="210" actId="20577"/>
          <ac:spMkLst>
            <pc:docMk/>
            <pc:sldMk cId="3721349996" sldId="452"/>
            <ac:spMk id="8" creationId="{00000000-0000-0000-0000-000000000000}"/>
          </ac:spMkLst>
        </pc:spChg>
      </pc:sldChg>
      <pc:sldChg chg="modSp">
        <pc:chgData name="Christaline KELEBE" userId="S::missioncts_mutualite-idf.fr#ext#@msociauxfr.onmicrosoft.com::c6743ba8-5ce3-4f5f-82be-7478c30cd9db" providerId="AD" clId="Web-{C2AF905C-9D4A-8C06-5143-8E3DC44ADC3A}" dt="2025-10-20T11:23:52.608" v="220" actId="1076"/>
        <pc:sldMkLst>
          <pc:docMk/>
          <pc:sldMk cId="2511298767" sldId="457"/>
        </pc:sldMkLst>
        <pc:spChg chg="mod">
          <ac:chgData name="Christaline KELEBE" userId="S::missioncts_mutualite-idf.fr#ext#@msociauxfr.onmicrosoft.com::c6743ba8-5ce3-4f5f-82be-7478c30cd9db" providerId="AD" clId="Web-{C2AF905C-9D4A-8C06-5143-8E3DC44ADC3A}" dt="2025-10-20T11:23:38.561" v="216" actId="20577"/>
          <ac:spMkLst>
            <pc:docMk/>
            <pc:sldMk cId="2511298767" sldId="457"/>
            <ac:spMk id="8" creationId="{11FEBE4A-5495-6BFA-77FD-13E769D11490}"/>
          </ac:spMkLst>
        </pc:spChg>
        <pc:picChg chg="mod">
          <ac:chgData name="Christaline KELEBE" userId="S::missioncts_mutualite-idf.fr#ext#@msociauxfr.onmicrosoft.com::c6743ba8-5ce3-4f5f-82be-7478c30cd9db" providerId="AD" clId="Web-{C2AF905C-9D4A-8C06-5143-8E3DC44ADC3A}" dt="2025-10-20T11:23:52.608" v="220" actId="1076"/>
          <ac:picMkLst>
            <pc:docMk/>
            <pc:sldMk cId="2511298767" sldId="457"/>
            <ac:picMk id="10" creationId="{14CE2E9B-44C9-534C-55C7-748282A9B860}"/>
          </ac:picMkLst>
        </pc:picChg>
        <pc:picChg chg="mod">
          <ac:chgData name="Christaline KELEBE" userId="S::missioncts_mutualite-idf.fr#ext#@msociauxfr.onmicrosoft.com::c6743ba8-5ce3-4f5f-82be-7478c30cd9db" providerId="AD" clId="Web-{C2AF905C-9D4A-8C06-5143-8E3DC44ADC3A}" dt="2025-10-20T11:23:45.108" v="218" actId="1076"/>
          <ac:picMkLst>
            <pc:docMk/>
            <pc:sldMk cId="2511298767" sldId="457"/>
            <ac:picMk id="11" creationId="{0B239198-2416-5B0C-971F-59ECF31D7785}"/>
          </ac:picMkLst>
        </pc:picChg>
      </pc:sldChg>
      <pc:sldChg chg="modSp">
        <pc:chgData name="Christaline KELEBE" userId="S::missioncts_mutualite-idf.fr#ext#@msociauxfr.onmicrosoft.com::c6743ba8-5ce3-4f5f-82be-7478c30cd9db" providerId="AD" clId="Web-{C2AF905C-9D4A-8C06-5143-8E3DC44ADC3A}" dt="2025-10-20T11:22:13.404" v="159" actId="20577"/>
        <pc:sldMkLst>
          <pc:docMk/>
          <pc:sldMk cId="3270135560" sldId="643"/>
        </pc:sldMkLst>
        <pc:spChg chg="mod">
          <ac:chgData name="Christaline KELEBE" userId="S::missioncts_mutualite-idf.fr#ext#@msociauxfr.onmicrosoft.com::c6743ba8-5ce3-4f5f-82be-7478c30cd9db" providerId="AD" clId="Web-{C2AF905C-9D4A-8C06-5143-8E3DC44ADC3A}" dt="2025-10-20T11:22:13.404" v="159" actId="20577"/>
          <ac:spMkLst>
            <pc:docMk/>
            <pc:sldMk cId="3270135560" sldId="643"/>
            <ac:spMk id="4" creationId="{4195838D-2D70-ACD3-D8E9-99A554245671}"/>
          </ac:spMkLst>
        </pc:spChg>
      </pc:sldChg>
      <pc:sldChg chg="modSp add replId">
        <pc:chgData name="Christaline KELEBE" userId="S::missioncts_mutualite-idf.fr#ext#@msociauxfr.onmicrosoft.com::c6743ba8-5ce3-4f5f-82be-7478c30cd9db" providerId="AD" clId="Web-{C2AF905C-9D4A-8C06-5143-8E3DC44ADC3A}" dt="2025-10-20T11:21:57.170" v="156" actId="20577"/>
        <pc:sldMkLst>
          <pc:docMk/>
          <pc:sldMk cId="100781208" sldId="644"/>
        </pc:sldMkLst>
        <pc:spChg chg="mod">
          <ac:chgData name="Christaline KELEBE" userId="S::missioncts_mutualite-idf.fr#ext#@msociauxfr.onmicrosoft.com::c6743ba8-5ce3-4f5f-82be-7478c30cd9db" providerId="AD" clId="Web-{C2AF905C-9D4A-8C06-5143-8E3DC44ADC3A}" dt="2025-10-20T11:21:57.170" v="156" actId="20577"/>
          <ac:spMkLst>
            <pc:docMk/>
            <pc:sldMk cId="100781208" sldId="644"/>
            <ac:spMk id="4" creationId="{83F0487A-E7F9-7259-1FC6-A68366CC1A34}"/>
          </ac:spMkLst>
        </pc:spChg>
      </pc:sldChg>
      <pc:sldChg chg="modSp add del replId">
        <pc:chgData name="Christaline KELEBE" userId="S::missioncts_mutualite-idf.fr#ext#@msociauxfr.onmicrosoft.com::c6743ba8-5ce3-4f5f-82be-7478c30cd9db" providerId="AD" clId="Web-{C2AF905C-9D4A-8C06-5143-8E3DC44ADC3A}" dt="2025-10-20T11:25:43.201" v="238"/>
        <pc:sldMkLst>
          <pc:docMk/>
          <pc:sldMk cId="1822752732" sldId="645"/>
        </pc:sldMkLst>
        <pc:spChg chg="mod">
          <ac:chgData name="Christaline KELEBE" userId="S::missioncts_mutualite-idf.fr#ext#@msociauxfr.onmicrosoft.com::c6743ba8-5ce3-4f5f-82be-7478c30cd9db" providerId="AD" clId="Web-{C2AF905C-9D4A-8C06-5143-8E3DC44ADC3A}" dt="2025-10-20T11:25:26.451" v="236" actId="20577"/>
          <ac:spMkLst>
            <pc:docMk/>
            <pc:sldMk cId="1822752732" sldId="645"/>
            <ac:spMk id="4" creationId="{C8C53745-B6B7-9DF2-2D3F-0A3219DC5E23}"/>
          </ac:spMkLst>
        </pc:spChg>
      </pc:sldChg>
    </pc:docChg>
  </pc:docChgLst>
  <pc:docChgLst>
    <pc:chgData clId="Web-{58D5A8C2-5DF8-C2FB-4365-D5C4F49C5083}"/>
    <pc:docChg chg="modSld">
      <pc:chgData name="" userId="" providerId="" clId="Web-{58D5A8C2-5DF8-C2FB-4365-D5C4F49C5083}" dt="2025-10-23T06:50:30.948" v="0" actId="20577"/>
      <pc:docMkLst>
        <pc:docMk/>
      </pc:docMkLst>
      <pc:sldChg chg="modSp">
        <pc:chgData name="" userId="" providerId="" clId="Web-{58D5A8C2-5DF8-C2FB-4365-D5C4F49C5083}" dt="2025-10-23T06:50:30.948" v="0" actId="20577"/>
        <pc:sldMkLst>
          <pc:docMk/>
          <pc:sldMk cId="3270135560" sldId="643"/>
        </pc:sldMkLst>
        <pc:spChg chg="mod">
          <ac:chgData name="" userId="" providerId="" clId="Web-{58D5A8C2-5DF8-C2FB-4365-D5C4F49C5083}" dt="2025-10-23T06:50:30.948" v="0" actId="20577"/>
          <ac:spMkLst>
            <pc:docMk/>
            <pc:sldMk cId="3270135560" sldId="643"/>
            <ac:spMk id="4" creationId="{4195838D-2D70-ACD3-D8E9-99A554245671}"/>
          </ac:spMkLst>
        </pc:spChg>
      </pc:sldChg>
    </pc:docChg>
  </pc:docChgLst>
  <pc:docChgLst>
    <pc:chgData name="GIROIR, Déborah" userId="52e54272-fbd6-45c4-be89-ee2e96ee7934" providerId="ADAL" clId="{27C24707-5B2B-498C-89CC-45D63135772B}"/>
    <pc:docChg chg="custSel addSld modSld">
      <pc:chgData name="GIROIR, Déborah" userId="52e54272-fbd6-45c4-be89-ee2e96ee7934" providerId="ADAL" clId="{27C24707-5B2B-498C-89CC-45D63135772B}" dt="2025-10-31T14:16:07.317" v="127" actId="27636"/>
      <pc:docMkLst>
        <pc:docMk/>
      </pc:docMkLst>
      <pc:sldChg chg="modSp mod">
        <pc:chgData name="GIROIR, Déborah" userId="52e54272-fbd6-45c4-be89-ee2e96ee7934" providerId="ADAL" clId="{27C24707-5B2B-498C-89CC-45D63135772B}" dt="2025-10-31T14:16:07.285" v="126" actId="27636"/>
        <pc:sldMkLst>
          <pc:docMk/>
          <pc:sldMk cId="0" sldId="324"/>
        </pc:sldMkLst>
        <pc:spChg chg="mod">
          <ac:chgData name="GIROIR, Déborah" userId="52e54272-fbd6-45c4-be89-ee2e96ee7934" providerId="ADAL" clId="{27C24707-5B2B-498C-89CC-45D63135772B}" dt="2025-10-31T14:16:07.285" v="126" actId="27636"/>
          <ac:spMkLst>
            <pc:docMk/>
            <pc:sldMk cId="0" sldId="324"/>
            <ac:spMk id="3" creationId="{00000000-0000-0000-0000-000000000000}"/>
          </ac:spMkLst>
        </pc:spChg>
      </pc:sldChg>
      <pc:sldChg chg="modSp mod">
        <pc:chgData name="GIROIR, Déborah" userId="52e54272-fbd6-45c4-be89-ee2e96ee7934" providerId="ADAL" clId="{27C24707-5B2B-498C-89CC-45D63135772B}" dt="2025-10-27T14:10:52.970" v="78" actId="20577"/>
        <pc:sldMkLst>
          <pc:docMk/>
          <pc:sldMk cId="37652356" sldId="417"/>
        </pc:sldMkLst>
        <pc:spChg chg="mod">
          <ac:chgData name="GIROIR, Déborah" userId="52e54272-fbd6-45c4-be89-ee2e96ee7934" providerId="ADAL" clId="{27C24707-5B2B-498C-89CC-45D63135772B}" dt="2025-10-27T14:10:52.970" v="78" actId="20577"/>
          <ac:spMkLst>
            <pc:docMk/>
            <pc:sldMk cId="37652356" sldId="417"/>
            <ac:spMk id="4" creationId="{00000000-0000-0000-0000-000000000000}"/>
          </ac:spMkLst>
        </pc:spChg>
      </pc:sldChg>
      <pc:sldChg chg="modSp mod">
        <pc:chgData name="GIROIR, Déborah" userId="52e54272-fbd6-45c4-be89-ee2e96ee7934" providerId="ADAL" clId="{27C24707-5B2B-498C-89CC-45D63135772B}" dt="2025-10-27T14:10:27.626" v="74" actId="20577"/>
        <pc:sldMkLst>
          <pc:docMk/>
          <pc:sldMk cId="1114461210" sldId="436"/>
        </pc:sldMkLst>
        <pc:spChg chg="mod">
          <ac:chgData name="GIROIR, Déborah" userId="52e54272-fbd6-45c4-be89-ee2e96ee7934" providerId="ADAL" clId="{27C24707-5B2B-498C-89CC-45D63135772B}" dt="2025-10-27T14:10:27.626" v="74" actId="20577"/>
          <ac:spMkLst>
            <pc:docMk/>
            <pc:sldMk cId="1114461210" sldId="436"/>
            <ac:spMk id="4" creationId="{00000000-0000-0000-0000-000000000000}"/>
          </ac:spMkLst>
        </pc:spChg>
      </pc:sldChg>
      <pc:sldChg chg="modSp mod">
        <pc:chgData name="GIROIR, Déborah" userId="52e54272-fbd6-45c4-be89-ee2e96ee7934" providerId="ADAL" clId="{27C24707-5B2B-498C-89CC-45D63135772B}" dt="2025-10-27T14:12:34.289" v="99"/>
        <pc:sldMkLst>
          <pc:docMk/>
          <pc:sldMk cId="215474869" sldId="438"/>
        </pc:sldMkLst>
        <pc:spChg chg="mod">
          <ac:chgData name="GIROIR, Déborah" userId="52e54272-fbd6-45c4-be89-ee2e96ee7934" providerId="ADAL" clId="{27C24707-5B2B-498C-89CC-45D63135772B}" dt="2025-10-27T14:12:34.289" v="99"/>
          <ac:spMkLst>
            <pc:docMk/>
            <pc:sldMk cId="215474869" sldId="438"/>
            <ac:spMk id="4" creationId="{00000000-0000-0000-0000-000000000000}"/>
          </ac:spMkLst>
        </pc:spChg>
      </pc:sldChg>
      <pc:sldChg chg="modSp mod">
        <pc:chgData name="GIROIR, Déborah" userId="52e54272-fbd6-45c4-be89-ee2e96ee7934" providerId="ADAL" clId="{27C24707-5B2B-498C-89CC-45D63135772B}" dt="2025-10-28T12:07:05.258" v="121" actId="1076"/>
        <pc:sldMkLst>
          <pc:docMk/>
          <pc:sldMk cId="1112574248" sldId="482"/>
        </pc:sldMkLst>
        <pc:spChg chg="mod">
          <ac:chgData name="GIROIR, Déborah" userId="52e54272-fbd6-45c4-be89-ee2e96ee7934" providerId="ADAL" clId="{27C24707-5B2B-498C-89CC-45D63135772B}" dt="2025-10-28T12:07:05.258" v="121" actId="1076"/>
          <ac:spMkLst>
            <pc:docMk/>
            <pc:sldMk cId="1112574248" sldId="482"/>
            <ac:spMk id="28" creationId="{00000000-0000-0000-0000-000000000000}"/>
          </ac:spMkLst>
        </pc:spChg>
      </pc:sldChg>
      <pc:sldChg chg="modSp mod">
        <pc:chgData name="GIROIR, Déborah" userId="52e54272-fbd6-45c4-be89-ee2e96ee7934" providerId="ADAL" clId="{27C24707-5B2B-498C-89CC-45D63135772B}" dt="2025-10-27T14:11:27.912" v="81" actId="20577"/>
        <pc:sldMkLst>
          <pc:docMk/>
          <pc:sldMk cId="3270135560" sldId="643"/>
        </pc:sldMkLst>
        <pc:spChg chg="mod">
          <ac:chgData name="GIROIR, Déborah" userId="52e54272-fbd6-45c4-be89-ee2e96ee7934" providerId="ADAL" clId="{27C24707-5B2B-498C-89CC-45D63135772B}" dt="2025-10-27T14:11:27.912" v="81" actId="20577"/>
          <ac:spMkLst>
            <pc:docMk/>
            <pc:sldMk cId="3270135560" sldId="643"/>
            <ac:spMk id="4" creationId="{4195838D-2D70-ACD3-D8E9-99A554245671}"/>
          </ac:spMkLst>
        </pc:spChg>
      </pc:sldChg>
      <pc:sldChg chg="modSp mod">
        <pc:chgData name="GIROIR, Déborah" userId="52e54272-fbd6-45c4-be89-ee2e96ee7934" providerId="ADAL" clId="{27C24707-5B2B-498C-89CC-45D63135772B}" dt="2025-10-27T14:13:23.039" v="120" actId="20577"/>
        <pc:sldMkLst>
          <pc:docMk/>
          <pc:sldMk cId="100781208" sldId="644"/>
        </pc:sldMkLst>
        <pc:spChg chg="mod">
          <ac:chgData name="GIROIR, Déborah" userId="52e54272-fbd6-45c4-be89-ee2e96ee7934" providerId="ADAL" clId="{27C24707-5B2B-498C-89CC-45D63135772B}" dt="2025-10-27T14:13:23.039" v="120" actId="20577"/>
          <ac:spMkLst>
            <pc:docMk/>
            <pc:sldMk cId="100781208" sldId="644"/>
            <ac:spMk id="4" creationId="{83F0487A-E7F9-7259-1FC6-A68366CC1A34}"/>
          </ac:spMkLst>
        </pc:spChg>
      </pc:sldChg>
      <pc:sldChg chg="modSp mod">
        <pc:chgData name="GIROIR, Déborah" userId="52e54272-fbd6-45c4-be89-ee2e96ee7934" providerId="ADAL" clId="{27C24707-5B2B-498C-89CC-45D63135772B}" dt="2025-10-27T14:13:01.232" v="109" actId="20577"/>
        <pc:sldMkLst>
          <pc:docMk/>
          <pc:sldMk cId="1822752732" sldId="645"/>
        </pc:sldMkLst>
        <pc:spChg chg="mod">
          <ac:chgData name="GIROIR, Déborah" userId="52e54272-fbd6-45c4-be89-ee2e96ee7934" providerId="ADAL" clId="{27C24707-5B2B-498C-89CC-45D63135772B}" dt="2025-10-27T14:13:01.232" v="109" actId="20577"/>
          <ac:spMkLst>
            <pc:docMk/>
            <pc:sldMk cId="1822752732" sldId="645"/>
            <ac:spMk id="4" creationId="{C8C53745-B6B7-9DF2-2D3F-0A3219DC5E23}"/>
          </ac:spMkLst>
        </pc:spChg>
      </pc:sldChg>
      <pc:sldChg chg="modSp add mod">
        <pc:chgData name="GIROIR, Déborah" userId="52e54272-fbd6-45c4-be89-ee2e96ee7934" providerId="ADAL" clId="{27C24707-5B2B-498C-89CC-45D63135772B}" dt="2025-10-27T14:11:46.072" v="86" actId="20577"/>
        <pc:sldMkLst>
          <pc:docMk/>
          <pc:sldMk cId="387332016" sldId="646"/>
        </pc:sldMkLst>
        <pc:spChg chg="mod">
          <ac:chgData name="GIROIR, Déborah" userId="52e54272-fbd6-45c4-be89-ee2e96ee7934" providerId="ADAL" clId="{27C24707-5B2B-498C-89CC-45D63135772B}" dt="2025-10-27T14:11:46.072" v="86" actId="20577"/>
          <ac:spMkLst>
            <pc:docMk/>
            <pc:sldMk cId="387332016" sldId="646"/>
            <ac:spMk id="4" creationId="{D4855852-9CE4-B9C1-A2CF-6C51A5BD7CCA}"/>
          </ac:spMkLst>
        </pc:spChg>
      </pc:sldChg>
      <pc:sldChg chg="modSp mod">
        <pc:chgData name="GIROIR, Déborah" userId="52e54272-fbd6-45c4-be89-ee2e96ee7934" providerId="ADAL" clId="{27C24707-5B2B-498C-89CC-45D63135772B}" dt="2025-10-30T16:13:29.624" v="122" actId="27636"/>
        <pc:sldMkLst>
          <pc:docMk/>
          <pc:sldMk cId="3311920862" sldId="716"/>
        </pc:sldMkLst>
        <pc:spChg chg="mod">
          <ac:chgData name="GIROIR, Déborah" userId="52e54272-fbd6-45c4-be89-ee2e96ee7934" providerId="ADAL" clId="{27C24707-5B2B-498C-89CC-45D63135772B}" dt="2025-10-30T16:13:29.624" v="122" actId="27636"/>
          <ac:spMkLst>
            <pc:docMk/>
            <pc:sldMk cId="3311920862" sldId="716"/>
            <ac:spMk id="2" creationId="{56A50585-2336-4BCA-BA7A-300F338B3834}"/>
          </ac:spMkLst>
        </pc:spChg>
      </pc:sldChg>
      <pc:sldChg chg="modSp mod">
        <pc:chgData name="GIROIR, Déborah" userId="52e54272-fbd6-45c4-be89-ee2e96ee7934" providerId="ADAL" clId="{27C24707-5B2B-498C-89CC-45D63135772B}" dt="2025-10-30T16:13:29.640" v="123" actId="27636"/>
        <pc:sldMkLst>
          <pc:docMk/>
          <pc:sldMk cId="2107163235" sldId="718"/>
        </pc:sldMkLst>
        <pc:spChg chg="mod">
          <ac:chgData name="GIROIR, Déborah" userId="52e54272-fbd6-45c4-be89-ee2e96ee7934" providerId="ADAL" clId="{27C24707-5B2B-498C-89CC-45D63135772B}" dt="2025-10-30T16:13:29.640" v="123" actId="27636"/>
          <ac:spMkLst>
            <pc:docMk/>
            <pc:sldMk cId="2107163235" sldId="718"/>
            <ac:spMk id="3" creationId="{316CA4D6-E927-42B3-A9A8-124A3756E43D}"/>
          </ac:spMkLst>
        </pc:spChg>
      </pc:sldChg>
      <pc:sldChg chg="modSp mod">
        <pc:chgData name="GIROIR, Déborah" userId="52e54272-fbd6-45c4-be89-ee2e96ee7934" providerId="ADAL" clId="{27C24707-5B2B-498C-89CC-45D63135772B}" dt="2025-10-30T16:13:29.649" v="124" actId="27636"/>
        <pc:sldMkLst>
          <pc:docMk/>
          <pc:sldMk cId="1087520680" sldId="720"/>
        </pc:sldMkLst>
        <pc:spChg chg="mod">
          <ac:chgData name="GIROIR, Déborah" userId="52e54272-fbd6-45c4-be89-ee2e96ee7934" providerId="ADAL" clId="{27C24707-5B2B-498C-89CC-45D63135772B}" dt="2025-10-30T16:13:29.649" v="124" actId="27636"/>
          <ac:spMkLst>
            <pc:docMk/>
            <pc:sldMk cId="1087520680" sldId="720"/>
            <ac:spMk id="2" creationId="{25893D2A-A62A-4900-9B4E-D7D07DA42007}"/>
          </ac:spMkLst>
        </pc:spChg>
      </pc:sldChg>
      <pc:sldChg chg="modSp mod">
        <pc:chgData name="GIROIR, Déborah" userId="52e54272-fbd6-45c4-be89-ee2e96ee7934" providerId="ADAL" clId="{27C24707-5B2B-498C-89CC-45D63135772B}" dt="2025-10-31T14:16:07.246" v="125" actId="27636"/>
        <pc:sldMkLst>
          <pc:docMk/>
          <pc:sldMk cId="2987105178" sldId="744"/>
        </pc:sldMkLst>
        <pc:spChg chg="mod">
          <ac:chgData name="GIROIR, Déborah" userId="52e54272-fbd6-45c4-be89-ee2e96ee7934" providerId="ADAL" clId="{27C24707-5B2B-498C-89CC-45D63135772B}" dt="2025-10-31T14:16:07.246" v="125" actId="27636"/>
          <ac:spMkLst>
            <pc:docMk/>
            <pc:sldMk cId="2987105178" sldId="744"/>
            <ac:spMk id="2" creationId="{00000000-0000-0000-0000-000000000000}"/>
          </ac:spMkLst>
        </pc:spChg>
      </pc:sldChg>
      <pc:sldChg chg="modSp mod">
        <pc:chgData name="GIROIR, Déborah" userId="52e54272-fbd6-45c4-be89-ee2e96ee7934" providerId="ADAL" clId="{27C24707-5B2B-498C-89CC-45D63135772B}" dt="2025-10-31T14:16:07.317" v="127" actId="27636"/>
        <pc:sldMkLst>
          <pc:docMk/>
          <pc:sldMk cId="2149998003" sldId="759"/>
        </pc:sldMkLst>
        <pc:spChg chg="mod">
          <ac:chgData name="GIROIR, Déborah" userId="52e54272-fbd6-45c4-be89-ee2e96ee7934" providerId="ADAL" clId="{27C24707-5B2B-498C-89CC-45D63135772B}" dt="2025-10-31T14:16:07.317" v="127" actId="27636"/>
          <ac:spMkLst>
            <pc:docMk/>
            <pc:sldMk cId="2149998003" sldId="759"/>
            <ac:spMk id="2" creationId="{857E06BA-5A72-4131-9014-54A4DBF9CACC}"/>
          </ac:spMkLst>
        </pc:spChg>
      </pc:sldChg>
    </pc:docChg>
  </pc:docChgLst>
  <pc:docChgLst>
    <pc:chgData name="Christaline KELEBE" userId="S::missioncts_mutualite-idf.fr#ext#@msociauxfr.onmicrosoft.com::c6743ba8-5ce3-4f5f-82be-7478c30cd9db" providerId="AD" clId="Web-{A571EA17-FDE6-1F1A-A249-A39E8C244B65}"/>
    <pc:docChg chg="addSld delSld modSld addMainMaster modMainMaster modSection">
      <pc:chgData name="Christaline KELEBE" userId="S::missioncts_mutualite-idf.fr#ext#@msociauxfr.onmicrosoft.com::c6743ba8-5ce3-4f5f-82be-7478c30cd9db" providerId="AD" clId="Web-{A571EA17-FDE6-1F1A-A249-A39E8C244B65}" dt="2025-11-03T11:14:21.819" v="62"/>
      <pc:docMkLst>
        <pc:docMk/>
      </pc:docMkLst>
      <pc:sldChg chg="add del">
        <pc:chgData name="Christaline KELEBE" userId="S::missioncts_mutualite-idf.fr#ext#@msociauxfr.onmicrosoft.com::c6743ba8-5ce3-4f5f-82be-7478c30cd9db" providerId="AD" clId="Web-{A571EA17-FDE6-1F1A-A249-A39E8C244B65}" dt="2025-11-03T10:40:41.649" v="13"/>
        <pc:sldMkLst>
          <pc:docMk/>
          <pc:sldMk cId="0" sldId="274"/>
        </pc:sldMkLst>
      </pc:sldChg>
      <pc:sldChg chg="add del">
        <pc:chgData name="Christaline KELEBE" userId="S::missioncts_mutualite-idf.fr#ext#@msociauxfr.onmicrosoft.com::c6743ba8-5ce3-4f5f-82be-7478c30cd9db" providerId="AD" clId="Web-{A571EA17-FDE6-1F1A-A249-A39E8C244B65}" dt="2025-11-03T10:40:41.711" v="14"/>
        <pc:sldMkLst>
          <pc:docMk/>
          <pc:sldMk cId="3560411609" sldId="286"/>
        </pc:sldMkLst>
      </pc:sldChg>
      <pc:sldChg chg="add del">
        <pc:chgData name="Christaline KELEBE" userId="S::missioncts_mutualite-idf.fr#ext#@msociauxfr.onmicrosoft.com::c6743ba8-5ce3-4f5f-82be-7478c30cd9db" providerId="AD" clId="Web-{A571EA17-FDE6-1F1A-A249-A39E8C244B65}" dt="2025-11-03T11:14:21.819" v="62"/>
        <pc:sldMkLst>
          <pc:docMk/>
          <pc:sldMk cId="109940793" sldId="287"/>
        </pc:sldMkLst>
      </pc:sldChg>
      <pc:sldChg chg="modSp add del">
        <pc:chgData name="Christaline KELEBE" userId="S::missioncts_mutualite-idf.fr#ext#@msociauxfr.onmicrosoft.com::c6743ba8-5ce3-4f5f-82be-7478c30cd9db" providerId="AD" clId="Web-{A571EA17-FDE6-1F1A-A249-A39E8C244B65}" dt="2025-11-03T10:42:18.821" v="33" actId="20577"/>
        <pc:sldMkLst>
          <pc:docMk/>
          <pc:sldMk cId="286464743" sldId="288"/>
        </pc:sldMkLst>
        <pc:spChg chg="mod">
          <ac:chgData name="Christaline KELEBE" userId="S::missioncts_mutualite-idf.fr#ext#@msociauxfr.onmicrosoft.com::c6743ba8-5ce3-4f5f-82be-7478c30cd9db" providerId="AD" clId="Web-{A571EA17-FDE6-1F1A-A249-A39E8C244B65}" dt="2025-11-03T10:42:18.821" v="33" actId="20577"/>
          <ac:spMkLst>
            <pc:docMk/>
            <pc:sldMk cId="286464743" sldId="288"/>
            <ac:spMk id="8195" creationId="{00000000-0000-0000-0000-000000000000}"/>
          </ac:spMkLst>
        </pc:spChg>
      </pc:sldChg>
      <pc:sldChg chg="add del">
        <pc:chgData name="Christaline KELEBE" userId="S::missioncts_mutualite-idf.fr#ext#@msociauxfr.onmicrosoft.com::c6743ba8-5ce3-4f5f-82be-7478c30cd9db" providerId="AD" clId="Web-{A571EA17-FDE6-1F1A-A249-A39E8C244B65}" dt="2025-11-03T10:40:41.852" v="16"/>
        <pc:sldMkLst>
          <pc:docMk/>
          <pc:sldMk cId="3468304865" sldId="298"/>
        </pc:sldMkLst>
      </pc:sldChg>
      <pc:sldChg chg="add del">
        <pc:chgData name="Christaline KELEBE" userId="S::missioncts_mutualite-idf.fr#ext#@msociauxfr.onmicrosoft.com::c6743ba8-5ce3-4f5f-82be-7478c30cd9db" providerId="AD" clId="Web-{A571EA17-FDE6-1F1A-A249-A39E8C244B65}" dt="2025-11-03T10:40:41.914" v="17"/>
        <pc:sldMkLst>
          <pc:docMk/>
          <pc:sldMk cId="274519388" sldId="771"/>
        </pc:sldMkLst>
      </pc:sldChg>
      <pc:sldChg chg="add">
        <pc:chgData name="Christaline KELEBE" userId="S::missioncts_mutualite-idf.fr#ext#@msociauxfr.onmicrosoft.com::c6743ba8-5ce3-4f5f-82be-7478c30cd9db" providerId="AD" clId="Web-{A571EA17-FDE6-1F1A-A249-A39E8C244B65}" dt="2025-11-03T10:39:20.507" v="6"/>
        <pc:sldMkLst>
          <pc:docMk/>
          <pc:sldMk cId="1024971477" sldId="772"/>
        </pc:sldMkLst>
      </pc:sldChg>
      <pc:sldChg chg="add">
        <pc:chgData name="Christaline KELEBE" userId="S::missioncts_mutualite-idf.fr#ext#@msociauxfr.onmicrosoft.com::c6743ba8-5ce3-4f5f-82be-7478c30cd9db" providerId="AD" clId="Web-{A571EA17-FDE6-1F1A-A249-A39E8C244B65}" dt="2025-11-03T10:39:20.617" v="7"/>
        <pc:sldMkLst>
          <pc:docMk/>
          <pc:sldMk cId="630201835" sldId="773"/>
        </pc:sldMkLst>
      </pc:sldChg>
      <pc:sldChg chg="modSp add">
        <pc:chgData name="Christaline KELEBE" userId="S::missioncts_mutualite-idf.fr#ext#@msociauxfr.onmicrosoft.com::c6743ba8-5ce3-4f5f-82be-7478c30cd9db" providerId="AD" clId="Web-{A571EA17-FDE6-1F1A-A249-A39E8C244B65}" dt="2025-11-03T11:14:13.538" v="61" actId="20577"/>
        <pc:sldMkLst>
          <pc:docMk/>
          <pc:sldMk cId="2177820115" sldId="774"/>
        </pc:sldMkLst>
        <pc:spChg chg="mod">
          <ac:chgData name="Christaline KELEBE" userId="S::missioncts_mutualite-idf.fr#ext#@msociauxfr.onmicrosoft.com::c6743ba8-5ce3-4f5f-82be-7478c30cd9db" providerId="AD" clId="Web-{A571EA17-FDE6-1F1A-A249-A39E8C244B65}" dt="2025-11-03T11:14:13.538" v="61" actId="20577"/>
          <ac:spMkLst>
            <pc:docMk/>
            <pc:sldMk cId="2177820115" sldId="774"/>
            <ac:spMk id="4099" creationId="{00000000-0000-0000-0000-000000000000}"/>
          </ac:spMkLst>
        </pc:spChg>
      </pc:sldChg>
      <pc:sldChg chg="add">
        <pc:chgData name="Christaline KELEBE" userId="S::missioncts_mutualite-idf.fr#ext#@msociauxfr.onmicrosoft.com::c6743ba8-5ce3-4f5f-82be-7478c30cd9db" providerId="AD" clId="Web-{A571EA17-FDE6-1F1A-A249-A39E8C244B65}" dt="2025-11-03T10:39:20.945" v="9"/>
        <pc:sldMkLst>
          <pc:docMk/>
          <pc:sldMk cId="1238059202" sldId="775"/>
        </pc:sldMkLst>
      </pc:sldChg>
      <pc:sldChg chg="add">
        <pc:chgData name="Christaline KELEBE" userId="S::missioncts_mutualite-idf.fr#ext#@msociauxfr.onmicrosoft.com::c6743ba8-5ce3-4f5f-82be-7478c30cd9db" providerId="AD" clId="Web-{A571EA17-FDE6-1F1A-A249-A39E8C244B65}" dt="2025-11-03T10:39:21.086" v="10"/>
        <pc:sldMkLst>
          <pc:docMk/>
          <pc:sldMk cId="2184053185" sldId="776"/>
        </pc:sldMkLst>
      </pc:sldChg>
      <pc:sldChg chg="addSp delSp modSp add del">
        <pc:chgData name="Christaline KELEBE" userId="S::missioncts_mutualite-idf.fr#ext#@msociauxfr.onmicrosoft.com::c6743ba8-5ce3-4f5f-82be-7478c30cd9db" providerId="AD" clId="Web-{A571EA17-FDE6-1F1A-A249-A39E8C244B65}" dt="2025-11-03T10:42:30.540" v="35"/>
        <pc:sldMkLst>
          <pc:docMk/>
          <pc:sldMk cId="3482050931" sldId="777"/>
        </pc:sldMkLst>
        <pc:spChg chg="add mod">
          <ac:chgData name="Christaline KELEBE" userId="S::missioncts_mutualite-idf.fr#ext#@msociauxfr.onmicrosoft.com::c6743ba8-5ce3-4f5f-82be-7478c30cd9db" providerId="AD" clId="Web-{A571EA17-FDE6-1F1A-A249-A39E8C244B65}" dt="2025-11-03T10:42:25.618" v="34"/>
          <ac:spMkLst>
            <pc:docMk/>
            <pc:sldMk cId="3482050931" sldId="777"/>
            <ac:spMk id="3" creationId="{0DF181B7-CB1C-511F-6BF5-07384A633EE0}"/>
          </ac:spMkLst>
        </pc:spChg>
        <pc:spChg chg="del">
          <ac:chgData name="Christaline KELEBE" userId="S::missioncts_mutualite-idf.fr#ext#@msociauxfr.onmicrosoft.com::c6743ba8-5ce3-4f5f-82be-7478c30cd9db" providerId="AD" clId="Web-{A571EA17-FDE6-1F1A-A249-A39E8C244B65}" dt="2025-11-03T10:42:25.618" v="34"/>
          <ac:spMkLst>
            <pc:docMk/>
            <pc:sldMk cId="3482050931" sldId="777"/>
            <ac:spMk id="8195" creationId="{00000000-0000-0000-0000-000000000000}"/>
          </ac:spMkLst>
        </pc:spChg>
      </pc:sldChg>
      <pc:sldMasterChg chg="add addSldLayout">
        <pc:chgData name="Christaline KELEBE" userId="S::missioncts_mutualite-idf.fr#ext#@msociauxfr.onmicrosoft.com::c6743ba8-5ce3-4f5f-82be-7478c30cd9db" providerId="AD" clId="Web-{A571EA17-FDE6-1F1A-A249-A39E8C244B65}" dt="2025-11-03T10:39:20.507" v="6"/>
        <pc:sldMasterMkLst>
          <pc:docMk/>
          <pc:sldMasterMk cId="0" sldId="2147483648"/>
        </pc:sldMasterMkLst>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49"/>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0"/>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1"/>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2"/>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3"/>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4"/>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5"/>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6"/>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7"/>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8"/>
          </pc:sldLayoutMkLst>
        </pc:sldLayoutChg>
        <pc:sldLayoutChg chg="add">
          <pc:chgData name="Christaline KELEBE" userId="S::missioncts_mutualite-idf.fr#ext#@msociauxfr.onmicrosoft.com::c6743ba8-5ce3-4f5f-82be-7478c30cd9db" providerId="AD" clId="Web-{A571EA17-FDE6-1F1A-A249-A39E8C244B65}" dt="2025-11-03T10:39:20.507" v="6"/>
          <pc:sldLayoutMkLst>
            <pc:docMk/>
            <pc:sldMasterMk cId="0" sldId="2147483648"/>
            <pc:sldLayoutMk cId="0" sldId="2147483659"/>
          </pc:sldLayoutMkLst>
        </pc:sldLayoutChg>
      </pc:sldMasterChg>
      <pc:sldMasterChg chg="replId addSldLayout modSldLayout">
        <pc:chgData name="Christaline KELEBE" userId="S::missioncts_mutualite-idf.fr#ext#@msociauxfr.onmicrosoft.com::c6743ba8-5ce3-4f5f-82be-7478c30cd9db" providerId="AD" clId="Web-{A571EA17-FDE6-1F1A-A249-A39E8C244B65}" dt="2025-11-03T10:39:20.507" v="6"/>
        <pc:sldMasterMkLst>
          <pc:docMk/>
          <pc:sldMasterMk cId="2112863718" sldId="2147483808"/>
        </pc:sldMasterMkLst>
        <pc:sldLayoutChg chg="add replId">
          <pc:chgData name="Christaline KELEBE" userId="S::missioncts_mutualite-idf.fr#ext#@msociauxfr.onmicrosoft.com::c6743ba8-5ce3-4f5f-82be-7478c30cd9db" providerId="AD" clId="Web-{A571EA17-FDE6-1F1A-A249-A39E8C244B65}" dt="2025-11-03T10:39:06.242" v="3"/>
          <pc:sldLayoutMkLst>
            <pc:docMk/>
            <pc:sldMasterMk cId="2112863718" sldId="2147483808"/>
            <pc:sldLayoutMk cId="3253151032" sldId="2147483807"/>
          </pc:sldLayoutMkLst>
        </pc:sldLayoutChg>
        <pc:sldLayoutChg chg="replId">
          <pc:chgData name="Christaline KELEBE" userId="S::missioncts_mutualite-idf.fr#ext#@msociauxfr.onmicrosoft.com::c6743ba8-5ce3-4f5f-82be-7478c30cd9db" providerId="AD" clId="Web-{A571EA17-FDE6-1F1A-A249-A39E8C244B65}" dt="2025-11-03T10:39:20.507" v="6"/>
          <pc:sldLayoutMkLst>
            <pc:docMk/>
            <pc:sldMasterMk cId="2112863718" sldId="2147483808"/>
            <pc:sldLayoutMk cId="2755063481" sldId="2147483809"/>
          </pc:sldLayoutMkLst>
        </pc:sldLayoutChg>
        <pc:sldLayoutChg chg="replId">
          <pc:chgData name="Christaline KELEBE" userId="S::missioncts_mutualite-idf.fr#ext#@msociauxfr.onmicrosoft.com::c6743ba8-5ce3-4f5f-82be-7478c30cd9db" providerId="AD" clId="Web-{A571EA17-FDE6-1F1A-A249-A39E8C244B65}" dt="2025-11-03T10:39:20.507" v="6"/>
          <pc:sldLayoutMkLst>
            <pc:docMk/>
            <pc:sldMasterMk cId="2112863718" sldId="2147483808"/>
            <pc:sldLayoutMk cId="3476300725" sldId="2147483810"/>
          </pc:sldLayoutMkLst>
        </pc:sldLayoutChg>
        <pc:sldLayoutChg chg="replId">
          <pc:chgData name="Christaline KELEBE" userId="S::missioncts_mutualite-idf.fr#ext#@msociauxfr.onmicrosoft.com::c6743ba8-5ce3-4f5f-82be-7478c30cd9db" providerId="AD" clId="Web-{A571EA17-FDE6-1F1A-A249-A39E8C244B65}" dt="2025-11-03T10:39:20.507" v="6"/>
          <pc:sldLayoutMkLst>
            <pc:docMk/>
            <pc:sldMasterMk cId="2112863718" sldId="2147483808"/>
            <pc:sldLayoutMk cId="2064035840" sldId="2147483811"/>
          </pc:sldLayoutMkLst>
        </pc:sldLayoutChg>
        <pc:sldLayoutChg chg="replId">
          <pc:chgData name="Christaline KELEBE" userId="S::missioncts_mutualite-idf.fr#ext#@msociauxfr.onmicrosoft.com::c6743ba8-5ce3-4f5f-82be-7478c30cd9db" providerId="AD" clId="Web-{A571EA17-FDE6-1F1A-A249-A39E8C244B65}" dt="2025-11-03T10:39:20.507" v="6"/>
          <pc:sldLayoutMkLst>
            <pc:docMk/>
            <pc:sldMasterMk cId="2112863718" sldId="2147483808"/>
            <pc:sldLayoutMk cId="1481241812" sldId="2147483812"/>
          </pc:sldLayoutMkLst>
        </pc:sldLayoutChg>
        <pc:sldLayoutChg chg="replId">
          <pc:chgData name="Christaline KELEBE" userId="S::missioncts_mutualite-idf.fr#ext#@msociauxfr.onmicrosoft.com::c6743ba8-5ce3-4f5f-82be-7478c30cd9db" providerId="AD" clId="Web-{A571EA17-FDE6-1F1A-A249-A39E8C244B65}" dt="2025-11-03T10:39:20.507" v="6"/>
          <pc:sldLayoutMkLst>
            <pc:docMk/>
            <pc:sldMasterMk cId="2112863718" sldId="2147483808"/>
            <pc:sldLayoutMk cId="3663381576" sldId="2147483813"/>
          </pc:sldLayoutMkLst>
        </pc:sldLayoutChg>
        <pc:sldLayoutChg chg="replId">
          <pc:chgData name="Christaline KELEBE" userId="S::missioncts_mutualite-idf.fr#ext#@msociauxfr.onmicrosoft.com::c6743ba8-5ce3-4f5f-82be-7478c30cd9db" providerId="AD" clId="Web-{A571EA17-FDE6-1F1A-A249-A39E8C244B65}" dt="2025-11-03T10:39:20.507" v="6"/>
          <pc:sldLayoutMkLst>
            <pc:docMk/>
            <pc:sldMasterMk cId="2112863718" sldId="2147483808"/>
            <pc:sldLayoutMk cId="4099612092" sldId="2147483814"/>
          </pc:sldLayoutMkLst>
        </pc:sldLayoutChg>
      </pc:sldMasterChg>
    </pc:docChg>
  </pc:docChgLst>
  <pc:docChgLst>
    <pc:chgData name="Christaline KELEBE" userId="S::missioncts_mutualite-idf.fr#ext#@msociauxfr.onmicrosoft.com::c6743ba8-5ce3-4f5f-82be-7478c30cd9db" providerId="AD" clId="Web-{83044B88-D596-97E7-713B-8BD7DBCF1985}"/>
    <pc:docChg chg="modSld">
      <pc:chgData name="Christaline KELEBE" userId="S::missioncts_mutualite-idf.fr#ext#@msociauxfr.onmicrosoft.com::c6743ba8-5ce3-4f5f-82be-7478c30cd9db" providerId="AD" clId="Web-{83044B88-D596-97E7-713B-8BD7DBCF1985}" dt="2025-11-03T14:45:33.840" v="10" actId="20577"/>
      <pc:docMkLst>
        <pc:docMk/>
      </pc:docMkLst>
      <pc:sldChg chg="modSp">
        <pc:chgData name="Christaline KELEBE" userId="S::missioncts_mutualite-idf.fr#ext#@msociauxfr.onmicrosoft.com::c6743ba8-5ce3-4f5f-82be-7478c30cd9db" providerId="AD" clId="Web-{83044B88-D596-97E7-713B-8BD7DBCF1985}" dt="2025-11-03T14:45:33.840" v="10" actId="20577"/>
        <pc:sldMkLst>
          <pc:docMk/>
          <pc:sldMk cId="3270135560" sldId="643"/>
        </pc:sldMkLst>
        <pc:spChg chg="mod">
          <ac:chgData name="Christaline KELEBE" userId="S::missioncts_mutualite-idf.fr#ext#@msociauxfr.onmicrosoft.com::c6743ba8-5ce3-4f5f-82be-7478c30cd9db" providerId="AD" clId="Web-{83044B88-D596-97E7-713B-8BD7DBCF1985}" dt="2025-11-03T14:45:33.840" v="10" actId="20577"/>
          <ac:spMkLst>
            <pc:docMk/>
            <pc:sldMk cId="3270135560" sldId="643"/>
            <ac:spMk id="4" creationId="{4195838D-2D70-ACD3-D8E9-99A554245671}"/>
          </ac:spMkLst>
        </pc:spChg>
      </pc:sldChg>
    </pc:docChg>
  </pc:docChgLst>
  <pc:docChgLst>
    <pc:chgData name="Christaline KELEBE" userId="S::missioncts_mutualite-idf.fr#ext#@msociauxfr.onmicrosoft.com::c6743ba8-5ce3-4f5f-82be-7478c30cd9db" providerId="AD" clId="Web-{23D73B4E-71FD-3AD0-0FF1-A8BE5A8A16BA}"/>
    <pc:docChg chg="addSld modSld modSection">
      <pc:chgData name="Christaline KELEBE" userId="S::missioncts_mutualite-idf.fr#ext#@msociauxfr.onmicrosoft.com::c6743ba8-5ce3-4f5f-82be-7478c30cd9db" providerId="AD" clId="Web-{23D73B4E-71FD-3AD0-0FF1-A8BE5A8A16BA}" dt="2025-11-03T17:42:55.239" v="24" actId="20577"/>
      <pc:docMkLst>
        <pc:docMk/>
      </pc:docMkLst>
      <pc:sldChg chg="add">
        <pc:chgData name="Christaline KELEBE" userId="S::missioncts_mutualite-idf.fr#ext#@msociauxfr.onmicrosoft.com::c6743ba8-5ce3-4f5f-82be-7478c30cd9db" providerId="AD" clId="Web-{23D73B4E-71FD-3AD0-0FF1-A8BE5A8A16BA}" dt="2025-11-03T17:41:40.017" v="0"/>
        <pc:sldMkLst>
          <pc:docMk/>
          <pc:sldMk cId="0" sldId="333"/>
        </pc:sldMkLst>
      </pc:sldChg>
      <pc:sldChg chg="add">
        <pc:chgData name="Christaline KELEBE" userId="S::missioncts_mutualite-idf.fr#ext#@msociauxfr.onmicrosoft.com::c6743ba8-5ce3-4f5f-82be-7478c30cd9db" providerId="AD" clId="Web-{23D73B4E-71FD-3AD0-0FF1-A8BE5A8A16BA}" dt="2025-11-03T17:41:40.095" v="1"/>
        <pc:sldMkLst>
          <pc:docMk/>
          <pc:sldMk cId="900352945" sldId="711"/>
        </pc:sldMkLst>
      </pc:sldChg>
      <pc:sldChg chg="add">
        <pc:chgData name="Christaline KELEBE" userId="S::missioncts_mutualite-idf.fr#ext#@msociauxfr.onmicrosoft.com::c6743ba8-5ce3-4f5f-82be-7478c30cd9db" providerId="AD" clId="Web-{23D73B4E-71FD-3AD0-0FF1-A8BE5A8A16BA}" dt="2025-11-03T17:41:40.189" v="2"/>
        <pc:sldMkLst>
          <pc:docMk/>
          <pc:sldMk cId="3717278279" sldId="777"/>
        </pc:sldMkLst>
      </pc:sldChg>
      <pc:sldChg chg="add">
        <pc:chgData name="Christaline KELEBE" userId="S::missioncts_mutualite-idf.fr#ext#@msociauxfr.onmicrosoft.com::c6743ba8-5ce3-4f5f-82be-7478c30cd9db" providerId="AD" clId="Web-{23D73B4E-71FD-3AD0-0FF1-A8BE5A8A16BA}" dt="2025-11-03T17:41:40.267" v="3"/>
        <pc:sldMkLst>
          <pc:docMk/>
          <pc:sldMk cId="3870293287" sldId="778"/>
        </pc:sldMkLst>
      </pc:sldChg>
      <pc:sldChg chg="addSp delSp modSp add replId">
        <pc:chgData name="Christaline KELEBE" userId="S::missioncts_mutualite-idf.fr#ext#@msociauxfr.onmicrosoft.com::c6743ba8-5ce3-4f5f-82be-7478c30cd9db" providerId="AD" clId="Web-{23D73B4E-71FD-3AD0-0FF1-A8BE5A8A16BA}" dt="2025-11-03T17:42:55.239" v="24" actId="20577"/>
        <pc:sldMkLst>
          <pc:docMk/>
          <pc:sldMk cId="3779663755" sldId="779"/>
        </pc:sldMkLst>
        <pc:spChg chg="add del mod">
          <ac:chgData name="Christaline KELEBE" userId="S::missioncts_mutualite-idf.fr#ext#@msociauxfr.onmicrosoft.com::c6743ba8-5ce3-4f5f-82be-7478c30cd9db" providerId="AD" clId="Web-{23D73B4E-71FD-3AD0-0FF1-A8BE5A8A16BA}" dt="2025-11-03T17:42:55.239" v="24" actId="20577"/>
          <ac:spMkLst>
            <pc:docMk/>
            <pc:sldMk cId="3779663755" sldId="779"/>
            <ac:spMk id="4" creationId="{28B8AA11-44A9-1AB0-411D-FAF0D1FEF952}"/>
          </ac:spMkLst>
        </pc:spChg>
        <pc:spChg chg="add del mod">
          <ac:chgData name="Christaline KELEBE" userId="S::missioncts_mutualite-idf.fr#ext#@msociauxfr.onmicrosoft.com::c6743ba8-5ce3-4f5f-82be-7478c30cd9db" providerId="AD" clId="Web-{23D73B4E-71FD-3AD0-0FF1-A8BE5A8A16BA}" dt="2025-11-03T17:42:39.629" v="15"/>
          <ac:spMkLst>
            <pc:docMk/>
            <pc:sldMk cId="3779663755" sldId="779"/>
            <ac:spMk id="6" creationId="{D8EFACFE-7D76-0138-0A9C-73D5D5B3C445}"/>
          </ac:spMkLst>
        </pc:spChg>
      </pc:sldChg>
      <pc:sldMasterChg chg="addSldLayout">
        <pc:chgData name="Christaline KELEBE" userId="S::missioncts_mutualite-idf.fr#ext#@msociauxfr.onmicrosoft.com::c6743ba8-5ce3-4f5f-82be-7478c30cd9db" providerId="AD" clId="Web-{23D73B4E-71FD-3AD0-0FF1-A8BE5A8A16BA}" dt="2025-11-03T17:41:40.095" v="1"/>
        <pc:sldMasterMkLst>
          <pc:docMk/>
          <pc:sldMasterMk cId="1941944432" sldId="2147483770"/>
        </pc:sldMasterMkLst>
        <pc:sldLayoutChg chg="add replId">
          <pc:chgData name="Christaline KELEBE" userId="S::missioncts_mutualite-idf.fr#ext#@msociauxfr.onmicrosoft.com::c6743ba8-5ce3-4f5f-82be-7478c30cd9db" providerId="AD" clId="Web-{23D73B4E-71FD-3AD0-0FF1-A8BE5A8A16BA}" dt="2025-11-03T17:41:40.017" v="0"/>
          <pc:sldLayoutMkLst>
            <pc:docMk/>
            <pc:sldMasterMk cId="1941944432" sldId="2147483770"/>
            <pc:sldLayoutMk cId="3155821083" sldId="2147483815"/>
          </pc:sldLayoutMkLst>
        </pc:sldLayoutChg>
        <pc:sldLayoutChg chg="add">
          <pc:chgData name="Christaline KELEBE" userId="S::missioncts_mutualite-idf.fr#ext#@msociauxfr.onmicrosoft.com::c6743ba8-5ce3-4f5f-82be-7478c30cd9db" providerId="AD" clId="Web-{23D73B4E-71FD-3AD0-0FF1-A8BE5A8A16BA}" dt="2025-11-03T17:41:40.095" v="1"/>
          <pc:sldLayoutMkLst>
            <pc:docMk/>
            <pc:sldMasterMk cId="1941944432" sldId="2147483770"/>
            <pc:sldLayoutMk cId="3327583980" sldId="2147483816"/>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vmw-file.ghu-paris.fr\Service\Pole.ghu.psychiatrie.precarite\COPIL%20des%20partenaires\DOCUMENTS\Tableaux\Diagnostic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S:\Pole.ghu.psychiatrie.precarite\COPIL%20des%20partenaires\DOCUMENTS\Tableaux\Tranches%20d'&#226;ge%20et%20types%20d'h&#233;bergemen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vmw-file.ghu-paris.fr\Service\Pole.ghu.psychiatrie.precarite\COPIL%20des%20partenaires\DOCUMENTS\Tableaux\Tranches%20d'&#226;ge%20et%20types%20d'h&#233;bergement.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vmw-file.ghu-paris.fr\Service\Pole.ghu.psychiatrie.precarite\COPIL%20des%20partenaires\DOCUMENTS\Tableaux\Tranches%20d'&#226;ge%20et%20types%20d'h&#233;bergemen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vmw-file.ghu-paris.fr\Service\Pole.ghu.psychiatrie.precarite\COPIL%20des%20partenaires\DOCUMENTS\Tableaux\Orientations%20vers%20et%20par%20l'EMPP.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1F699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1F699E"/>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Feuil1!$B$1:$M$1</c:f>
              <c:strCache>
                <c:ptCount val="12"/>
                <c:pt idx="0">
                  <c:v>F 0 Démences</c:v>
                </c:pt>
                <c:pt idx="1">
                  <c:v>F 1 Addictions</c:v>
                </c:pt>
                <c:pt idx="2">
                  <c:v>F 2 Schizophrénie</c:v>
                </c:pt>
                <c:pt idx="3">
                  <c:v>F 3 Troubles dépressifs</c:v>
                </c:pt>
                <c:pt idx="4">
                  <c:v>F 4 Troubles anxieux</c:v>
                </c:pt>
                <c:pt idx="5">
                  <c:v>F 5 anorexie mentale</c:v>
                </c:pt>
                <c:pt idx="6">
                  <c:v>F 6 Troubles de la personnalité</c:v>
                </c:pt>
                <c:pt idx="7">
                  <c:v>F 7 retard mental</c:v>
                </c:pt>
                <c:pt idx="8">
                  <c:v>F 8 troubles du développement</c:v>
                </c:pt>
                <c:pt idx="9">
                  <c:v>F 9 Troubles des conduites</c:v>
                </c:pt>
                <c:pt idx="10">
                  <c:v>Maladies non psychiatrique</c:v>
                </c:pt>
                <c:pt idx="11">
                  <c:v> Sans diagnostic</c:v>
                </c:pt>
              </c:strCache>
            </c:strRef>
          </c:cat>
          <c:val>
            <c:numRef>
              <c:f>Feuil1!$B$6:$M$6</c:f>
              <c:numCache>
                <c:formatCode>General</c:formatCode>
                <c:ptCount val="12"/>
                <c:pt idx="0">
                  <c:v>3</c:v>
                </c:pt>
                <c:pt idx="1">
                  <c:v>4</c:v>
                </c:pt>
                <c:pt idx="2">
                  <c:v>284</c:v>
                </c:pt>
                <c:pt idx="3">
                  <c:v>253</c:v>
                </c:pt>
                <c:pt idx="4">
                  <c:v>504</c:v>
                </c:pt>
                <c:pt idx="5">
                  <c:v>4</c:v>
                </c:pt>
                <c:pt idx="6">
                  <c:v>42</c:v>
                </c:pt>
                <c:pt idx="7">
                  <c:v>64</c:v>
                </c:pt>
                <c:pt idx="8">
                  <c:v>3</c:v>
                </c:pt>
                <c:pt idx="9">
                  <c:v>2</c:v>
                </c:pt>
                <c:pt idx="10">
                  <c:v>247</c:v>
                </c:pt>
                <c:pt idx="11">
                  <c:v>30</c:v>
                </c:pt>
              </c:numCache>
            </c:numRef>
          </c:val>
          <c:extLst>
            <c:ext xmlns:c16="http://schemas.microsoft.com/office/drawing/2014/chart" uri="{C3380CC4-5D6E-409C-BE32-E72D297353CC}">
              <c16:uniqueId val="{00000000-5B93-4F62-97E9-8A6B4AF9F0A6}"/>
            </c:ext>
          </c:extLst>
        </c:ser>
        <c:dLbls>
          <c:showLegendKey val="0"/>
          <c:showVal val="0"/>
          <c:showCatName val="0"/>
          <c:showSerName val="0"/>
          <c:showPercent val="0"/>
          <c:showBubbleSize val="0"/>
        </c:dLbls>
        <c:gapWidth val="219"/>
        <c:overlap val="-27"/>
        <c:axId val="2011831072"/>
        <c:axId val="2011817344"/>
      </c:barChart>
      <c:catAx>
        <c:axId val="201183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rgbClr val="1F699E"/>
                </a:solidFill>
                <a:latin typeface="+mn-lt"/>
                <a:ea typeface="+mn-ea"/>
                <a:cs typeface="+mn-cs"/>
              </a:defRPr>
            </a:pPr>
            <a:endParaRPr lang="fr-FR"/>
          </a:p>
        </c:txPr>
        <c:crossAx val="2011817344"/>
        <c:crosses val="autoZero"/>
        <c:auto val="1"/>
        <c:lblAlgn val="ctr"/>
        <c:lblOffset val="100"/>
        <c:noMultiLvlLbl val="0"/>
      </c:catAx>
      <c:valAx>
        <c:axId val="2011817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rgbClr val="1F699E"/>
                </a:solidFill>
                <a:latin typeface="+mn-lt"/>
                <a:ea typeface="+mn-ea"/>
                <a:cs typeface="+mn-cs"/>
              </a:defRPr>
            </a:pPr>
            <a:endParaRPr lang="fr-FR"/>
          </a:p>
        </c:txPr>
        <c:crossAx val="2011831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ysClr val="windowText" lastClr="000000"/>
                </a:solidFill>
                <a:latin typeface="Times New Roman" panose="02020603050405020304" pitchFamily="18" charset="0"/>
                <a:ea typeface="+mn-ea"/>
                <a:cs typeface="Times New Roman" panose="02020603050405020304" pitchFamily="18" charset="0"/>
              </a:defRPr>
            </a:pPr>
            <a:r>
              <a:rPr lang="fr-FR" sz="2400" b="1" dirty="0">
                <a:solidFill>
                  <a:sysClr val="windowText" lastClr="000000"/>
                </a:solidFill>
                <a:latin typeface="Times New Roman" panose="02020603050405020304" pitchFamily="18" charset="0"/>
                <a:cs typeface="Times New Roman" panose="02020603050405020304" pitchFamily="18" charset="0"/>
              </a:rPr>
              <a:t>Tranches d’âge</a:t>
            </a:r>
          </a:p>
        </c:rich>
      </c:tx>
      <c:overlay val="0"/>
      <c:spPr>
        <a:noFill/>
        <a:ln>
          <a:noFill/>
        </a:ln>
        <a:effectLst/>
      </c:spPr>
      <c:txPr>
        <a:bodyPr rot="0" spcFirstLastPara="1" vertOverflow="ellipsis" vert="horz" wrap="square" anchor="ctr" anchorCtr="1"/>
        <a:lstStyle/>
        <a:p>
          <a:pPr>
            <a:defRPr sz="2400" b="1" i="0" u="none" strike="noStrike" kern="1200" spc="0" baseline="0">
              <a:solidFill>
                <a:sysClr val="windowText" lastClr="000000"/>
              </a:solidFill>
              <a:latin typeface="Times New Roman" panose="02020603050405020304" pitchFamily="18" charset="0"/>
              <a:ea typeface="+mn-ea"/>
              <a:cs typeface="Times New Roman" panose="02020603050405020304" pitchFamily="18" charset="0"/>
            </a:defRPr>
          </a:pPr>
          <a:endParaRPr lang="fr-FR"/>
        </a:p>
      </c:txPr>
    </c:title>
    <c:autoTitleDeleted val="0"/>
    <c:plotArea>
      <c:layout/>
      <c:barChart>
        <c:barDir val="col"/>
        <c:grouping val="clustered"/>
        <c:varyColors val="0"/>
        <c:dLbls>
          <c:showLegendKey val="0"/>
          <c:showVal val="0"/>
          <c:showCatName val="0"/>
          <c:showSerName val="0"/>
          <c:showPercent val="0"/>
          <c:showBubbleSize val="0"/>
        </c:dLbls>
        <c:gapWidth val="219"/>
        <c:overlap val="-27"/>
        <c:axId val="1435055327"/>
        <c:axId val="1435055743"/>
      </c:barChart>
      <c:catAx>
        <c:axId val="14350553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fr-FR"/>
          </a:p>
        </c:txPr>
        <c:crossAx val="1435055743"/>
        <c:crosses val="autoZero"/>
        <c:auto val="1"/>
        <c:lblAlgn val="ctr"/>
        <c:lblOffset val="100"/>
        <c:noMultiLvlLbl val="0"/>
      </c:catAx>
      <c:valAx>
        <c:axId val="14350557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fr-FR"/>
          </a:p>
        </c:txPr>
        <c:crossAx val="143505532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bg1"/>
                </a:solidFill>
                <a:latin typeface="Century Gothic" panose="020B0502020202020204" pitchFamily="34" charset="0"/>
                <a:ea typeface="+mn-ea"/>
                <a:cs typeface="+mn-cs"/>
              </a:defRPr>
            </a:pPr>
            <a:r>
              <a:rPr lang="fr-FR" sz="2000" b="1" dirty="0">
                <a:solidFill>
                  <a:schemeClr val="bg1"/>
                </a:solidFill>
                <a:latin typeface="Century Gothic" panose="020B0502020202020204" pitchFamily="34" charset="0"/>
              </a:rPr>
              <a:t>Tranches d'âge</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bg1"/>
              </a:solidFill>
              <a:latin typeface="Century Gothic" panose="020B0502020202020204" pitchFamily="34" charset="0"/>
              <a:ea typeface="+mn-ea"/>
              <a:cs typeface="+mn-cs"/>
            </a:defRPr>
          </a:pPr>
          <a:endParaRPr lang="fr-FR"/>
        </a:p>
      </c:txPr>
    </c:title>
    <c:autoTitleDeleted val="0"/>
    <c:plotArea>
      <c:layout/>
      <c:barChart>
        <c:barDir val="col"/>
        <c:grouping val="clustered"/>
        <c:varyColors val="0"/>
        <c:ser>
          <c:idx val="0"/>
          <c:order val="0"/>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Feuil1!$B$1:$G$1</c:f>
              <c:strCache>
                <c:ptCount val="6"/>
                <c:pt idx="0">
                  <c:v>0 à 6 ans</c:v>
                </c:pt>
                <c:pt idx="1">
                  <c:v>7 à 17 ans</c:v>
                </c:pt>
                <c:pt idx="2">
                  <c:v>18 à 25 ans</c:v>
                </c:pt>
                <c:pt idx="3">
                  <c:v>26 à 45 ans</c:v>
                </c:pt>
                <c:pt idx="4">
                  <c:v>46 à 65 ans</c:v>
                </c:pt>
                <c:pt idx="5">
                  <c:v>66 ans et +</c:v>
                </c:pt>
              </c:strCache>
            </c:strRef>
          </c:cat>
          <c:val>
            <c:numRef>
              <c:f>Feuil1!$B$6:$G$6</c:f>
              <c:numCache>
                <c:formatCode>General</c:formatCode>
                <c:ptCount val="6"/>
                <c:pt idx="0">
                  <c:v>3</c:v>
                </c:pt>
                <c:pt idx="1">
                  <c:v>32</c:v>
                </c:pt>
                <c:pt idx="2">
                  <c:v>175</c:v>
                </c:pt>
                <c:pt idx="3">
                  <c:v>791</c:v>
                </c:pt>
                <c:pt idx="4">
                  <c:v>371</c:v>
                </c:pt>
                <c:pt idx="5">
                  <c:v>85</c:v>
                </c:pt>
              </c:numCache>
            </c:numRef>
          </c:val>
          <c:extLst>
            <c:ext xmlns:c16="http://schemas.microsoft.com/office/drawing/2014/chart" uri="{C3380CC4-5D6E-409C-BE32-E72D297353CC}">
              <c16:uniqueId val="{00000000-52AF-48AD-8348-3D55DA7D7F81}"/>
            </c:ext>
          </c:extLst>
        </c:ser>
        <c:dLbls>
          <c:showLegendKey val="0"/>
          <c:showVal val="0"/>
          <c:showCatName val="0"/>
          <c:showSerName val="0"/>
          <c:showPercent val="0"/>
          <c:showBubbleSize val="0"/>
        </c:dLbls>
        <c:gapWidth val="219"/>
        <c:overlap val="-27"/>
        <c:axId val="1435055327"/>
        <c:axId val="1435055743"/>
      </c:barChart>
      <c:catAx>
        <c:axId val="14350553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fr-FR"/>
          </a:p>
        </c:txPr>
        <c:crossAx val="1435055743"/>
        <c:crosses val="autoZero"/>
        <c:auto val="1"/>
        <c:lblAlgn val="ctr"/>
        <c:lblOffset val="100"/>
        <c:noMultiLvlLbl val="0"/>
      </c:catAx>
      <c:valAx>
        <c:axId val="14350557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fr-FR"/>
          </a:p>
        </c:txPr>
        <c:crossAx val="143505532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156299"/>
                </a:solidFill>
                <a:latin typeface="Century Gothic" panose="020B0502020202020204" pitchFamily="34" charset="0"/>
                <a:ea typeface="+mn-ea"/>
                <a:cs typeface="+mn-cs"/>
              </a:defRPr>
            </a:pPr>
            <a:r>
              <a:rPr lang="en-US" sz="2000" b="1">
                <a:solidFill>
                  <a:srgbClr val="156299"/>
                </a:solidFill>
                <a:latin typeface="Century Gothic" panose="020B0502020202020204" pitchFamily="34" charset="0"/>
              </a:rPr>
              <a:t>Types d'hébergement</a:t>
            </a:r>
          </a:p>
        </c:rich>
      </c:tx>
      <c:overlay val="0"/>
      <c:spPr>
        <a:noFill/>
        <a:ln>
          <a:noFill/>
        </a:ln>
        <a:effectLst/>
      </c:spPr>
      <c:txPr>
        <a:bodyPr rot="0" spcFirstLastPara="1" vertOverflow="ellipsis" vert="horz" wrap="square" anchor="ctr" anchorCtr="1"/>
        <a:lstStyle/>
        <a:p>
          <a:pPr>
            <a:defRPr sz="2000" b="1" i="0" u="none" strike="noStrike" kern="1200" spc="0" baseline="0">
              <a:solidFill>
                <a:srgbClr val="156299"/>
              </a:solidFill>
              <a:latin typeface="Century Gothic" panose="020B0502020202020204" pitchFamily="34" charset="0"/>
              <a:ea typeface="+mn-ea"/>
              <a:cs typeface="+mn-cs"/>
            </a:defRPr>
          </a:pPr>
          <a:endParaRPr lang="fr-FR"/>
        </a:p>
      </c:txPr>
    </c:title>
    <c:autoTitleDeleted val="0"/>
    <c:plotArea>
      <c:layout/>
      <c:barChart>
        <c:barDir val="col"/>
        <c:grouping val="clustered"/>
        <c:varyColors val="0"/>
        <c:ser>
          <c:idx val="0"/>
          <c:order val="0"/>
          <c:spPr>
            <a:solidFill>
              <a:srgbClr val="15629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156299"/>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Feuil1!$B$8:$H$8</c:f>
              <c:strCache>
                <c:ptCount val="7"/>
                <c:pt idx="0">
                  <c:v>Fixe/stable</c:v>
                </c:pt>
                <c:pt idx="1">
                  <c:v>Famille, ami</c:v>
                </c:pt>
                <c:pt idx="2">
                  <c:v>Hébergé par organisme/association de façon suivie</c:v>
                </c:pt>
                <c:pt idx="3">
                  <c:v>Bidonville/squat/caravane/…</c:v>
                </c:pt>
                <c:pt idx="4">
                  <c:v>Hébergement d'urgence pour quelques nuits, y compris 115</c:v>
                </c:pt>
                <c:pt idx="5">
                  <c:v>Rue, dont voiture</c:v>
                </c:pt>
                <c:pt idx="6">
                  <c:v>Autre (ex. hôtel payé par la personne)</c:v>
                </c:pt>
              </c:strCache>
            </c:strRef>
          </c:cat>
          <c:val>
            <c:numRef>
              <c:f>Feuil1!$B$13:$H$13</c:f>
              <c:numCache>
                <c:formatCode>General</c:formatCode>
                <c:ptCount val="7"/>
                <c:pt idx="0">
                  <c:v>70</c:v>
                </c:pt>
                <c:pt idx="1">
                  <c:v>47</c:v>
                </c:pt>
                <c:pt idx="2">
                  <c:v>314</c:v>
                </c:pt>
                <c:pt idx="3">
                  <c:v>12</c:v>
                </c:pt>
                <c:pt idx="4">
                  <c:v>418</c:v>
                </c:pt>
                <c:pt idx="5">
                  <c:v>385</c:v>
                </c:pt>
                <c:pt idx="6">
                  <c:v>17</c:v>
                </c:pt>
              </c:numCache>
            </c:numRef>
          </c:val>
          <c:extLst>
            <c:ext xmlns:c16="http://schemas.microsoft.com/office/drawing/2014/chart" uri="{C3380CC4-5D6E-409C-BE32-E72D297353CC}">
              <c16:uniqueId val="{00000000-C0DE-4A9A-8EE5-24AFF1B51A6C}"/>
            </c:ext>
          </c:extLst>
        </c:ser>
        <c:dLbls>
          <c:showLegendKey val="0"/>
          <c:showVal val="0"/>
          <c:showCatName val="0"/>
          <c:showSerName val="0"/>
          <c:showPercent val="0"/>
          <c:showBubbleSize val="0"/>
        </c:dLbls>
        <c:gapWidth val="219"/>
        <c:overlap val="-27"/>
        <c:axId val="1436380751"/>
        <c:axId val="1436390735"/>
      </c:barChart>
      <c:catAx>
        <c:axId val="14363807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rgbClr val="156299"/>
                </a:solidFill>
                <a:latin typeface="+mn-lt"/>
                <a:ea typeface="+mn-ea"/>
                <a:cs typeface="+mn-cs"/>
              </a:defRPr>
            </a:pPr>
            <a:endParaRPr lang="fr-FR"/>
          </a:p>
        </c:txPr>
        <c:crossAx val="1436390735"/>
        <c:crosses val="autoZero"/>
        <c:auto val="1"/>
        <c:lblAlgn val="ctr"/>
        <c:lblOffset val="100"/>
        <c:noMultiLvlLbl val="0"/>
      </c:catAx>
      <c:valAx>
        <c:axId val="1436390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156299"/>
                </a:solidFill>
                <a:latin typeface="+mn-lt"/>
                <a:ea typeface="+mn-ea"/>
                <a:cs typeface="+mn-cs"/>
              </a:defRPr>
            </a:pPr>
            <a:endParaRPr lang="fr-FR"/>
          </a:p>
        </c:txPr>
        <c:crossAx val="143638075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Feuil1!$B$10:$H$10</c:f>
              <c:strCache>
                <c:ptCount val="7"/>
                <c:pt idx="0">
                  <c:v>Vers le CMP</c:v>
                </c:pt>
                <c:pt idx="1">
                  <c:v>Pour une hospitalisation en psychiatrie</c:v>
                </c:pt>
                <c:pt idx="2">
                  <c:v>Pour une prise en charge sanitaire somatique</c:v>
                </c:pt>
                <c:pt idx="3">
                  <c:v>Pour une prise en charge médico-sociale</c:v>
                </c:pt>
                <c:pt idx="4">
                  <c:v>Pour une prise en charge ou un accompagnement social</c:v>
                </c:pt>
                <c:pt idx="5">
                  <c:v>Vers d'autres partenaires ou dispositifs</c:v>
                </c:pt>
                <c:pt idx="6">
                  <c:v>Fin de prise en charge sans relais</c:v>
                </c:pt>
              </c:strCache>
            </c:strRef>
          </c:cat>
          <c:val>
            <c:numRef>
              <c:f>Feuil1!$B$15:$H$15</c:f>
              <c:numCache>
                <c:formatCode>General</c:formatCode>
                <c:ptCount val="7"/>
                <c:pt idx="0">
                  <c:v>235</c:v>
                </c:pt>
                <c:pt idx="1">
                  <c:v>44</c:v>
                </c:pt>
                <c:pt idx="2">
                  <c:v>28</c:v>
                </c:pt>
                <c:pt idx="3">
                  <c:v>116</c:v>
                </c:pt>
                <c:pt idx="4">
                  <c:v>92</c:v>
                </c:pt>
                <c:pt idx="5">
                  <c:v>258</c:v>
                </c:pt>
                <c:pt idx="6">
                  <c:v>13</c:v>
                </c:pt>
              </c:numCache>
            </c:numRef>
          </c:val>
          <c:extLst>
            <c:ext xmlns:c16="http://schemas.microsoft.com/office/drawing/2014/chart" uri="{C3380CC4-5D6E-409C-BE32-E72D297353CC}">
              <c16:uniqueId val="{00000000-D555-4145-ACE8-22E116440D3B}"/>
            </c:ext>
          </c:extLst>
        </c:ser>
        <c:dLbls>
          <c:showLegendKey val="0"/>
          <c:showVal val="0"/>
          <c:showCatName val="0"/>
          <c:showSerName val="0"/>
          <c:showPercent val="0"/>
          <c:showBubbleSize val="0"/>
        </c:dLbls>
        <c:gapWidth val="219"/>
        <c:overlap val="-27"/>
        <c:axId val="1487128031"/>
        <c:axId val="1487134687"/>
      </c:barChart>
      <c:catAx>
        <c:axId val="14871280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487134687"/>
        <c:crosses val="autoZero"/>
        <c:auto val="1"/>
        <c:lblAlgn val="ctr"/>
        <c:lblOffset val="100"/>
        <c:noMultiLvlLbl val="0"/>
      </c:catAx>
      <c:valAx>
        <c:axId val="14871346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4871280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2"/>
            <a:ext cx="2918831" cy="493316"/>
          </a:xfrm>
          <a:prstGeom prst="rect">
            <a:avLst/>
          </a:prstGeom>
        </p:spPr>
        <p:txBody>
          <a:bodyPr vert="horz" lIns="91436" tIns="45718" rIns="91436" bIns="45718" rtlCol="0"/>
          <a:lstStyle>
            <a:lvl1pPr algn="l">
              <a:defRPr sz="1200"/>
            </a:lvl1pPr>
          </a:lstStyle>
          <a:p>
            <a:endParaRPr lang="fr-FR"/>
          </a:p>
        </p:txBody>
      </p:sp>
      <p:sp>
        <p:nvSpPr>
          <p:cNvPr id="3" name="Espace réservé de la date 2"/>
          <p:cNvSpPr>
            <a:spLocks noGrp="1"/>
          </p:cNvSpPr>
          <p:nvPr>
            <p:ph type="dt" sz="quarter" idx="1"/>
          </p:nvPr>
        </p:nvSpPr>
        <p:spPr>
          <a:xfrm>
            <a:off x="3815373" y="2"/>
            <a:ext cx="2918831" cy="493316"/>
          </a:xfrm>
          <a:prstGeom prst="rect">
            <a:avLst/>
          </a:prstGeom>
        </p:spPr>
        <p:txBody>
          <a:bodyPr vert="horz" lIns="91436" tIns="45718" rIns="91436" bIns="45718" rtlCol="0"/>
          <a:lstStyle>
            <a:lvl1pPr algn="r">
              <a:defRPr sz="1200"/>
            </a:lvl1pPr>
          </a:lstStyle>
          <a:p>
            <a:fld id="{53C5E2A2-9284-2F4D-AC9D-FEB563AF0B45}" type="datetimeFigureOut">
              <a:rPr lang="fr-FR" smtClean="0"/>
              <a:t>04/11/2025</a:t>
            </a:fld>
            <a:endParaRPr lang="fr-FR"/>
          </a:p>
        </p:txBody>
      </p:sp>
      <p:sp>
        <p:nvSpPr>
          <p:cNvPr id="4" name="Espace réservé du pied de page 3"/>
          <p:cNvSpPr>
            <a:spLocks noGrp="1"/>
          </p:cNvSpPr>
          <p:nvPr>
            <p:ph type="ftr" sz="quarter" idx="2"/>
          </p:nvPr>
        </p:nvSpPr>
        <p:spPr>
          <a:xfrm>
            <a:off x="0" y="9371287"/>
            <a:ext cx="2918831" cy="493316"/>
          </a:xfrm>
          <a:prstGeom prst="rect">
            <a:avLst/>
          </a:prstGeom>
        </p:spPr>
        <p:txBody>
          <a:bodyPr vert="horz" lIns="91436" tIns="45718" rIns="91436" bIns="45718"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15373" y="9371287"/>
            <a:ext cx="2918831" cy="493316"/>
          </a:xfrm>
          <a:prstGeom prst="rect">
            <a:avLst/>
          </a:prstGeom>
        </p:spPr>
        <p:txBody>
          <a:bodyPr vert="horz" lIns="91436" tIns="45718" rIns="91436" bIns="45718" rtlCol="0" anchor="b"/>
          <a:lstStyle>
            <a:lvl1pPr algn="r">
              <a:defRPr sz="1200"/>
            </a:lvl1pPr>
          </a:lstStyle>
          <a:p>
            <a:fld id="{86CC4428-96BC-9C4B-9C94-42DE43A8F877}" type="slidenum">
              <a:rPr lang="fr-FR" smtClean="0"/>
              <a:t>‹N°›</a:t>
            </a:fld>
            <a:endParaRPr lang="fr-FR"/>
          </a:p>
        </p:txBody>
      </p:sp>
    </p:spTree>
    <p:extLst>
      <p:ext uri="{BB962C8B-B14F-4D97-AF65-F5344CB8AC3E}">
        <p14:creationId xmlns:p14="http://schemas.microsoft.com/office/powerpoint/2010/main" val="10129526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2"/>
            <a:ext cx="2918831" cy="493316"/>
          </a:xfrm>
          <a:prstGeom prst="rect">
            <a:avLst/>
          </a:prstGeom>
        </p:spPr>
        <p:txBody>
          <a:bodyPr vert="horz" lIns="91436" tIns="45718" rIns="91436" bIns="45718" rtlCol="0"/>
          <a:lstStyle>
            <a:lvl1pPr algn="l">
              <a:defRPr sz="1200"/>
            </a:lvl1pPr>
          </a:lstStyle>
          <a:p>
            <a:endParaRPr lang="fr-FR"/>
          </a:p>
        </p:txBody>
      </p:sp>
      <p:sp>
        <p:nvSpPr>
          <p:cNvPr id="3" name="Espace réservé de la date 2"/>
          <p:cNvSpPr>
            <a:spLocks noGrp="1"/>
          </p:cNvSpPr>
          <p:nvPr>
            <p:ph type="dt" idx="1"/>
          </p:nvPr>
        </p:nvSpPr>
        <p:spPr>
          <a:xfrm>
            <a:off x="3815373" y="2"/>
            <a:ext cx="2918831" cy="493316"/>
          </a:xfrm>
          <a:prstGeom prst="rect">
            <a:avLst/>
          </a:prstGeom>
        </p:spPr>
        <p:txBody>
          <a:bodyPr vert="horz" lIns="91436" tIns="45718" rIns="91436" bIns="45718" rtlCol="0"/>
          <a:lstStyle>
            <a:lvl1pPr algn="r">
              <a:defRPr sz="1200"/>
            </a:lvl1pPr>
          </a:lstStyle>
          <a:p>
            <a:fld id="{F582BB5F-1AC8-0C4D-A3C6-F1ED80E0DD48}" type="datetimeFigureOut">
              <a:rPr lang="fr-FR" smtClean="0"/>
              <a:t>04/11/2025</a:t>
            </a:fld>
            <a:endParaRPr lang="fr-FR"/>
          </a:p>
        </p:txBody>
      </p:sp>
      <p:sp>
        <p:nvSpPr>
          <p:cNvPr id="4" name="Espace réservé de l'image des diapositives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36" tIns="45718" rIns="91436" bIns="45718" rtlCol="0" anchor="ctr"/>
          <a:lstStyle/>
          <a:p>
            <a:endParaRPr lang="fr-FR"/>
          </a:p>
        </p:txBody>
      </p:sp>
      <p:sp>
        <p:nvSpPr>
          <p:cNvPr id="5" name="Espace réservé des commentaires 4"/>
          <p:cNvSpPr>
            <a:spLocks noGrp="1"/>
          </p:cNvSpPr>
          <p:nvPr>
            <p:ph type="body" sz="quarter" idx="3"/>
          </p:nvPr>
        </p:nvSpPr>
        <p:spPr>
          <a:xfrm>
            <a:off x="673577" y="4686501"/>
            <a:ext cx="5388610" cy="4439841"/>
          </a:xfrm>
          <a:prstGeom prst="rect">
            <a:avLst/>
          </a:prstGeom>
        </p:spPr>
        <p:txBody>
          <a:bodyPr vert="horz" lIns="91436" tIns="45718" rIns="91436" bIns="45718"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1287"/>
            <a:ext cx="2918831" cy="493316"/>
          </a:xfrm>
          <a:prstGeom prst="rect">
            <a:avLst/>
          </a:prstGeom>
        </p:spPr>
        <p:txBody>
          <a:bodyPr vert="horz" lIns="91436" tIns="45718" rIns="91436" bIns="45718"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15373" y="9371287"/>
            <a:ext cx="2918831" cy="493316"/>
          </a:xfrm>
          <a:prstGeom prst="rect">
            <a:avLst/>
          </a:prstGeom>
        </p:spPr>
        <p:txBody>
          <a:bodyPr vert="horz" lIns="91436" tIns="45718" rIns="91436" bIns="45718" rtlCol="0" anchor="b"/>
          <a:lstStyle>
            <a:lvl1pPr algn="r">
              <a:defRPr sz="1200"/>
            </a:lvl1pPr>
          </a:lstStyle>
          <a:p>
            <a:fld id="{0AF08830-3F34-6741-ACF6-22369DB34315}" type="slidenum">
              <a:rPr lang="fr-FR" smtClean="0"/>
              <a:t>‹N°›</a:t>
            </a:fld>
            <a:endParaRPr lang="fr-FR"/>
          </a:p>
        </p:txBody>
      </p:sp>
    </p:spTree>
    <p:extLst>
      <p:ext uri="{BB962C8B-B14F-4D97-AF65-F5344CB8AC3E}">
        <p14:creationId xmlns:p14="http://schemas.microsoft.com/office/powerpoint/2010/main" val="400444860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a:t>
            </a:fld>
            <a:endParaRPr lang="fr-FR" dirty="0"/>
          </a:p>
        </p:txBody>
      </p:sp>
    </p:spTree>
    <p:extLst>
      <p:ext uri="{BB962C8B-B14F-4D97-AF65-F5344CB8AC3E}">
        <p14:creationId xmlns:p14="http://schemas.microsoft.com/office/powerpoint/2010/main" val="3472568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E39C6C6-B239-480E-A733-298068A9F346}" type="slidenum">
              <a:rPr lang="fr-FR"/>
              <a:pPr>
                <a:defRPr/>
              </a:pPr>
              <a:t>32</a:t>
            </a:fld>
            <a:endParaRPr lang="fr-FR"/>
          </a:p>
        </p:txBody>
      </p:sp>
      <p:sp>
        <p:nvSpPr>
          <p:cNvPr id="16386" name="Rectangle 2"/>
          <p:cNvSpPr>
            <a:spLocks noGrp="1" noRot="1" noChangeAspect="1" noChangeArrowheads="1" noTextEdit="1"/>
          </p:cNvSpPr>
          <p:nvPr>
            <p:ph type="sldImg"/>
          </p:nvPr>
        </p:nvSpPr>
        <p:spPr bwMode="auto">
          <a:xfrm>
            <a:off x="90488" y="744538"/>
            <a:ext cx="6616700" cy="3722687"/>
          </a:xfrm>
          <a:noFill/>
          <a:ln>
            <a:solidFill>
              <a:srgbClr val="000000"/>
            </a:solidFill>
            <a:miter lim="800000"/>
            <a:headEnd/>
            <a:tailEnd/>
          </a:ln>
        </p:spPr>
      </p:sp>
      <p:sp>
        <p:nvSpPr>
          <p:cNvPr id="1638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a:p>
        </p:txBody>
      </p:sp>
    </p:spTree>
    <p:extLst>
      <p:ext uri="{BB962C8B-B14F-4D97-AF65-F5344CB8AC3E}">
        <p14:creationId xmlns:p14="http://schemas.microsoft.com/office/powerpoint/2010/main" val="375915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EB3D97A-2BBA-4791-9FFD-6BC49F6B7D4C}" type="slidenum">
              <a:rPr lang="fr-FR"/>
              <a:pPr>
                <a:defRPr/>
              </a:pPr>
              <a:t>34</a:t>
            </a:fld>
            <a:endParaRPr lang="fr-FR"/>
          </a:p>
        </p:txBody>
      </p:sp>
      <p:sp>
        <p:nvSpPr>
          <p:cNvPr id="22530" name="Rectangle 2"/>
          <p:cNvSpPr>
            <a:spLocks noGrp="1" noRot="1" noChangeAspect="1" noChangeArrowheads="1" noTextEdit="1"/>
          </p:cNvSpPr>
          <p:nvPr>
            <p:ph type="sldImg"/>
          </p:nvPr>
        </p:nvSpPr>
        <p:spPr bwMode="auto">
          <a:xfrm>
            <a:off x="90488" y="744538"/>
            <a:ext cx="6616700" cy="3722687"/>
          </a:xfrm>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a:p>
        </p:txBody>
      </p:sp>
    </p:spTree>
    <p:extLst>
      <p:ext uri="{BB962C8B-B14F-4D97-AF65-F5344CB8AC3E}">
        <p14:creationId xmlns:p14="http://schemas.microsoft.com/office/powerpoint/2010/main" val="15102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BC45D94-693B-4FB4-9B80-C5C4CF7069F4}" type="slidenum">
              <a:rPr lang="fr-FR"/>
              <a:pPr>
                <a:defRPr/>
              </a:pPr>
              <a:t>35</a:t>
            </a:fld>
            <a:endParaRPr lang="fr-FR"/>
          </a:p>
        </p:txBody>
      </p:sp>
      <p:sp>
        <p:nvSpPr>
          <p:cNvPr id="19458" name="Rectangle 2"/>
          <p:cNvSpPr>
            <a:spLocks noGrp="1" noRot="1" noChangeAspect="1" noChangeArrowheads="1" noTextEdit="1"/>
          </p:cNvSpPr>
          <p:nvPr>
            <p:ph type="sldImg"/>
          </p:nvPr>
        </p:nvSpPr>
        <p:spPr bwMode="auto">
          <a:xfrm>
            <a:off x="90488" y="744538"/>
            <a:ext cx="6616700" cy="3722687"/>
          </a:xfrm>
          <a:noFill/>
          <a:ln>
            <a:solidFill>
              <a:srgbClr val="000000"/>
            </a:solidFill>
            <a:miter lim="800000"/>
            <a:headEnd/>
            <a:tailEnd/>
          </a:ln>
        </p:spPr>
      </p:sp>
      <p:sp>
        <p:nvSpPr>
          <p:cNvPr id="1945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a:p>
        </p:txBody>
      </p:sp>
    </p:spTree>
    <p:extLst>
      <p:ext uri="{BB962C8B-B14F-4D97-AF65-F5344CB8AC3E}">
        <p14:creationId xmlns:p14="http://schemas.microsoft.com/office/powerpoint/2010/main" val="3440653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4D17D59-1C88-407A-9029-11AFE15328FA}" type="slidenum">
              <a:rPr lang="fr-FR" smtClean="0"/>
              <a:t>37</a:t>
            </a:fld>
            <a:endParaRPr lang="fr-FR"/>
          </a:p>
        </p:txBody>
      </p:sp>
    </p:spTree>
    <p:extLst>
      <p:ext uri="{BB962C8B-B14F-4D97-AF65-F5344CB8AC3E}">
        <p14:creationId xmlns:p14="http://schemas.microsoft.com/office/powerpoint/2010/main" val="3638460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5731">
              <a:spcBef>
                <a:spcPct val="30000"/>
              </a:spcBef>
              <a:defRPr sz="1200">
                <a:solidFill>
                  <a:schemeClr val="tx1"/>
                </a:solidFill>
                <a:latin typeface="Arial" panose="020B0604020202020204" pitchFamily="34" charset="0"/>
              </a:defRPr>
            </a:lvl1pPr>
            <a:lvl2pPr marL="715267" indent="-274160" defTabSz="955731">
              <a:spcBef>
                <a:spcPct val="30000"/>
              </a:spcBef>
              <a:defRPr sz="1200">
                <a:solidFill>
                  <a:schemeClr val="tx1"/>
                </a:solidFill>
                <a:latin typeface="Arial" panose="020B0604020202020204" pitchFamily="34" charset="0"/>
              </a:defRPr>
            </a:lvl2pPr>
            <a:lvl3pPr marL="1101235" indent="-217490" defTabSz="955731">
              <a:spcBef>
                <a:spcPct val="30000"/>
              </a:spcBef>
              <a:defRPr sz="1200">
                <a:solidFill>
                  <a:schemeClr val="tx1"/>
                </a:solidFill>
                <a:latin typeface="Arial" panose="020B0604020202020204" pitchFamily="34" charset="0"/>
              </a:defRPr>
            </a:lvl3pPr>
            <a:lvl4pPr marL="1542342" indent="-217490" defTabSz="955731">
              <a:spcBef>
                <a:spcPct val="30000"/>
              </a:spcBef>
              <a:defRPr sz="1200">
                <a:solidFill>
                  <a:schemeClr val="tx1"/>
                </a:solidFill>
                <a:latin typeface="Arial" panose="020B0604020202020204" pitchFamily="34" charset="0"/>
              </a:defRPr>
            </a:lvl4pPr>
            <a:lvl5pPr marL="1983448" indent="-217490" defTabSz="955731">
              <a:spcBef>
                <a:spcPct val="30000"/>
              </a:spcBef>
              <a:defRPr sz="1200">
                <a:solidFill>
                  <a:schemeClr val="tx1"/>
                </a:solidFill>
                <a:latin typeface="Arial" panose="020B0604020202020204" pitchFamily="34" charset="0"/>
              </a:defRPr>
            </a:lvl5pPr>
            <a:lvl6pPr marL="2424555" indent="-217490" defTabSz="955731" eaLnBrk="0" fontAlgn="base" hangingPunct="0">
              <a:spcBef>
                <a:spcPct val="30000"/>
              </a:spcBef>
              <a:spcAft>
                <a:spcPct val="0"/>
              </a:spcAft>
              <a:defRPr sz="1200">
                <a:solidFill>
                  <a:schemeClr val="tx1"/>
                </a:solidFill>
                <a:latin typeface="Arial" panose="020B0604020202020204" pitchFamily="34" charset="0"/>
              </a:defRPr>
            </a:lvl6pPr>
            <a:lvl7pPr marL="2865662" indent="-217490" defTabSz="955731" eaLnBrk="0" fontAlgn="base" hangingPunct="0">
              <a:spcBef>
                <a:spcPct val="30000"/>
              </a:spcBef>
              <a:spcAft>
                <a:spcPct val="0"/>
              </a:spcAft>
              <a:defRPr sz="1200">
                <a:solidFill>
                  <a:schemeClr val="tx1"/>
                </a:solidFill>
                <a:latin typeface="Arial" panose="020B0604020202020204" pitchFamily="34" charset="0"/>
              </a:defRPr>
            </a:lvl7pPr>
            <a:lvl8pPr marL="3306768" indent="-217490" defTabSz="955731" eaLnBrk="0" fontAlgn="base" hangingPunct="0">
              <a:spcBef>
                <a:spcPct val="30000"/>
              </a:spcBef>
              <a:spcAft>
                <a:spcPct val="0"/>
              </a:spcAft>
              <a:defRPr sz="1200">
                <a:solidFill>
                  <a:schemeClr val="tx1"/>
                </a:solidFill>
                <a:latin typeface="Arial" panose="020B0604020202020204" pitchFamily="34" charset="0"/>
              </a:defRPr>
            </a:lvl8pPr>
            <a:lvl9pPr marL="3747875" indent="-217490" defTabSz="955731" eaLnBrk="0" fontAlgn="base" hangingPunct="0">
              <a:spcBef>
                <a:spcPct val="30000"/>
              </a:spcBef>
              <a:spcAft>
                <a:spcPct val="0"/>
              </a:spcAft>
              <a:defRPr sz="1200">
                <a:solidFill>
                  <a:schemeClr val="tx1"/>
                </a:solidFill>
                <a:latin typeface="Arial" panose="020B0604020202020204" pitchFamily="34" charset="0"/>
              </a:defRPr>
            </a:lvl9pPr>
          </a:lstStyle>
          <a:p>
            <a:pPr fontAlgn="base">
              <a:spcBef>
                <a:spcPct val="0"/>
              </a:spcBef>
              <a:spcAft>
                <a:spcPct val="0"/>
              </a:spcAft>
            </a:pPr>
            <a:fld id="{F4B00F64-2007-436C-811F-51B84FE3C3ED}" type="slidenum">
              <a:rPr lang="fr-FR" altLang="fr-FR" sz="1300"/>
              <a:pPr fontAlgn="base">
                <a:spcBef>
                  <a:spcPct val="0"/>
                </a:spcBef>
                <a:spcAft>
                  <a:spcPct val="0"/>
                </a:spcAft>
              </a:pPr>
              <a:t>39</a:t>
            </a:fld>
            <a:endParaRPr lang="fr-FR" altLang="fr-FR" sz="1300"/>
          </a:p>
        </p:txBody>
      </p:sp>
      <p:sp>
        <p:nvSpPr>
          <p:cNvPr id="20483" name="Rectangle 2"/>
          <p:cNvSpPr>
            <a:spLocks noGrp="1" noRot="1" noChangeAspect="1" noChangeArrowheads="1" noTextEdit="1"/>
          </p:cNvSpPr>
          <p:nvPr>
            <p:ph type="sldImg"/>
          </p:nvPr>
        </p:nvSpPr>
        <p:spPr>
          <a:xfrm>
            <a:off x="96838" y="746125"/>
            <a:ext cx="6610350" cy="3719513"/>
          </a:xfrm>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D17D59-1C88-407A-9029-11AFE15328FA}" type="slidenum">
              <a:rPr lang="fr-FR" smtClean="0"/>
              <a:t>49</a:t>
            </a:fld>
            <a:endParaRPr lang="fr-FR"/>
          </a:p>
        </p:txBody>
      </p:sp>
    </p:spTree>
    <p:extLst>
      <p:ext uri="{BB962C8B-B14F-4D97-AF65-F5344CB8AC3E}">
        <p14:creationId xmlns:p14="http://schemas.microsoft.com/office/powerpoint/2010/main" val="4020742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7B87BF4-6E91-4690-8DBB-52D192713C0F}" type="slidenum">
              <a:rPr lang="fr-FR" smtClean="0"/>
              <a:t>55</a:t>
            </a:fld>
            <a:endParaRPr lang="fr-FR"/>
          </a:p>
        </p:txBody>
      </p:sp>
    </p:spTree>
    <p:extLst>
      <p:ext uri="{BB962C8B-B14F-4D97-AF65-F5344CB8AC3E}">
        <p14:creationId xmlns:p14="http://schemas.microsoft.com/office/powerpoint/2010/main" val="3448009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D17D59-1C88-407A-9029-11AFE15328FA}" type="slidenum">
              <a:rPr lang="fr-FR" smtClean="0"/>
              <a:t>56</a:t>
            </a:fld>
            <a:endParaRPr lang="fr-FR"/>
          </a:p>
        </p:txBody>
      </p:sp>
    </p:spTree>
    <p:extLst>
      <p:ext uri="{BB962C8B-B14F-4D97-AF65-F5344CB8AC3E}">
        <p14:creationId xmlns:p14="http://schemas.microsoft.com/office/powerpoint/2010/main" val="2548728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E77AC1B-DE28-9246-8D48-BAC8423ECE36}" type="slidenum">
              <a:rPr kumimoji="0" lang="fr-FR" sz="1200" b="0" i="0" u="none" strike="noStrike" kern="1200" cap="none" spc="0" normalizeH="0" baseline="0" noProof="0" smtClean="0">
                <a:ln>
                  <a:noFill/>
                </a:ln>
                <a:solidFill>
                  <a:prstClr val="black"/>
                </a:solidFill>
                <a:effectLst/>
                <a:uLnTx/>
                <a:uFillTx/>
                <a:latin typeface="Open Sans" panose="020B0606030504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74</a:t>
            </a:fld>
            <a:endParaRPr kumimoji="0" lang="fr-FR" sz="1200" b="0" i="0" u="none" strike="noStrike" kern="1200" cap="none" spc="0" normalizeH="0" baseline="0" noProof="0">
              <a:ln>
                <a:noFill/>
              </a:ln>
              <a:solidFill>
                <a:prstClr val="black"/>
              </a:solidFill>
              <a:effectLst/>
              <a:uLnTx/>
              <a:uFillTx/>
              <a:latin typeface="Open Sans" panose="020B0606030504020204" pitchFamily="34" charset="0"/>
              <a:ea typeface="+mn-ea"/>
              <a:cs typeface="Arial" panose="020B0604020202020204" pitchFamily="34" charset="0"/>
            </a:endParaRPr>
          </a:p>
        </p:txBody>
      </p:sp>
    </p:spTree>
    <p:extLst>
      <p:ext uri="{BB962C8B-B14F-4D97-AF65-F5344CB8AC3E}">
        <p14:creationId xmlns:p14="http://schemas.microsoft.com/office/powerpoint/2010/main" val="590013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a:p>
        </p:txBody>
      </p:sp>
      <p:sp>
        <p:nvSpPr>
          <p:cNvPr id="1536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15963" indent="-274638">
              <a:defRPr>
                <a:solidFill>
                  <a:schemeClr val="tx1"/>
                </a:solidFill>
                <a:latin typeface="Arial" panose="020B0604020202020204" pitchFamily="34" charset="0"/>
              </a:defRPr>
            </a:lvl2pPr>
            <a:lvl3pPr marL="1101725" indent="-219075">
              <a:defRPr>
                <a:solidFill>
                  <a:schemeClr val="tx1"/>
                </a:solidFill>
                <a:latin typeface="Arial" panose="020B0604020202020204" pitchFamily="34" charset="0"/>
              </a:defRPr>
            </a:lvl3pPr>
            <a:lvl4pPr marL="1543050" indent="-219075">
              <a:defRPr>
                <a:solidFill>
                  <a:schemeClr val="tx1"/>
                </a:solidFill>
                <a:latin typeface="Arial" panose="020B0604020202020204" pitchFamily="34" charset="0"/>
              </a:defRPr>
            </a:lvl4pPr>
            <a:lvl5pPr marL="1982788" indent="-219075">
              <a:defRPr>
                <a:solidFill>
                  <a:schemeClr val="tx1"/>
                </a:solidFill>
                <a:latin typeface="Arial" panose="020B0604020202020204" pitchFamily="34" charset="0"/>
              </a:defRPr>
            </a:lvl5pPr>
            <a:lvl6pPr marL="2439988" indent="-219075" eaLnBrk="0" fontAlgn="base" hangingPunct="0">
              <a:spcBef>
                <a:spcPct val="0"/>
              </a:spcBef>
              <a:spcAft>
                <a:spcPct val="0"/>
              </a:spcAft>
              <a:defRPr>
                <a:solidFill>
                  <a:schemeClr val="tx1"/>
                </a:solidFill>
                <a:latin typeface="Arial" panose="020B0604020202020204" pitchFamily="34" charset="0"/>
              </a:defRPr>
            </a:lvl6pPr>
            <a:lvl7pPr marL="2897188" indent="-219075" eaLnBrk="0" fontAlgn="base" hangingPunct="0">
              <a:spcBef>
                <a:spcPct val="0"/>
              </a:spcBef>
              <a:spcAft>
                <a:spcPct val="0"/>
              </a:spcAft>
              <a:defRPr>
                <a:solidFill>
                  <a:schemeClr val="tx1"/>
                </a:solidFill>
                <a:latin typeface="Arial" panose="020B0604020202020204" pitchFamily="34" charset="0"/>
              </a:defRPr>
            </a:lvl7pPr>
            <a:lvl8pPr marL="3354388" indent="-219075" eaLnBrk="0" fontAlgn="base" hangingPunct="0">
              <a:spcBef>
                <a:spcPct val="0"/>
              </a:spcBef>
              <a:spcAft>
                <a:spcPct val="0"/>
              </a:spcAft>
              <a:defRPr>
                <a:solidFill>
                  <a:schemeClr val="tx1"/>
                </a:solidFill>
                <a:latin typeface="Arial" panose="020B0604020202020204" pitchFamily="34" charset="0"/>
              </a:defRPr>
            </a:lvl8pPr>
            <a:lvl9pPr marL="3811588" indent="-2190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13A0889-13CC-4B75-A674-11CCB4F1E4F7}" type="slidenum">
              <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fr-FR" altLang="fr-FR"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AF08830-3F34-6741-ACF6-22369DB34315}" type="slidenum">
              <a:rPr lang="fr-FR" smtClean="0"/>
              <a:t>2</a:t>
            </a:fld>
            <a:endParaRPr lang="fr-FR"/>
          </a:p>
        </p:txBody>
      </p:sp>
    </p:spTree>
    <p:extLst>
      <p:ext uri="{BB962C8B-B14F-4D97-AF65-F5344CB8AC3E}">
        <p14:creationId xmlns:p14="http://schemas.microsoft.com/office/powerpoint/2010/main" val="156185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53989D67-F89A-4E62-967B-540932B10AA6}" type="slidenum">
              <a:rPr lang="fr-FR" smtClean="0"/>
              <a:t>89</a:t>
            </a:fld>
            <a:endParaRPr lang="fr-FR"/>
          </a:p>
        </p:txBody>
      </p:sp>
    </p:spTree>
    <p:extLst>
      <p:ext uri="{BB962C8B-B14F-4D97-AF65-F5344CB8AC3E}">
        <p14:creationId xmlns:p14="http://schemas.microsoft.com/office/powerpoint/2010/main" val="3563673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53989D67-F89A-4E62-967B-540932B10AA6}" type="slidenum">
              <a:rPr lang="fr-FR" smtClean="0"/>
              <a:t>90</a:t>
            </a:fld>
            <a:endParaRPr lang="fr-FR"/>
          </a:p>
        </p:txBody>
      </p:sp>
    </p:spTree>
    <p:extLst>
      <p:ext uri="{BB962C8B-B14F-4D97-AF65-F5344CB8AC3E}">
        <p14:creationId xmlns:p14="http://schemas.microsoft.com/office/powerpoint/2010/main" val="1350455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92</a:t>
            </a:fld>
            <a:endParaRPr lang="fr-FR"/>
          </a:p>
        </p:txBody>
      </p:sp>
    </p:spTree>
    <p:extLst>
      <p:ext uri="{BB962C8B-B14F-4D97-AF65-F5344CB8AC3E}">
        <p14:creationId xmlns:p14="http://schemas.microsoft.com/office/powerpoint/2010/main" val="3559884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60F04-F7D7-99B7-2DFA-78A92824FE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16137EC-D5B6-265E-66DA-71D2C77B3EE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246109-4FB8-1435-2A2C-FC89CFB1CA88}"/>
              </a:ext>
            </a:extLst>
          </p:cNvPr>
          <p:cNvSpPr>
            <a:spLocks noGrp="1"/>
          </p:cNvSpPr>
          <p:nvPr>
            <p:ph type="body" idx="1"/>
          </p:nvPr>
        </p:nvSpPr>
        <p:spPr/>
        <p:txBody>
          <a:bodyPr/>
          <a:lstStyle/>
          <a:p>
            <a:endParaRPr lang="en-US"/>
          </a:p>
        </p:txBody>
      </p:sp>
      <p:sp>
        <p:nvSpPr>
          <p:cNvPr id="4" name="Espace réservé du numéro de diapositive 3">
            <a:extLst>
              <a:ext uri="{FF2B5EF4-FFF2-40B4-BE49-F238E27FC236}">
                <a16:creationId xmlns:a16="http://schemas.microsoft.com/office/drawing/2014/main" id="{FFE01142-CFF6-F7BD-0A87-6B6F1F13B681}"/>
              </a:ext>
            </a:extLst>
          </p:cNvPr>
          <p:cNvSpPr>
            <a:spLocks noGrp="1"/>
          </p:cNvSpPr>
          <p:nvPr>
            <p:ph type="sldNum" sz="quarter" idx="10"/>
          </p:nvPr>
        </p:nvSpPr>
        <p:spPr/>
        <p:txBody>
          <a:bodyPr/>
          <a:lstStyle/>
          <a:p>
            <a:fld id="{1B06CD8F-B7ED-4A05-9FB1-A01CC0EF02CC}" type="slidenum">
              <a:rPr lang="fr-FR" smtClean="0"/>
              <a:pPr/>
              <a:t>93</a:t>
            </a:fld>
            <a:endParaRPr lang="fr-FR"/>
          </a:p>
        </p:txBody>
      </p:sp>
    </p:spTree>
    <p:extLst>
      <p:ext uri="{BB962C8B-B14F-4D97-AF65-F5344CB8AC3E}">
        <p14:creationId xmlns:p14="http://schemas.microsoft.com/office/powerpoint/2010/main" val="3774987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Page de présentation institutionnelle alternative 1</a:t>
            </a:r>
          </a:p>
          <a:p>
            <a:endParaRPr lang="fr-FR" dirty="0"/>
          </a:p>
          <a:p>
            <a:r>
              <a:rPr lang="fr-FR" dirty="0"/>
              <a:t>Pour accéder à tous les modèles de pages accessibles pour votre présentation </a:t>
            </a:r>
            <a:r>
              <a:rPr lang="fr-FR" dirty="0">
                <a:highlight>
                  <a:srgbClr val="FFFF00"/>
                </a:highlight>
              </a:rPr>
              <a:t>: se mettre en affiche …clique </a:t>
            </a:r>
            <a:r>
              <a:rPr lang="fr-FR" dirty="0"/>
              <a:t>droit &gt; disposition </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D17D59-1C88-407A-9029-11AFE15328F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8460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Page de base 1</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D17D59-1C88-407A-9029-11AFE15328F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6230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D17D59-1C88-407A-9029-11AFE15328F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6282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D17D59-1C88-407A-9029-11AFE15328F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9638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D17D59-1C88-407A-9029-11AFE15328FA}"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6556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3193B-90E0-7606-7B99-789E7CE726E8}"/>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5AB61967-A6BD-C380-D44B-7EE4D5568C82}"/>
              </a:ext>
            </a:extLst>
          </p:cNvPr>
          <p:cNvSpPr>
            <a:spLocks noGrp="1" noChangeArrowheads="1"/>
          </p:cNvSpPr>
          <p:nvPr>
            <p:ph type="sldNum" sz="quarter" idx="5"/>
          </p:nvPr>
        </p:nvSpPr>
        <p:spPr/>
        <p:txBody>
          <a:bodyPr/>
          <a:lstStyle/>
          <a:p>
            <a:pPr>
              <a:defRPr/>
            </a:pPr>
            <a:fld id="{AE39C6C6-B239-480E-A733-298068A9F346}" type="slidenum">
              <a:rPr lang="fr-FR"/>
              <a:pPr>
                <a:defRPr/>
              </a:pPr>
              <a:t>30</a:t>
            </a:fld>
            <a:endParaRPr lang="fr-FR"/>
          </a:p>
        </p:txBody>
      </p:sp>
      <p:sp>
        <p:nvSpPr>
          <p:cNvPr id="16386" name="Rectangle 2">
            <a:extLst>
              <a:ext uri="{FF2B5EF4-FFF2-40B4-BE49-F238E27FC236}">
                <a16:creationId xmlns:a16="http://schemas.microsoft.com/office/drawing/2014/main" id="{65529EC9-7ADC-8493-FCD4-8ABAAFB4E8A3}"/>
              </a:ext>
            </a:extLst>
          </p:cNvPr>
          <p:cNvSpPr>
            <a:spLocks noGrp="1" noRot="1" noChangeAspect="1" noChangeArrowheads="1" noTextEdit="1"/>
          </p:cNvSpPr>
          <p:nvPr>
            <p:ph type="sldImg"/>
          </p:nvPr>
        </p:nvSpPr>
        <p:spPr bwMode="auto">
          <a:xfrm>
            <a:off x="90488" y="744538"/>
            <a:ext cx="6616700" cy="3722687"/>
          </a:xfrm>
          <a:noFill/>
          <a:ln>
            <a:solidFill>
              <a:srgbClr val="000000"/>
            </a:solidFill>
            <a:miter lim="800000"/>
            <a:headEnd/>
            <a:tailEnd/>
          </a:ln>
        </p:spPr>
      </p:sp>
      <p:sp>
        <p:nvSpPr>
          <p:cNvPr id="16387" name="Rectangle 3">
            <a:extLst>
              <a:ext uri="{FF2B5EF4-FFF2-40B4-BE49-F238E27FC236}">
                <a16:creationId xmlns:a16="http://schemas.microsoft.com/office/drawing/2014/main" id="{909E615E-1392-ABCB-3605-7E566DA1BFFF}"/>
              </a:ext>
            </a:extLst>
          </p:cNvPr>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a:p>
        </p:txBody>
      </p:sp>
    </p:spTree>
    <p:extLst>
      <p:ext uri="{BB962C8B-B14F-4D97-AF65-F5344CB8AC3E}">
        <p14:creationId xmlns:p14="http://schemas.microsoft.com/office/powerpoint/2010/main" val="1949559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F24A5-E526-B8FC-2285-B58E702E314E}"/>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8B5BEB4C-D367-2615-E1E3-A1A5081A09F1}"/>
              </a:ext>
            </a:extLst>
          </p:cNvPr>
          <p:cNvSpPr>
            <a:spLocks noGrp="1" noChangeArrowheads="1"/>
          </p:cNvSpPr>
          <p:nvPr>
            <p:ph type="sldNum" sz="quarter" idx="5"/>
          </p:nvPr>
        </p:nvSpPr>
        <p:spPr/>
        <p:txBody>
          <a:bodyPr/>
          <a:lstStyle/>
          <a:p>
            <a:pPr>
              <a:defRPr/>
            </a:pPr>
            <a:fld id="{AE39C6C6-B239-480E-A733-298068A9F346}" type="slidenum">
              <a:rPr lang="fr-FR"/>
              <a:pPr>
                <a:defRPr/>
              </a:pPr>
              <a:t>31</a:t>
            </a:fld>
            <a:endParaRPr lang="fr-FR"/>
          </a:p>
        </p:txBody>
      </p:sp>
      <p:sp>
        <p:nvSpPr>
          <p:cNvPr id="16386" name="Rectangle 2">
            <a:extLst>
              <a:ext uri="{FF2B5EF4-FFF2-40B4-BE49-F238E27FC236}">
                <a16:creationId xmlns:a16="http://schemas.microsoft.com/office/drawing/2014/main" id="{B33507F8-9FA9-B15B-BCFB-6CB6B655B322}"/>
              </a:ext>
            </a:extLst>
          </p:cNvPr>
          <p:cNvSpPr>
            <a:spLocks noGrp="1" noRot="1" noChangeAspect="1" noChangeArrowheads="1" noTextEdit="1"/>
          </p:cNvSpPr>
          <p:nvPr>
            <p:ph type="sldImg"/>
          </p:nvPr>
        </p:nvSpPr>
        <p:spPr bwMode="auto">
          <a:xfrm>
            <a:off x="90488" y="744538"/>
            <a:ext cx="6616700" cy="3722687"/>
          </a:xfrm>
          <a:noFill/>
          <a:ln>
            <a:solidFill>
              <a:srgbClr val="000000"/>
            </a:solidFill>
            <a:miter lim="800000"/>
            <a:headEnd/>
            <a:tailEnd/>
          </a:ln>
        </p:spPr>
      </p:sp>
      <p:sp>
        <p:nvSpPr>
          <p:cNvPr id="16387" name="Rectangle 3">
            <a:extLst>
              <a:ext uri="{FF2B5EF4-FFF2-40B4-BE49-F238E27FC236}">
                <a16:creationId xmlns:a16="http://schemas.microsoft.com/office/drawing/2014/main" id="{DAA2496A-AA9D-051E-CE8B-8E12CD703871}"/>
              </a:ext>
            </a:extLst>
          </p:cNvPr>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a:p>
        </p:txBody>
      </p:sp>
    </p:spTree>
    <p:extLst>
      <p:ext uri="{BB962C8B-B14F-4D97-AF65-F5344CB8AC3E}">
        <p14:creationId xmlns:p14="http://schemas.microsoft.com/office/powerpoint/2010/main" val="16664090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avec image">
    <p:spTree>
      <p:nvGrpSpPr>
        <p:cNvPr id="1" name=""/>
        <p:cNvGrpSpPr/>
        <p:nvPr/>
      </p:nvGrpSpPr>
      <p:grpSpPr>
        <a:xfrm>
          <a:off x="0" y="0"/>
          <a:ext cx="0" cy="0"/>
          <a:chOff x="0" y="0"/>
          <a:chExt cx="0" cy="0"/>
        </a:xfrm>
      </p:grpSpPr>
      <p:sp>
        <p:nvSpPr>
          <p:cNvPr id="18" name="Rectangle 17"/>
          <p:cNvSpPr/>
          <p:nvPr userDrawn="1"/>
        </p:nvSpPr>
        <p:spPr>
          <a:xfrm>
            <a:off x="0" y="1768546"/>
            <a:ext cx="5835283" cy="158482"/>
          </a:xfrm>
          <a:prstGeom prst="rect">
            <a:avLst/>
          </a:prstGeom>
          <a:solidFill>
            <a:srgbClr val="44A1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7" name="Rectangle 16"/>
          <p:cNvSpPr/>
          <p:nvPr userDrawn="1"/>
        </p:nvSpPr>
        <p:spPr>
          <a:xfrm>
            <a:off x="5835283" y="1587048"/>
            <a:ext cx="3340020" cy="338400"/>
          </a:xfrm>
          <a:prstGeom prst="rect">
            <a:avLst/>
          </a:prstGeom>
          <a:solidFill>
            <a:srgbClr val="E877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22" name="Image 21" descr="LOGO la ligue coul RV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5201" y="515658"/>
            <a:ext cx="936000" cy="936000"/>
          </a:xfrm>
          <a:prstGeom prst="rect">
            <a:avLst/>
          </a:prstGeom>
        </p:spPr>
      </p:pic>
      <p:sp>
        <p:nvSpPr>
          <p:cNvPr id="23" name="Rectangle 22"/>
          <p:cNvSpPr/>
          <p:nvPr userDrawn="1"/>
        </p:nvSpPr>
        <p:spPr>
          <a:xfrm>
            <a:off x="5835283" y="703028"/>
            <a:ext cx="1368000" cy="1224000"/>
          </a:xfrm>
          <a:prstGeom prst="rect">
            <a:avLst/>
          </a:prstGeom>
          <a:solidFill>
            <a:srgbClr val="CDD92D"/>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fr-FR"/>
          </a:p>
        </p:txBody>
      </p:sp>
      <p:sp>
        <p:nvSpPr>
          <p:cNvPr id="27" name="Demi-cadre 26"/>
          <p:cNvSpPr/>
          <p:nvPr userDrawn="1"/>
        </p:nvSpPr>
        <p:spPr>
          <a:xfrm rot="10800000">
            <a:off x="6523243" y="2257529"/>
            <a:ext cx="547482" cy="539637"/>
          </a:xfrm>
          <a:prstGeom prst="halfFrame">
            <a:avLst>
              <a:gd name="adj1" fmla="val 10939"/>
              <a:gd name="adj2" fmla="val 10281"/>
            </a:avLst>
          </a:prstGeom>
          <a:solidFill>
            <a:srgbClr val="C00F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D91514"/>
              </a:solidFill>
            </a:endParaRPr>
          </a:p>
        </p:txBody>
      </p:sp>
      <p:sp>
        <p:nvSpPr>
          <p:cNvPr id="30" name="Espace réservé du texte 29"/>
          <p:cNvSpPr>
            <a:spLocks noGrp="1"/>
          </p:cNvSpPr>
          <p:nvPr>
            <p:ph type="body" sz="quarter" idx="10" hasCustomPrompt="1"/>
          </p:nvPr>
        </p:nvSpPr>
        <p:spPr>
          <a:xfrm>
            <a:off x="337435" y="2369104"/>
            <a:ext cx="4118147" cy="1174750"/>
          </a:xfrm>
          <a:prstGeom prst="rect">
            <a:avLst/>
          </a:prstGeom>
        </p:spPr>
        <p:txBody>
          <a:bodyPr vert="horz"/>
          <a:lstStyle>
            <a:lvl1pPr>
              <a:defRPr>
                <a:solidFill>
                  <a:srgbClr val="0047BB"/>
                </a:solidFill>
              </a:defRPr>
            </a:lvl1pPr>
          </a:lstStyle>
          <a:p>
            <a:pPr lvl="0"/>
            <a:r>
              <a:rPr lang="fr-FR"/>
              <a:t>Titre du document</a:t>
            </a:r>
          </a:p>
        </p:txBody>
      </p:sp>
      <p:sp>
        <p:nvSpPr>
          <p:cNvPr id="32" name="Espace réservé du texte 31"/>
          <p:cNvSpPr>
            <a:spLocks noGrp="1"/>
          </p:cNvSpPr>
          <p:nvPr>
            <p:ph type="body" sz="quarter" idx="11" hasCustomPrompt="1"/>
          </p:nvPr>
        </p:nvSpPr>
        <p:spPr>
          <a:xfrm>
            <a:off x="337435" y="3605397"/>
            <a:ext cx="3982153" cy="325438"/>
          </a:xfrm>
          <a:prstGeom prst="rect">
            <a:avLst/>
          </a:prstGeom>
        </p:spPr>
        <p:txBody>
          <a:bodyPr vert="horz"/>
          <a:lstStyle>
            <a:lvl1pPr algn="l">
              <a:defRPr sz="1400">
                <a:solidFill>
                  <a:srgbClr val="0047BB"/>
                </a:solidFill>
              </a:defRPr>
            </a:lvl1pPr>
          </a:lstStyle>
          <a:p>
            <a:pPr algn="l"/>
            <a:r>
              <a:rPr lang="fr-FR"/>
              <a:t>Sous-titres du masque</a:t>
            </a:r>
          </a:p>
        </p:txBody>
      </p:sp>
      <p:sp>
        <p:nvSpPr>
          <p:cNvPr id="36" name="Espace réservé du texte 35"/>
          <p:cNvSpPr>
            <a:spLocks noGrp="1"/>
          </p:cNvSpPr>
          <p:nvPr>
            <p:ph type="body" sz="quarter" idx="13" hasCustomPrompt="1"/>
          </p:nvPr>
        </p:nvSpPr>
        <p:spPr>
          <a:xfrm>
            <a:off x="337435" y="4379948"/>
            <a:ext cx="3136900" cy="311150"/>
          </a:xfrm>
          <a:prstGeom prst="rect">
            <a:avLst/>
          </a:prstGeom>
          <a:noFill/>
          <a:effectLst/>
        </p:spPr>
        <p:txBody>
          <a:bodyPr vert="horz"/>
          <a:lstStyle>
            <a:lvl1pPr>
              <a:defRPr sz="1000" baseline="0">
                <a:solidFill>
                  <a:srgbClr val="E87722"/>
                </a:solidFill>
              </a:defRPr>
            </a:lvl1pPr>
            <a:lvl2pPr>
              <a:defRPr sz="1000"/>
            </a:lvl2pPr>
            <a:lvl3pPr>
              <a:defRPr sz="1000"/>
            </a:lvl3pPr>
            <a:lvl4pPr>
              <a:defRPr sz="1000"/>
            </a:lvl4pPr>
            <a:lvl5pPr>
              <a:defRPr sz="1000"/>
            </a:lvl5pPr>
          </a:lstStyle>
          <a:p>
            <a:pPr lvl="0"/>
            <a:r>
              <a:rPr lang="fr-FR"/>
              <a:t>Mois 2015</a:t>
            </a:r>
          </a:p>
        </p:txBody>
      </p:sp>
      <p:pic>
        <p:nvPicPr>
          <p:cNvPr id="19" name="Image 18" descr="GettyImages-536852979_small.png"/>
          <p:cNvPicPr>
            <a:picLocks noChangeAspect="1"/>
          </p:cNvPicPr>
          <p:nvPr userDrawn="1"/>
        </p:nvPicPr>
        <p:blipFill rotWithShape="1">
          <a:blip r:embed="rId3">
            <a:extLst>
              <a:ext uri="{28A0092B-C50C-407E-A947-70E740481C1C}">
                <a14:useLocalDpi xmlns:a14="http://schemas.microsoft.com/office/drawing/2010/main" val="0"/>
              </a:ext>
            </a:extLst>
          </a:blip>
          <a:srcRect l="17930" t="4477" r="12688" b="6127"/>
          <a:stretch/>
        </p:blipFill>
        <p:spPr>
          <a:xfrm>
            <a:off x="3102678" y="646813"/>
            <a:ext cx="1361544" cy="1123951"/>
          </a:xfrm>
          <a:prstGeom prst="rect">
            <a:avLst/>
          </a:prstGeom>
        </p:spPr>
      </p:pic>
      <p:sp>
        <p:nvSpPr>
          <p:cNvPr id="29" name="Rectangle 28"/>
          <p:cNvSpPr/>
          <p:nvPr userDrawn="1"/>
        </p:nvSpPr>
        <p:spPr>
          <a:xfrm>
            <a:off x="4819797" y="1296693"/>
            <a:ext cx="2190750" cy="1440000"/>
          </a:xfrm>
          <a:prstGeom prst="rect">
            <a:avLst/>
          </a:prstGeom>
          <a:blipFill rotWithShape="1">
            <a:blip r:embed="rId4"/>
            <a:srcRect/>
            <a:stretch>
              <a:fillRect l="-23110" t="-17250" r="-234" b="-16815"/>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7" name="Image 6" descr="GettyImages-185235004_small.png"/>
          <p:cNvPicPr>
            <a:picLocks noChangeAspect="1"/>
          </p:cNvPicPr>
          <p:nvPr userDrawn="1"/>
        </p:nvPicPr>
        <p:blipFill rotWithShape="1">
          <a:blip r:embed="rId5">
            <a:extLst>
              <a:ext uri="{28A0092B-C50C-407E-A947-70E740481C1C}">
                <a14:useLocalDpi xmlns:a14="http://schemas.microsoft.com/office/drawing/2010/main" val="0"/>
              </a:ext>
            </a:extLst>
          </a:blip>
          <a:srcRect l="23367" t="6420" r="4452"/>
          <a:stretch/>
        </p:blipFill>
        <p:spPr>
          <a:xfrm>
            <a:off x="7201059" y="848427"/>
            <a:ext cx="1254864" cy="1079999"/>
          </a:xfrm>
          <a:prstGeom prst="rect">
            <a:avLst/>
          </a:prstGeom>
        </p:spPr>
      </p:pic>
    </p:spTree>
    <p:extLst>
      <p:ext uri="{BB962C8B-B14F-4D97-AF65-F5344CB8AC3E}">
        <p14:creationId xmlns:p14="http://schemas.microsoft.com/office/powerpoint/2010/main" val="2064035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16" name="Espace réservé du texte 7"/>
          <p:cNvSpPr>
            <a:spLocks noGrp="1"/>
          </p:cNvSpPr>
          <p:nvPr>
            <p:ph type="body" sz="quarter" idx="13"/>
          </p:nvPr>
        </p:nvSpPr>
        <p:spPr bwMode="gray">
          <a:xfrm>
            <a:off x="323851" y="1248680"/>
            <a:ext cx="8424614" cy="242951"/>
          </a:xfrm>
        </p:spPr>
        <p:txBody>
          <a:bodyPr/>
          <a:lstStyle>
            <a:lvl1pPr marL="9525" indent="85723">
              <a:spcBef>
                <a:spcPts val="400"/>
              </a:spcBef>
              <a:spcAft>
                <a:spcPts val="800"/>
              </a:spcAft>
              <a:buFont typeface="+mj-lt"/>
              <a:buNone/>
              <a:tabLst/>
              <a:defRPr sz="1500" b="1">
                <a:solidFill>
                  <a:schemeClr val="tx1">
                    <a:lumMod val="50000"/>
                    <a:lumOff val="50000"/>
                  </a:schemeClr>
                </a:solidFill>
              </a:defRPr>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19" name="Titre 18"/>
          <p:cNvSpPr>
            <a:spLocks noGrp="1"/>
          </p:cNvSpPr>
          <p:nvPr>
            <p:ph type="title"/>
          </p:nvPr>
        </p:nvSpPr>
        <p:spPr/>
        <p:txBody>
          <a:bodyPr/>
          <a:lstStyle/>
          <a:p>
            <a:r>
              <a:rPr lang="fr-FR"/>
              <a:t>Modifiez le style du titre</a:t>
            </a:r>
            <a:endParaRPr lang="fr-FR" dirty="0"/>
          </a:p>
        </p:txBody>
      </p:sp>
      <p:sp>
        <p:nvSpPr>
          <p:cNvPr id="8" name="Espace réservé du texte 11"/>
          <p:cNvSpPr>
            <a:spLocks noGrp="1"/>
          </p:cNvSpPr>
          <p:nvPr>
            <p:ph type="body" sz="quarter" idx="14"/>
          </p:nvPr>
        </p:nvSpPr>
        <p:spPr bwMode="gray">
          <a:xfrm>
            <a:off x="323850" y="1707655"/>
            <a:ext cx="8424334" cy="2880320"/>
          </a:xfrm>
        </p:spPr>
        <p:txBody>
          <a:bodyPr/>
          <a:lstStyle>
            <a:lvl1pPr>
              <a:defRPr/>
            </a:lvl1pPr>
            <a:lvl2pPr>
              <a:defRPr/>
            </a:lvl2pPr>
            <a:lvl3pPr>
              <a:defRPr baseline="0"/>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5" name="Espace réservé du numéro de diapositive 4"/>
          <p:cNvSpPr>
            <a:spLocks noGrp="1"/>
          </p:cNvSpPr>
          <p:nvPr>
            <p:ph type="sldNum" sz="quarter" idx="15"/>
          </p:nvPr>
        </p:nvSpPr>
        <p:spPr/>
        <p:txBody>
          <a:bodyPr/>
          <a:lstStyle>
            <a:lvl1pPr>
              <a:defRPr/>
            </a:lvl1pPr>
          </a:lstStyle>
          <a:p>
            <a:pPr>
              <a:defRPr/>
            </a:pPr>
            <a:fld id="{E5D15EC8-69EF-464E-8142-2975C5EE29D5}" type="slidenum">
              <a:rPr lang="fr-FR" altLang="fr-FR"/>
              <a:pPr>
                <a:defRPr/>
              </a:pPr>
              <a:t>‹N°›</a:t>
            </a:fld>
            <a:endParaRPr lang="fr-FR" altLang="fr-FR"/>
          </a:p>
        </p:txBody>
      </p:sp>
      <p:sp>
        <p:nvSpPr>
          <p:cNvPr id="6" name="Espace réservé de la date 3"/>
          <p:cNvSpPr>
            <a:spLocks noGrp="1"/>
          </p:cNvSpPr>
          <p:nvPr>
            <p:ph type="dt" sz="half" idx="16"/>
          </p:nvPr>
        </p:nvSpPr>
        <p:spPr bwMode="gray">
          <a:xfrm>
            <a:off x="323850" y="4797426"/>
            <a:ext cx="1169988" cy="346075"/>
          </a:xfrm>
        </p:spPr>
        <p:txBody>
          <a:bodyPr lIns="0" tIns="0" rIns="0" bIns="0" anchorCtr="0">
            <a:noAutofit/>
          </a:bodyPr>
          <a:lstStyle>
            <a:lvl1pPr algn="l">
              <a:defRPr sz="750" b="1">
                <a:solidFill>
                  <a:schemeClr val="tx1"/>
                </a:solidFill>
              </a:defRPr>
            </a:lvl1pPr>
          </a:lstStyle>
          <a:p>
            <a:pPr>
              <a:defRPr/>
            </a:pPr>
            <a:endParaRPr lang="fr-FR"/>
          </a:p>
        </p:txBody>
      </p:sp>
      <p:sp>
        <p:nvSpPr>
          <p:cNvPr id="7" name="Espace réservé du pied de page 4"/>
          <p:cNvSpPr>
            <a:spLocks noGrp="1"/>
          </p:cNvSpPr>
          <p:nvPr>
            <p:ph type="ftr" sz="quarter" idx="17"/>
          </p:nvPr>
        </p:nvSpPr>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87101683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 media_vert">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008972"/>
          </a:solidFill>
        </p:spPr>
        <p:txBody>
          <a:bodyPr/>
          <a:lstStyle/>
          <a:p>
            <a:r>
              <a:rPr lang="fr-FR" dirty="0"/>
              <a:t>Cliquez pour ajouter un titre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6" name="Espace réservé du texte 8">
            <a:extLst>
              <a:ext uri="{FF2B5EF4-FFF2-40B4-BE49-F238E27FC236}">
                <a16:creationId xmlns:a16="http://schemas.microsoft.com/office/drawing/2014/main" id="{21928D4E-4DC9-7743-8E29-22CA76F8BA77}"/>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7" name="Espace réservé du texte 8">
            <a:extLst>
              <a:ext uri="{FF2B5EF4-FFF2-40B4-BE49-F238E27FC236}">
                <a16:creationId xmlns:a16="http://schemas.microsoft.com/office/drawing/2014/main" id="{55C896D7-F7BF-3B45-9D73-EEF39DDECBA1}"/>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8" name="Espace réservé du texte 8">
            <a:extLst>
              <a:ext uri="{FF2B5EF4-FFF2-40B4-BE49-F238E27FC236}">
                <a16:creationId xmlns:a16="http://schemas.microsoft.com/office/drawing/2014/main" id="{971C6247-F563-9D41-B02F-4C097708A157}"/>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Tree>
    <p:extLst>
      <p:ext uri="{BB962C8B-B14F-4D97-AF65-F5344CB8AC3E}">
        <p14:creationId xmlns:p14="http://schemas.microsoft.com/office/powerpoint/2010/main" val="163659327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 media_violet">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2"/>
          </a:solidFill>
        </p:spPr>
        <p:txBody>
          <a:bodyPr/>
          <a:lstStyle/>
          <a:p>
            <a:r>
              <a:rPr lang="fr-FR" dirty="0"/>
              <a:t>Cliquez pour ajouter un titre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6" name="Espace réservé du texte 8">
            <a:extLst>
              <a:ext uri="{FF2B5EF4-FFF2-40B4-BE49-F238E27FC236}">
                <a16:creationId xmlns:a16="http://schemas.microsoft.com/office/drawing/2014/main" id="{36C85B24-1F14-2A46-91FC-0B7FC6738D02}"/>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7" name="Espace réservé du texte 8">
            <a:extLst>
              <a:ext uri="{FF2B5EF4-FFF2-40B4-BE49-F238E27FC236}">
                <a16:creationId xmlns:a16="http://schemas.microsoft.com/office/drawing/2014/main" id="{54E46A9B-34F6-7B44-BE45-AAEC5E454250}"/>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8" name="Espace réservé du texte 8">
            <a:extLst>
              <a:ext uri="{FF2B5EF4-FFF2-40B4-BE49-F238E27FC236}">
                <a16:creationId xmlns:a16="http://schemas.microsoft.com/office/drawing/2014/main" id="{F853C672-16A4-9247-B4D1-3250EC970711}"/>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Tree>
    <p:extLst>
      <p:ext uri="{BB962C8B-B14F-4D97-AF65-F5344CB8AC3E}">
        <p14:creationId xmlns:p14="http://schemas.microsoft.com/office/powerpoint/2010/main" val="12251119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 media_briqu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E04F39"/>
          </a:solidFill>
        </p:spPr>
        <p:txBody>
          <a:bodyPr/>
          <a:lstStyle/>
          <a:p>
            <a:r>
              <a:rPr lang="fr-FR" dirty="0"/>
              <a:t>Cliquez pour ajouter un titre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6" name="Espace réservé du texte 8">
            <a:extLst>
              <a:ext uri="{FF2B5EF4-FFF2-40B4-BE49-F238E27FC236}">
                <a16:creationId xmlns:a16="http://schemas.microsoft.com/office/drawing/2014/main" id="{36C85B24-1F14-2A46-91FC-0B7FC6738D02}"/>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7" name="Espace réservé du texte 8">
            <a:extLst>
              <a:ext uri="{FF2B5EF4-FFF2-40B4-BE49-F238E27FC236}">
                <a16:creationId xmlns:a16="http://schemas.microsoft.com/office/drawing/2014/main" id="{54E46A9B-34F6-7B44-BE45-AAEC5E454250}"/>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8" name="Espace réservé du texte 8">
            <a:extLst>
              <a:ext uri="{FF2B5EF4-FFF2-40B4-BE49-F238E27FC236}">
                <a16:creationId xmlns:a16="http://schemas.microsoft.com/office/drawing/2014/main" id="{F853C672-16A4-9247-B4D1-3250EC970711}"/>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Tree>
    <p:extLst>
      <p:ext uri="{BB962C8B-B14F-4D97-AF65-F5344CB8AC3E}">
        <p14:creationId xmlns:p14="http://schemas.microsoft.com/office/powerpoint/2010/main" val="208998061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 media_ros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E11A81"/>
          </a:solidFill>
        </p:spPr>
        <p:txBody>
          <a:bodyPr/>
          <a:lstStyle/>
          <a:p>
            <a:r>
              <a:rPr lang="fr-FR" dirty="0"/>
              <a:t>Cliquez pour ajouter un titre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6" name="Espace réservé du texte 8">
            <a:extLst>
              <a:ext uri="{FF2B5EF4-FFF2-40B4-BE49-F238E27FC236}">
                <a16:creationId xmlns:a16="http://schemas.microsoft.com/office/drawing/2014/main" id="{36C85B24-1F14-2A46-91FC-0B7FC6738D02}"/>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7" name="Espace réservé du texte 8">
            <a:extLst>
              <a:ext uri="{FF2B5EF4-FFF2-40B4-BE49-F238E27FC236}">
                <a16:creationId xmlns:a16="http://schemas.microsoft.com/office/drawing/2014/main" id="{54E46A9B-34F6-7B44-BE45-AAEC5E454250}"/>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8" name="Espace réservé du texte 8">
            <a:extLst>
              <a:ext uri="{FF2B5EF4-FFF2-40B4-BE49-F238E27FC236}">
                <a16:creationId xmlns:a16="http://schemas.microsoft.com/office/drawing/2014/main" id="{F853C672-16A4-9247-B4D1-3250EC970711}"/>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Tree>
    <p:extLst>
      <p:ext uri="{BB962C8B-B14F-4D97-AF65-F5344CB8AC3E}">
        <p14:creationId xmlns:p14="http://schemas.microsoft.com/office/powerpoint/2010/main" val="89509413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 media_parm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5"/>
          </a:solidFill>
        </p:spPr>
        <p:txBody>
          <a:bodyPr/>
          <a:lstStyle/>
          <a:p>
            <a:r>
              <a:rPr lang="fr-FR" dirty="0"/>
              <a:t>Cliquez pour ajouter un titre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6" name="Espace réservé du texte 8">
            <a:extLst>
              <a:ext uri="{FF2B5EF4-FFF2-40B4-BE49-F238E27FC236}">
                <a16:creationId xmlns:a16="http://schemas.microsoft.com/office/drawing/2014/main" id="{36C85B24-1F14-2A46-91FC-0B7FC6738D02}"/>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7" name="Espace réservé du texte 8">
            <a:extLst>
              <a:ext uri="{FF2B5EF4-FFF2-40B4-BE49-F238E27FC236}">
                <a16:creationId xmlns:a16="http://schemas.microsoft.com/office/drawing/2014/main" id="{54E46A9B-34F6-7B44-BE45-AAEC5E454250}"/>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8" name="Espace réservé du texte 8">
            <a:extLst>
              <a:ext uri="{FF2B5EF4-FFF2-40B4-BE49-F238E27FC236}">
                <a16:creationId xmlns:a16="http://schemas.microsoft.com/office/drawing/2014/main" id="{F853C672-16A4-9247-B4D1-3250EC970711}"/>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Tree>
    <p:extLst>
      <p:ext uri="{BB962C8B-B14F-4D97-AF65-F5344CB8AC3E}">
        <p14:creationId xmlns:p14="http://schemas.microsoft.com/office/powerpoint/2010/main" val="327434024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 media_vertclair">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6"/>
          </a:solidFill>
        </p:spPr>
        <p:txBody>
          <a:bodyPr/>
          <a:lstStyle/>
          <a:p>
            <a:r>
              <a:rPr lang="fr-FR" dirty="0"/>
              <a:t>Cliquez pour ajouter un titre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6" name="Espace réservé du texte 8">
            <a:extLst>
              <a:ext uri="{FF2B5EF4-FFF2-40B4-BE49-F238E27FC236}">
                <a16:creationId xmlns:a16="http://schemas.microsoft.com/office/drawing/2014/main" id="{36C85B24-1F14-2A46-91FC-0B7FC6738D02}"/>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7" name="Espace réservé du texte 8">
            <a:extLst>
              <a:ext uri="{FF2B5EF4-FFF2-40B4-BE49-F238E27FC236}">
                <a16:creationId xmlns:a16="http://schemas.microsoft.com/office/drawing/2014/main" id="{54E46A9B-34F6-7B44-BE45-AAEC5E454250}"/>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8" name="Espace réservé du texte 8">
            <a:extLst>
              <a:ext uri="{FF2B5EF4-FFF2-40B4-BE49-F238E27FC236}">
                <a16:creationId xmlns:a16="http://schemas.microsoft.com/office/drawing/2014/main" id="{F853C672-16A4-9247-B4D1-3250EC970711}"/>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Tree>
    <p:extLst>
      <p:ext uri="{BB962C8B-B14F-4D97-AF65-F5344CB8AC3E}">
        <p14:creationId xmlns:p14="http://schemas.microsoft.com/office/powerpoint/2010/main" val="134945811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exte - Titre horizontal">
    <p:spTree>
      <p:nvGrpSpPr>
        <p:cNvPr id="1" name=""/>
        <p:cNvGrpSpPr/>
        <p:nvPr/>
      </p:nvGrpSpPr>
      <p:grpSpPr>
        <a:xfrm>
          <a:off x="0" y="0"/>
          <a:ext cx="0" cy="0"/>
          <a:chOff x="0" y="0"/>
          <a:chExt cx="0" cy="0"/>
        </a:xfrm>
      </p:grpSpPr>
      <p:sp>
        <p:nvSpPr>
          <p:cNvPr id="2" name="Titre 1"/>
          <p:cNvSpPr>
            <a:spLocks noGrp="1"/>
          </p:cNvSpPr>
          <p:nvPr>
            <p:ph type="title"/>
          </p:nvPr>
        </p:nvSpPr>
        <p:spPr>
          <a:xfrm>
            <a:off x="373996" y="348854"/>
            <a:ext cx="1029257" cy="4043363"/>
          </a:xfrm>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78028801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xte_Titre horizontal_bleu">
    <p:spTree>
      <p:nvGrpSpPr>
        <p:cNvPr id="1" name=""/>
        <p:cNvGrpSpPr/>
        <p:nvPr/>
      </p:nvGrpSpPr>
      <p:grpSpPr>
        <a:xfrm>
          <a:off x="0" y="0"/>
          <a:ext cx="0" cy="0"/>
          <a:chOff x="0" y="0"/>
          <a:chExt cx="0" cy="0"/>
        </a:xfrm>
      </p:grpSpPr>
      <p:sp>
        <p:nvSpPr>
          <p:cNvPr id="2" name="Titre 1"/>
          <p:cNvSpPr>
            <a:spLocks noGrp="1"/>
          </p:cNvSpPr>
          <p:nvPr>
            <p:ph type="title"/>
          </p:nvPr>
        </p:nvSpPr>
        <p:spPr>
          <a:xfrm>
            <a:off x="373996" y="348854"/>
            <a:ext cx="1029257" cy="4043363"/>
          </a:xfrm>
          <a:solidFill>
            <a:srgbClr val="0084B2"/>
          </a:solidFill>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0838232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exte_Titre horizontal_vert">
    <p:spTree>
      <p:nvGrpSpPr>
        <p:cNvPr id="1" name=""/>
        <p:cNvGrpSpPr/>
        <p:nvPr/>
      </p:nvGrpSpPr>
      <p:grpSpPr>
        <a:xfrm>
          <a:off x="0" y="0"/>
          <a:ext cx="0" cy="0"/>
          <a:chOff x="0" y="0"/>
          <a:chExt cx="0" cy="0"/>
        </a:xfrm>
      </p:grpSpPr>
      <p:sp>
        <p:nvSpPr>
          <p:cNvPr id="2" name="Titre 1"/>
          <p:cNvSpPr>
            <a:spLocks noGrp="1"/>
          </p:cNvSpPr>
          <p:nvPr>
            <p:ph type="title"/>
          </p:nvPr>
        </p:nvSpPr>
        <p:spPr>
          <a:xfrm>
            <a:off x="373996" y="348854"/>
            <a:ext cx="1029257" cy="4043363"/>
          </a:xfrm>
          <a:solidFill>
            <a:srgbClr val="008972"/>
          </a:solidFill>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420467865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exte_Titre horizontal_violet">
    <p:spTree>
      <p:nvGrpSpPr>
        <p:cNvPr id="1" name=""/>
        <p:cNvGrpSpPr/>
        <p:nvPr/>
      </p:nvGrpSpPr>
      <p:grpSpPr>
        <a:xfrm>
          <a:off x="0" y="0"/>
          <a:ext cx="0" cy="0"/>
          <a:chOff x="0" y="0"/>
          <a:chExt cx="0" cy="0"/>
        </a:xfrm>
      </p:grpSpPr>
      <p:sp>
        <p:nvSpPr>
          <p:cNvPr id="2" name="Titre 1"/>
          <p:cNvSpPr>
            <a:spLocks noGrp="1"/>
          </p:cNvSpPr>
          <p:nvPr>
            <p:ph type="title"/>
          </p:nvPr>
        </p:nvSpPr>
        <p:spPr>
          <a:xfrm>
            <a:off x="373996" y="358379"/>
            <a:ext cx="1029257" cy="4043363"/>
          </a:xfrm>
          <a:solidFill>
            <a:schemeClr val="accent2"/>
          </a:solidFill>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4199804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9FCD7AB-19B8-4282-86D8-35A3519228E9}" type="datetime1">
              <a:rPr lang="en-US" smtClean="0"/>
              <a:t>11/4/2025</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MDA 27/12/12</a:t>
            </a:r>
          </a:p>
        </p:txBody>
      </p:sp>
      <p:sp>
        <p:nvSpPr>
          <p:cNvPr id="4" name="Slide Number Placeholder 5"/>
          <p:cNvSpPr>
            <a:spLocks noGrp="1"/>
          </p:cNvSpPr>
          <p:nvPr>
            <p:ph type="sldNum" sz="quarter" idx="12"/>
          </p:nvPr>
        </p:nvSpPr>
        <p:spPr/>
        <p:txBody>
          <a:bodyPr/>
          <a:lstStyle>
            <a:lvl1pPr>
              <a:defRPr/>
            </a:lvl1pPr>
          </a:lstStyle>
          <a:p>
            <a:pPr>
              <a:defRPr/>
            </a:pPr>
            <a:fld id="{9B04CFA7-1EB8-481F-A21D-B2B6ABF30975}" type="slidenum">
              <a:rPr lang="en-US"/>
              <a:pPr>
                <a:defRPr/>
              </a:pPr>
              <a:t>‹N°›</a:t>
            </a:fld>
            <a:endParaRPr lang="en-US"/>
          </a:p>
        </p:txBody>
      </p:sp>
    </p:spTree>
    <p:extLst>
      <p:ext uri="{BB962C8B-B14F-4D97-AF65-F5344CB8AC3E}">
        <p14:creationId xmlns:p14="http://schemas.microsoft.com/office/powerpoint/2010/main" val="325315103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exte_Titre horizontal_brique">
    <p:spTree>
      <p:nvGrpSpPr>
        <p:cNvPr id="1" name=""/>
        <p:cNvGrpSpPr/>
        <p:nvPr/>
      </p:nvGrpSpPr>
      <p:grpSpPr>
        <a:xfrm>
          <a:off x="0" y="0"/>
          <a:ext cx="0" cy="0"/>
          <a:chOff x="0" y="0"/>
          <a:chExt cx="0" cy="0"/>
        </a:xfrm>
      </p:grpSpPr>
      <p:sp>
        <p:nvSpPr>
          <p:cNvPr id="2" name="Titre 1"/>
          <p:cNvSpPr>
            <a:spLocks noGrp="1"/>
          </p:cNvSpPr>
          <p:nvPr>
            <p:ph type="title"/>
          </p:nvPr>
        </p:nvSpPr>
        <p:spPr>
          <a:xfrm>
            <a:off x="373996" y="348854"/>
            <a:ext cx="1029257" cy="4043363"/>
          </a:xfrm>
          <a:solidFill>
            <a:srgbClr val="E04F39"/>
          </a:solidFill>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82636248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exte_Titre horizontal_rose">
    <p:spTree>
      <p:nvGrpSpPr>
        <p:cNvPr id="1" name=""/>
        <p:cNvGrpSpPr/>
        <p:nvPr/>
      </p:nvGrpSpPr>
      <p:grpSpPr>
        <a:xfrm>
          <a:off x="0" y="0"/>
          <a:ext cx="0" cy="0"/>
          <a:chOff x="0" y="0"/>
          <a:chExt cx="0" cy="0"/>
        </a:xfrm>
      </p:grpSpPr>
      <p:sp>
        <p:nvSpPr>
          <p:cNvPr id="2" name="Titre 1"/>
          <p:cNvSpPr>
            <a:spLocks noGrp="1"/>
          </p:cNvSpPr>
          <p:nvPr>
            <p:ph type="title"/>
          </p:nvPr>
        </p:nvSpPr>
        <p:spPr>
          <a:xfrm>
            <a:off x="373996" y="348854"/>
            <a:ext cx="1029257" cy="4043363"/>
          </a:xfrm>
          <a:solidFill>
            <a:srgbClr val="E11A81"/>
          </a:solidFill>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36239233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exte_Titre horizontal_parme">
    <p:spTree>
      <p:nvGrpSpPr>
        <p:cNvPr id="1" name=""/>
        <p:cNvGrpSpPr/>
        <p:nvPr/>
      </p:nvGrpSpPr>
      <p:grpSpPr>
        <a:xfrm>
          <a:off x="0" y="0"/>
          <a:ext cx="0" cy="0"/>
          <a:chOff x="0" y="0"/>
          <a:chExt cx="0" cy="0"/>
        </a:xfrm>
      </p:grpSpPr>
      <p:sp>
        <p:nvSpPr>
          <p:cNvPr id="2" name="Titre 1"/>
          <p:cNvSpPr>
            <a:spLocks noGrp="1"/>
          </p:cNvSpPr>
          <p:nvPr>
            <p:ph type="title"/>
          </p:nvPr>
        </p:nvSpPr>
        <p:spPr>
          <a:xfrm>
            <a:off x="373996" y="348854"/>
            <a:ext cx="1029257" cy="4043363"/>
          </a:xfrm>
          <a:solidFill>
            <a:schemeClr val="accent5"/>
          </a:solidFill>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91960813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exte_Titre horizontal_vertclair">
    <p:spTree>
      <p:nvGrpSpPr>
        <p:cNvPr id="1" name=""/>
        <p:cNvGrpSpPr/>
        <p:nvPr/>
      </p:nvGrpSpPr>
      <p:grpSpPr>
        <a:xfrm>
          <a:off x="0" y="0"/>
          <a:ext cx="0" cy="0"/>
          <a:chOff x="0" y="0"/>
          <a:chExt cx="0" cy="0"/>
        </a:xfrm>
      </p:grpSpPr>
      <p:sp>
        <p:nvSpPr>
          <p:cNvPr id="2" name="Titre 1"/>
          <p:cNvSpPr>
            <a:spLocks noGrp="1"/>
          </p:cNvSpPr>
          <p:nvPr>
            <p:ph type="title"/>
          </p:nvPr>
        </p:nvSpPr>
        <p:spPr>
          <a:xfrm>
            <a:off x="373996" y="358379"/>
            <a:ext cx="1029257" cy="4043363"/>
          </a:xfrm>
          <a:solidFill>
            <a:schemeClr val="accent6"/>
          </a:solidFill>
        </p:spPr>
        <p:txBody>
          <a:bodyPr vert="vert270" lIns="0" tIns="0" anchor="ctr" anchorCtr="1"/>
          <a:lstStyle/>
          <a:p>
            <a:r>
              <a:rPr lang="fr-FR" dirty="0"/>
              <a:t>Modifiez le style du titre</a:t>
            </a:r>
          </a:p>
        </p:txBody>
      </p:sp>
      <p:sp>
        <p:nvSpPr>
          <p:cNvPr id="4" name="Espace réservé du numéro de diapositive 3"/>
          <p:cNvSpPr>
            <a:spLocks noGrp="1"/>
          </p:cNvSpPr>
          <p:nvPr>
            <p:ph type="sldNum" sz="quarter" idx="11"/>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1655379" y="348854"/>
            <a:ext cx="7115956" cy="404217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88009078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itation">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tx1"/>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998280" y="886813"/>
            <a:ext cx="35100" cy="26730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 name="Espace réservé du texte 2"/>
          <p:cNvSpPr>
            <a:spLocks noGrp="1"/>
          </p:cNvSpPr>
          <p:nvPr>
            <p:ph type="body" sz="quarter" idx="29" hasCustomPrompt="1"/>
          </p:nvPr>
        </p:nvSpPr>
        <p:spPr>
          <a:xfrm>
            <a:off x="1247775" y="866775"/>
            <a:ext cx="5724525" cy="2733675"/>
          </a:xfrm>
        </p:spPr>
        <p:txBody>
          <a:bodyPr>
            <a:normAutofit/>
          </a:bodyPr>
          <a:lstStyle>
            <a:lvl1pPr>
              <a:defRPr lang="fr-FR" sz="2850" b="0" kern="1200" cap="all" baseline="0" dirty="0">
                <a:solidFill>
                  <a:schemeClr val="bg1"/>
                </a:solidFill>
                <a:latin typeface="+mn-lt"/>
                <a:ea typeface="+mn-ea"/>
                <a:cs typeface="+mn-cs"/>
              </a:defRPr>
            </a:lvl1pPr>
          </a:lstStyle>
          <a:p>
            <a:pPr lvl="0"/>
            <a:r>
              <a:rPr lang="fr-FR" dirty="0"/>
              <a:t>CITATION SUR PLUSIEURS LIGNES</a:t>
            </a:r>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0086" y="555974"/>
            <a:ext cx="1135118" cy="1138952"/>
          </a:xfrm>
          <a:prstGeom prst="rect">
            <a:avLst/>
          </a:prstGeom>
        </p:spPr>
      </p:pic>
    </p:spTree>
    <p:extLst>
      <p:ext uri="{BB962C8B-B14F-4D97-AF65-F5344CB8AC3E}">
        <p14:creationId xmlns:p14="http://schemas.microsoft.com/office/powerpoint/2010/main" val="264197287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itation_bleu">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0084B2"/>
          </a:solidFill>
        </p:spPr>
        <p:txBody>
          <a:bodyPr/>
          <a:lstStyle>
            <a:lvl1pPr marL="0" indent="0">
              <a:buNone/>
              <a:defRPr/>
            </a:lvl1pPr>
          </a:lstStyle>
          <a:p>
            <a:pPr lvl="0"/>
            <a:r>
              <a:rPr lang="fr-FR" dirty="0"/>
              <a:t> </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934107"/>
            <a:ext cx="5670000" cy="2584930"/>
          </a:xfrm>
          <a:prstGeom prst="rect">
            <a:avLst/>
          </a:prstGeom>
        </p:spPr>
        <p:txBody>
          <a:bodyPr anchor="t"/>
          <a:lstStyle>
            <a:lvl1pPr marL="0" indent="0">
              <a:lnSpc>
                <a:spcPct val="120000"/>
              </a:lnSpc>
              <a:buNone/>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CITATION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998280" y="886813"/>
            <a:ext cx="35100" cy="26730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pic>
        <p:nvPicPr>
          <p:cNvPr id="9" name="Imag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84679" y="1360015"/>
            <a:ext cx="1135118" cy="1138952"/>
          </a:xfrm>
          <a:prstGeom prst="rect">
            <a:avLst/>
          </a:prstGeom>
        </p:spPr>
      </p:pic>
    </p:spTree>
    <p:extLst>
      <p:ext uri="{BB962C8B-B14F-4D97-AF65-F5344CB8AC3E}">
        <p14:creationId xmlns:p14="http://schemas.microsoft.com/office/powerpoint/2010/main" val="302069702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itation_vert">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44025"/>
            <a:ext cx="8388900" cy="4055335"/>
          </a:xfrm>
          <a:prstGeom prst="rect">
            <a:avLst/>
          </a:prstGeom>
          <a:solidFill>
            <a:srgbClr val="008972"/>
          </a:solidFill>
        </p:spPr>
        <p:txBody>
          <a:bodyPr/>
          <a:lstStyle>
            <a:lvl1pPr marL="0" indent="0">
              <a:buNone/>
              <a:defRPr/>
            </a:lvl1pPr>
          </a:lstStyle>
          <a:p>
            <a:pPr lvl="0"/>
            <a:r>
              <a:rPr lang="fr-FR" dirty="0"/>
              <a:t> </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934107"/>
            <a:ext cx="5670000" cy="2584930"/>
          </a:xfrm>
          <a:prstGeom prst="rect">
            <a:avLst/>
          </a:prstGeom>
        </p:spPr>
        <p:txBody>
          <a:bodyPr anchor="t"/>
          <a:lstStyle>
            <a:lvl1pPr marL="0" indent="0">
              <a:lnSpc>
                <a:spcPct val="120000"/>
              </a:lnSpc>
              <a:buNone/>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CITATION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998280" y="886813"/>
            <a:ext cx="35100" cy="26730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pic>
        <p:nvPicPr>
          <p:cNvPr id="9" name="Imag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0086" y="555974"/>
            <a:ext cx="1135118" cy="1138952"/>
          </a:xfrm>
          <a:prstGeom prst="rect">
            <a:avLst/>
          </a:prstGeom>
        </p:spPr>
      </p:pic>
    </p:spTree>
    <p:extLst>
      <p:ext uri="{BB962C8B-B14F-4D97-AF65-F5344CB8AC3E}">
        <p14:creationId xmlns:p14="http://schemas.microsoft.com/office/powerpoint/2010/main" val="1955533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itation_violet">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accent2"/>
          </a:solidFill>
        </p:spPr>
        <p:txBody>
          <a:bodyPr/>
          <a:lstStyle>
            <a:lvl1pPr marL="0" indent="0">
              <a:buNone/>
              <a:defRPr/>
            </a:lvl1pPr>
          </a:lstStyle>
          <a:p>
            <a:pPr lvl="0"/>
            <a:r>
              <a:rPr lang="fr-FR" dirty="0"/>
              <a:t> </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934107"/>
            <a:ext cx="5670000" cy="2584930"/>
          </a:xfrm>
          <a:prstGeom prst="rect">
            <a:avLst/>
          </a:prstGeom>
        </p:spPr>
        <p:txBody>
          <a:bodyPr anchor="t"/>
          <a:lstStyle>
            <a:lvl1pPr marL="0" indent="0">
              <a:lnSpc>
                <a:spcPct val="120000"/>
              </a:lnSpc>
              <a:buNone/>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CITATION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998280" y="886813"/>
            <a:ext cx="35100" cy="26730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0086" y="555974"/>
            <a:ext cx="1135118" cy="1138952"/>
          </a:xfrm>
          <a:prstGeom prst="rect">
            <a:avLst/>
          </a:prstGeom>
        </p:spPr>
      </p:pic>
    </p:spTree>
    <p:extLst>
      <p:ext uri="{BB962C8B-B14F-4D97-AF65-F5344CB8AC3E}">
        <p14:creationId xmlns:p14="http://schemas.microsoft.com/office/powerpoint/2010/main" val="131504041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itation_briqu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E04F39"/>
          </a:solidFill>
        </p:spPr>
        <p:txBody>
          <a:bodyPr/>
          <a:lstStyle>
            <a:lvl1pPr marL="0" indent="0">
              <a:buNone/>
              <a:defRPr/>
            </a:lvl1pPr>
          </a:lstStyle>
          <a:p>
            <a:pPr lvl="0"/>
            <a:r>
              <a:rPr lang="fr-FR" dirty="0"/>
              <a:t> </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934107"/>
            <a:ext cx="5670000" cy="2584930"/>
          </a:xfrm>
          <a:prstGeom prst="rect">
            <a:avLst/>
          </a:prstGeom>
        </p:spPr>
        <p:txBody>
          <a:bodyPr anchor="t"/>
          <a:lstStyle>
            <a:lvl1pPr marL="0" indent="0">
              <a:lnSpc>
                <a:spcPct val="120000"/>
              </a:lnSpc>
              <a:buNone/>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CITATION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998280" y="886813"/>
            <a:ext cx="35100" cy="26730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pic>
        <p:nvPicPr>
          <p:cNvPr id="9" name="Imag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0086" y="555974"/>
            <a:ext cx="1135118" cy="1138952"/>
          </a:xfrm>
          <a:prstGeom prst="rect">
            <a:avLst/>
          </a:prstGeom>
        </p:spPr>
      </p:pic>
    </p:spTree>
    <p:extLst>
      <p:ext uri="{BB962C8B-B14F-4D97-AF65-F5344CB8AC3E}">
        <p14:creationId xmlns:p14="http://schemas.microsoft.com/office/powerpoint/2010/main" val="5021786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itation_ros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E11A81"/>
          </a:solidFill>
        </p:spPr>
        <p:txBody>
          <a:bodyPr/>
          <a:lstStyle>
            <a:lvl1pPr marL="0" indent="0">
              <a:buNone/>
              <a:defRPr/>
            </a:lvl1pPr>
          </a:lstStyle>
          <a:p>
            <a:pPr lvl="0"/>
            <a:r>
              <a:rPr lang="fr-FR" dirty="0"/>
              <a:t> </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934107"/>
            <a:ext cx="5670000" cy="2584930"/>
          </a:xfrm>
          <a:prstGeom prst="rect">
            <a:avLst/>
          </a:prstGeom>
        </p:spPr>
        <p:txBody>
          <a:bodyPr anchor="t"/>
          <a:lstStyle>
            <a:lvl1pPr marL="0" indent="0">
              <a:lnSpc>
                <a:spcPct val="120000"/>
              </a:lnSpc>
              <a:buNone/>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CITATION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998280" y="886813"/>
            <a:ext cx="35100" cy="26730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0086" y="555974"/>
            <a:ext cx="1135118" cy="1138952"/>
          </a:xfrm>
          <a:prstGeom prst="rect">
            <a:avLst/>
          </a:prstGeom>
        </p:spPr>
      </p:pic>
    </p:spTree>
    <p:extLst>
      <p:ext uri="{BB962C8B-B14F-4D97-AF65-F5344CB8AC3E}">
        <p14:creationId xmlns:p14="http://schemas.microsoft.com/office/powerpoint/2010/main" val="3813149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ontenu encadré">
    <p:spTree>
      <p:nvGrpSpPr>
        <p:cNvPr id="1" name=""/>
        <p:cNvGrpSpPr/>
        <p:nvPr/>
      </p:nvGrpSpPr>
      <p:grpSpPr>
        <a:xfrm>
          <a:off x="0" y="0"/>
          <a:ext cx="0" cy="0"/>
          <a:chOff x="0" y="0"/>
          <a:chExt cx="0" cy="0"/>
        </a:xfrm>
      </p:grpSpPr>
      <p:sp>
        <p:nvSpPr>
          <p:cNvPr id="25" name="Espace réservé du numéro de diapositive 3">
            <a:extLst>
              <a:ext uri="{FF2B5EF4-FFF2-40B4-BE49-F238E27FC236}">
                <a16:creationId xmlns:a16="http://schemas.microsoft.com/office/drawing/2014/main" id="{51A873DE-76E7-4CA9-A291-1F69A451027D}"/>
              </a:ext>
            </a:extLst>
          </p:cNvPr>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sp>
        <p:nvSpPr>
          <p:cNvPr id="3" name="Rectangle 2">
            <a:extLst>
              <a:ext uri="{FF2B5EF4-FFF2-40B4-BE49-F238E27FC236}">
                <a16:creationId xmlns:a16="http://schemas.microsoft.com/office/drawing/2014/main" id="{F6ABDFEC-A100-4731-99FE-76D35AC42DD9}"/>
              </a:ext>
            </a:extLst>
          </p:cNvPr>
          <p:cNvSpPr/>
          <p:nvPr userDrawn="1"/>
        </p:nvSpPr>
        <p:spPr>
          <a:xfrm>
            <a:off x="0" y="0"/>
            <a:ext cx="4572000" cy="514350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Tree>
    <p:extLst>
      <p:ext uri="{BB962C8B-B14F-4D97-AF65-F5344CB8AC3E}">
        <p14:creationId xmlns:p14="http://schemas.microsoft.com/office/powerpoint/2010/main" val="3430849079"/>
      </p:ext>
    </p:extLst>
  </p:cSld>
  <p:clrMapOvr>
    <a:masterClrMapping/>
  </p:clrMapOvr>
  <p:extLst>
    <p:ext uri="{DCECCB84-F9BA-43D5-87BE-67443E8EF086}">
      <p15:sldGuideLst xmlns:p15="http://schemas.microsoft.com/office/powerpoint/2012/main">
        <p15:guide id="2" pos="288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itation_parm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accent5"/>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3" name="Espace réservé du texte 2"/>
          <p:cNvSpPr>
            <a:spLocks noGrp="1"/>
          </p:cNvSpPr>
          <p:nvPr>
            <p:ph type="body" sz="quarter" idx="29" hasCustomPrompt="1"/>
          </p:nvPr>
        </p:nvSpPr>
        <p:spPr>
          <a:xfrm>
            <a:off x="963995" y="868046"/>
            <a:ext cx="5724525" cy="2733675"/>
          </a:xfrm>
        </p:spPr>
        <p:txBody>
          <a:bodyPr anchor="ctr" anchorCtr="0">
            <a:normAutofit/>
          </a:bodyPr>
          <a:lstStyle>
            <a:lvl1pPr algn="l">
              <a:defRPr lang="fr-FR" sz="2850" b="0" i="1" kern="1200" cap="all" baseline="0" dirty="0">
                <a:solidFill>
                  <a:schemeClr val="bg1"/>
                </a:solidFill>
                <a:latin typeface="+mn-lt"/>
                <a:ea typeface="+mn-ea"/>
                <a:cs typeface="+mn-cs"/>
              </a:defRPr>
            </a:lvl1pPr>
          </a:lstStyle>
          <a:p>
            <a:pPr lvl="0"/>
            <a:r>
              <a:rPr lang="fr-FR" dirty="0"/>
              <a:t>CITATION SUR PLUSIEURS LIGNES</a:t>
            </a:r>
          </a:p>
        </p:txBody>
      </p:sp>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0086" y="555974"/>
            <a:ext cx="1135118" cy="1138952"/>
          </a:xfrm>
          <a:prstGeom prst="rect">
            <a:avLst/>
          </a:prstGeom>
        </p:spPr>
      </p:pic>
    </p:spTree>
    <p:extLst>
      <p:ext uri="{BB962C8B-B14F-4D97-AF65-F5344CB8AC3E}">
        <p14:creationId xmlns:p14="http://schemas.microsoft.com/office/powerpoint/2010/main" val="423236656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itation_vertclair">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accent6"/>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3" name="Espace réservé du texte 2"/>
          <p:cNvSpPr>
            <a:spLocks noGrp="1"/>
          </p:cNvSpPr>
          <p:nvPr>
            <p:ph type="body" sz="quarter" idx="29" hasCustomPrompt="1"/>
          </p:nvPr>
        </p:nvSpPr>
        <p:spPr>
          <a:xfrm>
            <a:off x="963995" y="868046"/>
            <a:ext cx="5724525" cy="2733675"/>
          </a:xfrm>
        </p:spPr>
        <p:txBody>
          <a:bodyPr anchor="ctr" anchorCtr="0">
            <a:normAutofit/>
          </a:bodyPr>
          <a:lstStyle>
            <a:lvl1pPr algn="l">
              <a:defRPr lang="fr-FR" sz="2850" b="0" i="1" kern="1200" cap="all" baseline="0" dirty="0">
                <a:solidFill>
                  <a:schemeClr val="bg1"/>
                </a:solidFill>
                <a:latin typeface="+mn-lt"/>
                <a:ea typeface="+mn-ea"/>
                <a:cs typeface="+mn-cs"/>
              </a:defRPr>
            </a:lvl1pPr>
          </a:lstStyle>
          <a:p>
            <a:pPr lvl="0"/>
            <a:r>
              <a:rPr lang="fr-FR" dirty="0"/>
              <a:t>CITATION SUR PLUSIEURS LIGNES</a:t>
            </a:r>
          </a:p>
        </p:txBody>
      </p:sp>
      <p:pic>
        <p:nvPicPr>
          <p:cNvPr id="8" name="Imag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0086" y="555974"/>
            <a:ext cx="1135118" cy="1138952"/>
          </a:xfrm>
          <a:prstGeom prst="rect">
            <a:avLst/>
          </a:prstGeom>
        </p:spPr>
      </p:pic>
    </p:spTree>
    <p:extLst>
      <p:ext uri="{BB962C8B-B14F-4D97-AF65-F5344CB8AC3E}">
        <p14:creationId xmlns:p14="http://schemas.microsoft.com/office/powerpoint/2010/main" val="135904514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Fin">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tx1"/>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6">
            <a:extLst>
              <a:ext uri="{FF2B5EF4-FFF2-40B4-BE49-F238E27FC236}">
                <a16:creationId xmlns:a16="http://schemas.microsoft.com/office/drawing/2014/main" id="{C0D333F6-48EC-8A4C-A930-531E2DE5E3C0}"/>
              </a:ext>
            </a:extLst>
          </p:cNvPr>
          <p:cNvSpPr>
            <a:spLocks noGrp="1"/>
          </p:cNvSpPr>
          <p:nvPr>
            <p:ph type="body" sz="quarter" idx="28" hasCustomPrompt="1"/>
          </p:nvPr>
        </p:nvSpPr>
        <p:spPr>
          <a:xfrm>
            <a:off x="695476" y="1078396"/>
            <a:ext cx="37949" cy="1007579"/>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9" name="Espace réservé du texte 2">
            <a:extLst>
              <a:ext uri="{FF2B5EF4-FFF2-40B4-BE49-F238E27FC236}">
                <a16:creationId xmlns:a16="http://schemas.microsoft.com/office/drawing/2014/main" id="{9F24CBFD-D250-A846-8089-C12AD963658D}"/>
              </a:ext>
            </a:extLst>
          </p:cNvPr>
          <p:cNvSpPr>
            <a:spLocks noGrp="1"/>
          </p:cNvSpPr>
          <p:nvPr>
            <p:ph type="body" sz="quarter" idx="35" hasCustomPrompt="1"/>
          </p:nvPr>
        </p:nvSpPr>
        <p:spPr>
          <a:xfrm>
            <a:off x="837010" y="1078707"/>
            <a:ext cx="5367338" cy="1007269"/>
          </a:xfrm>
          <a:prstGeom prst="rect">
            <a:avLst/>
          </a:prstGeom>
        </p:spPr>
        <p:txBody>
          <a:bodyPr/>
          <a:lstStyle>
            <a:lvl1pPr>
              <a:defRPr sz="2700" b="1" i="0" cap="all" baseline="0">
                <a:solidFill>
                  <a:schemeClr val="bg1"/>
                </a:solidFill>
                <a:latin typeface="Arial" panose="020B0604020202020204" pitchFamily="34" charset="0"/>
              </a:defRPr>
            </a:lvl1pPr>
          </a:lstStyle>
          <a:p>
            <a:pPr lvl="0"/>
            <a:r>
              <a:rPr lang="fr-FR" dirty="0"/>
              <a:t>Cliquez pour ajouter du texte</a:t>
            </a:r>
          </a:p>
        </p:txBody>
      </p:sp>
      <p:sp>
        <p:nvSpPr>
          <p:cNvPr id="10" name="Espace réservé du texte 5">
            <a:extLst>
              <a:ext uri="{FF2B5EF4-FFF2-40B4-BE49-F238E27FC236}">
                <a16:creationId xmlns:a16="http://schemas.microsoft.com/office/drawing/2014/main" id="{0053A370-BCB9-F741-B757-FB3ED04A0B72}"/>
              </a:ext>
            </a:extLst>
          </p:cNvPr>
          <p:cNvSpPr>
            <a:spLocks noGrp="1"/>
          </p:cNvSpPr>
          <p:nvPr>
            <p:ph type="body" sz="quarter" idx="36" hasCustomPrompt="1"/>
          </p:nvPr>
        </p:nvSpPr>
        <p:spPr>
          <a:xfrm>
            <a:off x="837010" y="2810468"/>
            <a:ext cx="2249090" cy="1228725"/>
          </a:xfrm>
          <a:prstGeom prst="rect">
            <a:avLst/>
          </a:prstGeom>
        </p:spPr>
        <p:txBody>
          <a:bodyPr/>
          <a:lstStyle>
            <a:lvl1pPr>
              <a:lnSpc>
                <a:spcPct val="100000"/>
              </a:lnSpc>
              <a:spcAft>
                <a:spcPts val="375"/>
              </a:spcAft>
              <a:defRPr sz="1050" b="1" i="0" baseline="0">
                <a:solidFill>
                  <a:schemeClr val="bg1"/>
                </a:solidFill>
                <a:latin typeface="Arial" panose="020B0604020202020204" pitchFamily="34" charset="0"/>
                <a:cs typeface="Arial" panose="020B0604020202020204" pitchFamily="34" charset="0"/>
              </a:defRPr>
            </a:lvl1pPr>
          </a:lstStyle>
          <a:p>
            <a:pPr lvl="0"/>
            <a:r>
              <a:rPr lang="fr-FR" dirty="0"/>
              <a:t>Cliquez pour ajouter du texte</a:t>
            </a:r>
          </a:p>
        </p:txBody>
      </p:sp>
      <p:sp>
        <p:nvSpPr>
          <p:cNvPr id="11" name="Espace réservé du texte 5">
            <a:extLst>
              <a:ext uri="{FF2B5EF4-FFF2-40B4-BE49-F238E27FC236}">
                <a16:creationId xmlns:a16="http://schemas.microsoft.com/office/drawing/2014/main" id="{DDEF4A67-CF56-D046-AA7C-7AF35FFB01E6}"/>
              </a:ext>
            </a:extLst>
          </p:cNvPr>
          <p:cNvSpPr>
            <a:spLocks noGrp="1"/>
          </p:cNvSpPr>
          <p:nvPr>
            <p:ph type="body" sz="quarter" idx="37" hasCustomPrompt="1"/>
          </p:nvPr>
        </p:nvSpPr>
        <p:spPr>
          <a:xfrm>
            <a:off x="3294256" y="2809877"/>
            <a:ext cx="2249090" cy="1228725"/>
          </a:xfrm>
          <a:prstGeom prst="rect">
            <a:avLst/>
          </a:prstGeom>
        </p:spPr>
        <p:txBody>
          <a:bodyPr/>
          <a:lstStyle>
            <a:lvl1pPr>
              <a:lnSpc>
                <a:spcPct val="100000"/>
              </a:lnSpc>
              <a:spcAft>
                <a:spcPts val="375"/>
              </a:spcAft>
              <a:defRPr sz="1050" b="1" i="0" baseline="0">
                <a:solidFill>
                  <a:schemeClr val="bg1"/>
                </a:solidFill>
              </a:defRPr>
            </a:lvl1pPr>
          </a:lstStyle>
          <a:p>
            <a:pPr lvl="0"/>
            <a:r>
              <a:rPr lang="fr-FR" dirty="0"/>
              <a:t>Cliquez pour ajouter du texte</a:t>
            </a:r>
          </a:p>
        </p:txBody>
      </p:sp>
      <p:sp>
        <p:nvSpPr>
          <p:cNvPr id="12" name="Espace réservé du texte 5">
            <a:extLst>
              <a:ext uri="{FF2B5EF4-FFF2-40B4-BE49-F238E27FC236}">
                <a16:creationId xmlns:a16="http://schemas.microsoft.com/office/drawing/2014/main" id="{E702EB90-1B53-5B40-B4D8-18EFA767867C}"/>
              </a:ext>
            </a:extLst>
          </p:cNvPr>
          <p:cNvSpPr>
            <a:spLocks noGrp="1"/>
          </p:cNvSpPr>
          <p:nvPr>
            <p:ph type="body" sz="quarter" idx="38" hasCustomPrompt="1"/>
          </p:nvPr>
        </p:nvSpPr>
        <p:spPr>
          <a:xfrm>
            <a:off x="5751502" y="2809877"/>
            <a:ext cx="2249090" cy="1228725"/>
          </a:xfrm>
          <a:prstGeom prst="rect">
            <a:avLst/>
          </a:prstGeom>
        </p:spPr>
        <p:txBody>
          <a:bodyPr/>
          <a:lstStyle>
            <a:lvl1pPr>
              <a:lnSpc>
                <a:spcPct val="100000"/>
              </a:lnSpc>
              <a:spcAft>
                <a:spcPts val="375"/>
              </a:spcAft>
              <a:defRPr sz="1050" b="1" i="0" baseline="0">
                <a:solidFill>
                  <a:schemeClr val="bg1"/>
                </a:solidFill>
              </a:defRPr>
            </a:lvl1pPr>
          </a:lstStyle>
          <a:p>
            <a:pPr lvl="0"/>
            <a:r>
              <a:rPr lang="fr-FR" dirty="0"/>
              <a:t>Cliquez pour ajouter du texte</a:t>
            </a:r>
          </a:p>
        </p:txBody>
      </p:sp>
    </p:spTree>
    <p:extLst>
      <p:ext uri="{BB962C8B-B14F-4D97-AF65-F5344CB8AC3E}">
        <p14:creationId xmlns:p14="http://schemas.microsoft.com/office/powerpoint/2010/main" val="214003789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_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7BC41F0E-EC30-4D2A-AA16-7B987E32A160}"/>
              </a:ext>
            </a:extLst>
          </p:cNvPr>
          <p:cNvSpPr>
            <a:spLocks noGrp="1"/>
          </p:cNvSpPr>
          <p:nvPr>
            <p:ph type="body" sz="quarter" idx="13"/>
          </p:nvPr>
        </p:nvSpPr>
        <p:spPr>
          <a:xfrm>
            <a:off x="954846" y="1565798"/>
            <a:ext cx="7816174" cy="2824995"/>
          </a:xfrm>
        </p:spPr>
        <p:txBody>
          <a:bodyPr/>
          <a:lstStyle>
            <a:lvl1pPr marL="0" indent="0">
              <a:buNone/>
              <a:defRPr sz="1650" b="0">
                <a:solidFill>
                  <a:schemeClr val="tx2"/>
                </a:solidFill>
              </a:defRPr>
            </a:lvl1pPr>
            <a:lvl2pPr marL="0" indent="108000">
              <a:spcAft>
                <a:spcPts val="600"/>
              </a:spcAft>
              <a:buClr>
                <a:schemeClr val="tx2"/>
              </a:buClr>
              <a:buFont typeface="Symbol" panose="05050102010706020507" pitchFamily="18" charset="2"/>
              <a:buChar char=""/>
              <a:defRPr b="1"/>
            </a:lvl2pPr>
            <a:lvl3pPr>
              <a:spcAft>
                <a:spcPts val="450"/>
              </a:spcAft>
              <a:defRPr sz="1200" b="0"/>
            </a:lvl3pPr>
            <a:lvl4pPr>
              <a:defRPr sz="1050" b="1"/>
            </a:lvl4pPr>
            <a:lvl5pPr>
              <a:defRPr sz="900"/>
            </a:lvl5pPr>
          </a:lstStyle>
          <a:p>
            <a:pPr lvl="0"/>
            <a:r>
              <a:rPr lang="fr-FR"/>
              <a:t>Modifiez les styles du texte du masque</a:t>
            </a:r>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p:nvPr>
        </p:nvSpPr>
        <p:spPr>
          <a:solidFill>
            <a:schemeClr val="tx2"/>
          </a:solidFill>
        </p:spPr>
        <p:txBody>
          <a:bodyPr/>
          <a:lstStyle/>
          <a:p>
            <a:r>
              <a:rPr lang="fr-FR" dirty="0"/>
              <a:t>Modifiez le style du titre</a:t>
            </a:r>
          </a:p>
        </p:txBody>
      </p:sp>
    </p:spTree>
    <p:extLst>
      <p:ext uri="{BB962C8B-B14F-4D97-AF65-F5344CB8AC3E}">
        <p14:creationId xmlns:p14="http://schemas.microsoft.com/office/powerpoint/2010/main" val="281515538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Texte + Photo">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7BC41F0E-EC30-4D2A-AA16-7B987E32A160}"/>
              </a:ext>
            </a:extLst>
          </p:cNvPr>
          <p:cNvSpPr>
            <a:spLocks noGrp="1"/>
          </p:cNvSpPr>
          <p:nvPr>
            <p:ph type="body" sz="quarter" idx="13"/>
          </p:nvPr>
        </p:nvSpPr>
        <p:spPr>
          <a:xfrm>
            <a:off x="373997" y="1565798"/>
            <a:ext cx="3956805" cy="2785565"/>
          </a:xfrm>
        </p:spPr>
        <p:txBody>
          <a:bodyPr/>
          <a:lstStyle>
            <a:lvl1pPr>
              <a:defRPr>
                <a:solidFill>
                  <a:schemeClr val="tx2"/>
                </a:solidFill>
              </a:defRPr>
            </a:lvl1pPr>
          </a:lstStyle>
          <a:p>
            <a:pPr lvl="0"/>
            <a:r>
              <a:rPr lang="fr-FR"/>
              <a:t>Modifiez les styles du texte du masque</a:t>
            </a:r>
          </a:p>
        </p:txBody>
      </p:sp>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p:nvPr>
        </p:nvSpPr>
        <p:spPr/>
        <p:txBody>
          <a:bodyPr/>
          <a:lstStyle/>
          <a:p>
            <a:r>
              <a:rPr lang="fr-FR"/>
              <a:t>Modifiez le style du titre</a:t>
            </a:r>
            <a:endParaRPr lang="fr-FR" dirty="0"/>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p:nvPr>
        </p:nvSpPr>
        <p:spPr>
          <a:xfrm>
            <a:off x="4572496" y="1207197"/>
            <a:ext cx="4196955" cy="3144167"/>
          </a:xfrm>
          <a:solidFill>
            <a:schemeClr val="bg1">
              <a:lumMod val="95000"/>
            </a:schemeClr>
          </a:solidFill>
        </p:spPr>
        <p:txBody>
          <a:bodyPr/>
          <a:lstStyle>
            <a:lvl1pPr>
              <a:defRPr>
                <a:solidFill>
                  <a:schemeClr val="tx2"/>
                </a:solidFill>
              </a:defRPr>
            </a:lvl1pPr>
          </a:lstStyle>
          <a:p>
            <a:pPr lvl="0"/>
            <a:r>
              <a:rPr lang="fr-FR"/>
              <a:t>Modifiez les styles du texte du masque</a:t>
            </a:r>
          </a:p>
        </p:txBody>
      </p:sp>
    </p:spTree>
    <p:extLst>
      <p:ext uri="{BB962C8B-B14F-4D97-AF65-F5344CB8AC3E}">
        <p14:creationId xmlns:p14="http://schemas.microsoft.com/office/powerpoint/2010/main" val="347317223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uverture">
    <p:spTree>
      <p:nvGrpSpPr>
        <p:cNvPr id="1" name=""/>
        <p:cNvGrpSpPr/>
        <p:nvPr/>
      </p:nvGrpSpPr>
      <p:grpSpPr>
        <a:xfrm>
          <a:off x="0" y="0"/>
          <a:ext cx="0" cy="0"/>
          <a:chOff x="0" y="0"/>
          <a:chExt cx="0" cy="0"/>
        </a:xfrm>
      </p:grpSpPr>
      <p:cxnSp>
        <p:nvCxnSpPr>
          <p:cNvPr id="11" name="Connecteur droit 10">
            <a:extLst>
              <a:ext uri="{FF2B5EF4-FFF2-40B4-BE49-F238E27FC236}">
                <a16:creationId xmlns:a16="http://schemas.microsoft.com/office/drawing/2014/main" id="{878CBF4E-B2FA-BB07-88C5-466F896B54C9}"/>
              </a:ext>
            </a:extLst>
          </p:cNvPr>
          <p:cNvCxnSpPr>
            <a:cxnSpLocks/>
          </p:cNvCxnSpPr>
          <p:nvPr userDrawn="1"/>
        </p:nvCxnSpPr>
        <p:spPr>
          <a:xfrm>
            <a:off x="979778" y="627534"/>
            <a:ext cx="0" cy="3726414"/>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2198E7C1-6860-66CA-CBDF-52C6BDCB338B}"/>
              </a:ext>
            </a:extLst>
          </p:cNvPr>
          <p:cNvSpPr/>
          <p:nvPr userDrawn="1"/>
        </p:nvSpPr>
        <p:spPr bwMode="gray">
          <a:xfrm>
            <a:off x="1601669" y="303498"/>
            <a:ext cx="7540740" cy="4293506"/>
          </a:xfrm>
          <a:prstGeom prst="rect">
            <a:avLst/>
          </a:prstGeom>
          <a:solidFill>
            <a:srgbClr val="153D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350"/>
          </a:p>
        </p:txBody>
      </p:sp>
      <p:pic>
        <p:nvPicPr>
          <p:cNvPr id="14" name="Image 13">
            <a:extLst>
              <a:ext uri="{FF2B5EF4-FFF2-40B4-BE49-F238E27FC236}">
                <a16:creationId xmlns:a16="http://schemas.microsoft.com/office/drawing/2014/main" id="{CFE960E5-6E97-408B-D54C-B3662124711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45476" y="287872"/>
            <a:ext cx="268605" cy="268605"/>
          </a:xfrm>
          <a:prstGeom prst="rect">
            <a:avLst/>
          </a:prstGeom>
        </p:spPr>
      </p:pic>
      <p:sp>
        <p:nvSpPr>
          <p:cNvPr id="9" name="Espace réservé du texte 8"/>
          <p:cNvSpPr>
            <a:spLocks noGrp="1"/>
          </p:cNvSpPr>
          <p:nvPr>
            <p:ph type="body" sz="quarter" idx="13" hasCustomPrompt="1"/>
          </p:nvPr>
        </p:nvSpPr>
        <p:spPr bwMode="gray">
          <a:xfrm>
            <a:off x="385688" y="1113588"/>
            <a:ext cx="9145042" cy="486054"/>
          </a:xfrm>
          <a:solidFill>
            <a:srgbClr val="0063AF"/>
          </a:solidFill>
          <a:ln>
            <a:noFill/>
          </a:ln>
        </p:spPr>
        <p:txBody>
          <a:bodyPr anchor="ctr"/>
          <a:lstStyle>
            <a:lvl1pPr marL="107156" indent="0" algn="l">
              <a:lnSpc>
                <a:spcPct val="100000"/>
              </a:lnSpc>
              <a:spcBef>
                <a:spcPts val="0"/>
              </a:spcBef>
              <a:spcAft>
                <a:spcPts val="0"/>
              </a:spcAft>
              <a:buNone/>
              <a:tabLst/>
              <a:defRPr sz="2700" b="1">
                <a:ln cmpd="sng">
                  <a:noFill/>
                </a:ln>
                <a:solidFill>
                  <a:schemeClr val="bg1"/>
                </a:solidFill>
              </a:defRPr>
            </a:lvl1pPr>
            <a:lvl2pPr marL="0" algn="ctr">
              <a:lnSpc>
                <a:spcPct val="100000"/>
              </a:lnSpc>
              <a:spcBef>
                <a:spcPts val="5175"/>
              </a:spcBef>
              <a:defRPr sz="1500" b="1">
                <a:solidFill>
                  <a:schemeClr val="bg1"/>
                </a:solidFill>
              </a:defRPr>
            </a:lvl2pPr>
          </a:lstStyle>
          <a:p>
            <a:pPr lvl="0"/>
            <a:r>
              <a:rPr lang="fr-FR" noProof="0" dirty="0"/>
              <a:t>Modifiez les styles du texte du masque</a:t>
            </a:r>
          </a:p>
        </p:txBody>
      </p:sp>
      <p:sp>
        <p:nvSpPr>
          <p:cNvPr id="8" name="Espace réservé du texte 8"/>
          <p:cNvSpPr>
            <a:spLocks noGrp="1"/>
          </p:cNvSpPr>
          <p:nvPr>
            <p:ph type="body" sz="quarter" idx="14"/>
          </p:nvPr>
        </p:nvSpPr>
        <p:spPr bwMode="gray">
          <a:xfrm>
            <a:off x="2545632" y="2376041"/>
            <a:ext cx="5652814" cy="702078"/>
          </a:xfrm>
        </p:spPr>
        <p:txBody>
          <a:bodyPr/>
          <a:lstStyle>
            <a:lvl1pPr marL="0" indent="0" algn="l">
              <a:lnSpc>
                <a:spcPct val="100000"/>
              </a:lnSpc>
              <a:spcBef>
                <a:spcPts val="0"/>
              </a:spcBef>
              <a:spcAft>
                <a:spcPts val="0"/>
              </a:spcAft>
              <a:buNone/>
              <a:defRPr sz="1200" b="0">
                <a:solidFill>
                  <a:schemeClr val="bg1"/>
                </a:solidFill>
              </a:defRPr>
            </a:lvl1pPr>
            <a:lvl2pPr marL="0" algn="ctr">
              <a:lnSpc>
                <a:spcPct val="100000"/>
              </a:lnSpc>
              <a:spcBef>
                <a:spcPts val="5175"/>
              </a:spcBef>
              <a:defRPr sz="1500" b="1">
                <a:solidFill>
                  <a:schemeClr val="bg1"/>
                </a:solidFill>
              </a:defRPr>
            </a:lvl2pPr>
          </a:lstStyle>
          <a:p>
            <a:pPr lvl="0"/>
            <a:r>
              <a:rPr lang="fr-FR" noProof="0" dirty="0"/>
              <a:t>Modifiez les styles du texte du masque</a:t>
            </a:r>
          </a:p>
        </p:txBody>
      </p:sp>
      <p:sp>
        <p:nvSpPr>
          <p:cNvPr id="6" name="Espace réservé de la date 5">
            <a:extLst>
              <a:ext uri="{FF2B5EF4-FFF2-40B4-BE49-F238E27FC236}">
                <a16:creationId xmlns:a16="http://schemas.microsoft.com/office/drawing/2014/main" id="{9BD8C4BC-9F92-DAE2-4C80-167B57414DDF}"/>
              </a:ext>
            </a:extLst>
          </p:cNvPr>
          <p:cNvSpPr>
            <a:spLocks noGrp="1"/>
          </p:cNvSpPr>
          <p:nvPr>
            <p:ph type="dt" sz="half" idx="15"/>
          </p:nvPr>
        </p:nvSpPr>
        <p:spPr>
          <a:xfrm>
            <a:off x="8893176" y="0"/>
            <a:ext cx="250825" cy="195263"/>
          </a:xfrm>
        </p:spPr>
        <p:txBody>
          <a:bodyPr/>
          <a:lstStyle>
            <a:lvl1pPr>
              <a:defRPr sz="100">
                <a:solidFill>
                  <a:schemeClr val="bg1">
                    <a:alpha val="0"/>
                  </a:schemeClr>
                </a:solidFill>
              </a:defRPr>
            </a:lvl1pPr>
          </a:lstStyle>
          <a:p>
            <a:pPr>
              <a:defRPr/>
            </a:pPr>
            <a:fld id="{24992ED3-EB4F-C246-B676-0B13C707C554}" type="datetime1">
              <a:rPr lang="fr-FR" smtClean="0"/>
              <a:t>04/11/2025</a:t>
            </a:fld>
            <a:endParaRPr lang="fr-FR"/>
          </a:p>
        </p:txBody>
      </p:sp>
      <p:sp>
        <p:nvSpPr>
          <p:cNvPr id="7" name="Espace réservé du pied de page 10">
            <a:extLst>
              <a:ext uri="{FF2B5EF4-FFF2-40B4-BE49-F238E27FC236}">
                <a16:creationId xmlns:a16="http://schemas.microsoft.com/office/drawing/2014/main" id="{DCAB5E1F-E6DA-D016-29B4-D71B1A2C9AF0}"/>
              </a:ext>
            </a:extLst>
          </p:cNvPr>
          <p:cNvSpPr>
            <a:spLocks noGrp="1"/>
          </p:cNvSpPr>
          <p:nvPr>
            <p:ph type="ftr" sz="quarter" idx="16"/>
          </p:nvPr>
        </p:nvSpPr>
        <p:spPr>
          <a:xfrm>
            <a:off x="8893176" y="0"/>
            <a:ext cx="249238" cy="195263"/>
          </a:xfrm>
        </p:spPr>
        <p:txBody>
          <a:bodyPr/>
          <a:lstStyle>
            <a:lvl1pPr>
              <a:defRPr sz="100">
                <a:solidFill>
                  <a:schemeClr val="bg1">
                    <a:alpha val="0"/>
                  </a:schemeClr>
                </a:solidFill>
              </a:defRPr>
            </a:lvl1pPr>
          </a:lstStyle>
          <a:p>
            <a:pPr>
              <a:defRPr/>
            </a:pPr>
            <a:endParaRPr lang="fr-FR"/>
          </a:p>
        </p:txBody>
      </p:sp>
      <p:sp>
        <p:nvSpPr>
          <p:cNvPr id="10" name="Espace réservé du numéro de diapositive 11">
            <a:extLst>
              <a:ext uri="{FF2B5EF4-FFF2-40B4-BE49-F238E27FC236}">
                <a16:creationId xmlns:a16="http://schemas.microsoft.com/office/drawing/2014/main" id="{F1D28053-4EF0-189E-C934-0B0C45EA8B3B}"/>
              </a:ext>
            </a:extLst>
          </p:cNvPr>
          <p:cNvSpPr>
            <a:spLocks noGrp="1"/>
          </p:cNvSpPr>
          <p:nvPr>
            <p:ph type="sldNum" sz="quarter" idx="17"/>
          </p:nvPr>
        </p:nvSpPr>
        <p:spPr>
          <a:xfrm>
            <a:off x="8893176" y="0"/>
            <a:ext cx="249238" cy="195263"/>
          </a:xfrm>
        </p:spPr>
        <p:txBody>
          <a:bodyPr/>
          <a:lstStyle>
            <a:lvl1pPr>
              <a:defRPr sz="100">
                <a:solidFill>
                  <a:srgbClr val="FFFFFF"/>
                </a:solidFill>
              </a:defRPr>
            </a:lvl1pPr>
          </a:lstStyle>
          <a:p>
            <a:fld id="{C279E282-8ABA-1D49-9346-8928B0AF050B}" type="slidenum">
              <a:rPr lang="fr-FR" altLang="fr-FR"/>
              <a:pPr/>
              <a:t>‹N°›</a:t>
            </a:fld>
            <a:endParaRPr lang="fr-FR" altLang="fr-FR"/>
          </a:p>
        </p:txBody>
      </p:sp>
      <p:sp>
        <p:nvSpPr>
          <p:cNvPr id="15" name="Espace réservé du texte 8">
            <a:extLst>
              <a:ext uri="{FF2B5EF4-FFF2-40B4-BE49-F238E27FC236}">
                <a16:creationId xmlns:a16="http://schemas.microsoft.com/office/drawing/2014/main" id="{FF8C1912-3889-2A72-5692-643B80671397}"/>
              </a:ext>
            </a:extLst>
          </p:cNvPr>
          <p:cNvSpPr>
            <a:spLocks noGrp="1"/>
          </p:cNvSpPr>
          <p:nvPr>
            <p:ph type="body" sz="quarter" idx="18" hasCustomPrompt="1"/>
          </p:nvPr>
        </p:nvSpPr>
        <p:spPr bwMode="gray">
          <a:xfrm>
            <a:off x="385688" y="1730179"/>
            <a:ext cx="9145042" cy="486054"/>
          </a:xfrm>
          <a:solidFill>
            <a:srgbClr val="0063AF"/>
          </a:solidFill>
          <a:ln>
            <a:noFill/>
          </a:ln>
        </p:spPr>
        <p:txBody>
          <a:bodyPr anchor="ctr"/>
          <a:lstStyle>
            <a:lvl1pPr marL="108000" indent="0" algn="l">
              <a:lnSpc>
                <a:spcPct val="100000"/>
              </a:lnSpc>
              <a:spcBef>
                <a:spcPts val="0"/>
              </a:spcBef>
              <a:spcAft>
                <a:spcPts val="0"/>
              </a:spcAft>
              <a:buNone/>
              <a:defRPr sz="2700" b="0" i="0">
                <a:ln cmpd="sng">
                  <a:noFill/>
                </a:ln>
                <a:solidFill>
                  <a:schemeClr val="bg1"/>
                </a:solidFill>
                <a:latin typeface="Montserrat Light" pitchFamily="2" charset="77"/>
              </a:defRPr>
            </a:lvl1pPr>
            <a:lvl2pPr marL="0" algn="ctr">
              <a:lnSpc>
                <a:spcPct val="100000"/>
              </a:lnSpc>
              <a:spcBef>
                <a:spcPts val="5175"/>
              </a:spcBef>
              <a:defRPr sz="1500" b="1">
                <a:solidFill>
                  <a:schemeClr val="bg1"/>
                </a:solidFill>
              </a:defRPr>
            </a:lvl2pPr>
          </a:lstStyle>
          <a:p>
            <a:pPr lvl="0"/>
            <a:r>
              <a:rPr lang="fr-FR" noProof="0" dirty="0"/>
              <a:t>Modifiez les styles du texte du masque</a:t>
            </a:r>
          </a:p>
        </p:txBody>
      </p:sp>
      <p:pic>
        <p:nvPicPr>
          <p:cNvPr id="3" name="Image 2" descr="Une image contenant texte, signe, jaune&#10;&#10;Description générée automatiquement">
            <a:extLst>
              <a:ext uri="{FF2B5EF4-FFF2-40B4-BE49-F238E27FC236}">
                <a16:creationId xmlns:a16="http://schemas.microsoft.com/office/drawing/2014/main" id="{CA446E8C-43A3-C148-62D3-E8BD61E977C3}"/>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060" y="640958"/>
            <a:ext cx="233363" cy="247650"/>
          </a:xfrm>
          <a:prstGeom prst="rect">
            <a:avLst/>
          </a:prstGeom>
        </p:spPr>
      </p:pic>
      <p:sp>
        <p:nvSpPr>
          <p:cNvPr id="4" name="Espace réservé du texte 3">
            <a:extLst>
              <a:ext uri="{FF2B5EF4-FFF2-40B4-BE49-F238E27FC236}">
                <a16:creationId xmlns:a16="http://schemas.microsoft.com/office/drawing/2014/main" id="{D8F46CAC-8B67-B62A-6A09-1BEA6C74F1A3}"/>
              </a:ext>
            </a:extLst>
          </p:cNvPr>
          <p:cNvSpPr>
            <a:spLocks noGrp="1"/>
          </p:cNvSpPr>
          <p:nvPr>
            <p:ph type="body" sz="quarter" idx="19" hasCustomPrompt="1"/>
          </p:nvPr>
        </p:nvSpPr>
        <p:spPr>
          <a:xfrm>
            <a:off x="688099" y="4471110"/>
            <a:ext cx="583359" cy="125894"/>
          </a:xfrm>
          <a:solidFill>
            <a:srgbClr val="0063AF"/>
          </a:solidFill>
        </p:spPr>
        <p:txBody>
          <a:bodyPr anchor="ctr"/>
          <a:lstStyle>
            <a:lvl1pPr algn="ctr">
              <a:defRPr sz="600">
                <a:solidFill>
                  <a:schemeClr val="bg1"/>
                </a:solidFill>
              </a:defRPr>
            </a:lvl1pPr>
          </a:lstStyle>
          <a:p>
            <a:pPr lvl="0"/>
            <a:r>
              <a:rPr lang="fr-FR" altLang="fr-FR" dirty="0"/>
              <a:t>Date</a:t>
            </a:r>
            <a:endParaRPr lang="fr-FR" dirty="0"/>
          </a:p>
        </p:txBody>
      </p:sp>
    </p:spTree>
    <p:extLst>
      <p:ext uri="{BB962C8B-B14F-4D97-AF65-F5344CB8AC3E}">
        <p14:creationId xmlns:p14="http://schemas.microsoft.com/office/powerpoint/2010/main" val="209673543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cxnSp>
        <p:nvCxnSpPr>
          <p:cNvPr id="31" name="Connecteur droit 30">
            <a:extLst>
              <a:ext uri="{FF2B5EF4-FFF2-40B4-BE49-F238E27FC236}">
                <a16:creationId xmlns:a16="http://schemas.microsoft.com/office/drawing/2014/main" id="{89474949-63E0-7DFA-77BF-338041FB64B9}"/>
              </a:ext>
            </a:extLst>
          </p:cNvPr>
          <p:cNvCxnSpPr>
            <a:cxnSpLocks/>
          </p:cNvCxnSpPr>
          <p:nvPr userDrawn="1"/>
        </p:nvCxnSpPr>
        <p:spPr>
          <a:xfrm>
            <a:off x="979778" y="2409732"/>
            <a:ext cx="0" cy="1944216"/>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46D3B3C9-5A1F-DAE3-DD16-B627960A487E}"/>
              </a:ext>
            </a:extLst>
          </p:cNvPr>
          <p:cNvCxnSpPr>
            <a:cxnSpLocks/>
          </p:cNvCxnSpPr>
          <p:nvPr userDrawn="1"/>
        </p:nvCxnSpPr>
        <p:spPr>
          <a:xfrm>
            <a:off x="979778" y="627534"/>
            <a:ext cx="0" cy="810090"/>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EEDCAEF4-128F-1FE1-BB70-E2D8957F6AEF}"/>
              </a:ext>
            </a:extLst>
          </p:cNvPr>
          <p:cNvSpPr/>
          <p:nvPr/>
        </p:nvSpPr>
        <p:spPr bwMode="gray">
          <a:xfrm>
            <a:off x="1601670" y="303498"/>
            <a:ext cx="7542331" cy="4293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350"/>
          </a:p>
        </p:txBody>
      </p:sp>
      <p:sp>
        <p:nvSpPr>
          <p:cNvPr id="8" name="Espace réservé de la date 15">
            <a:extLst>
              <a:ext uri="{FF2B5EF4-FFF2-40B4-BE49-F238E27FC236}">
                <a16:creationId xmlns:a16="http://schemas.microsoft.com/office/drawing/2014/main" id="{AC22CB92-0BE7-81EA-984E-B32AEE96A5E2}"/>
              </a:ext>
            </a:extLst>
          </p:cNvPr>
          <p:cNvSpPr>
            <a:spLocks noGrp="1"/>
          </p:cNvSpPr>
          <p:nvPr>
            <p:ph type="dt" sz="half" idx="14"/>
          </p:nvPr>
        </p:nvSpPr>
        <p:spPr>
          <a:xfrm>
            <a:off x="8893175" y="0"/>
            <a:ext cx="246063" cy="195263"/>
          </a:xfrm>
        </p:spPr>
        <p:txBody>
          <a:bodyPr/>
          <a:lstStyle>
            <a:lvl1pPr>
              <a:defRPr sz="100">
                <a:solidFill>
                  <a:schemeClr val="bg1">
                    <a:alpha val="0"/>
                  </a:schemeClr>
                </a:solidFill>
              </a:defRPr>
            </a:lvl1pPr>
          </a:lstStyle>
          <a:p>
            <a:pPr>
              <a:defRPr/>
            </a:pPr>
            <a:fld id="{2FFC87F6-D65B-6D41-BF46-AE4738B82E95}" type="datetime1">
              <a:rPr lang="fr-FR" smtClean="0"/>
              <a:t>04/11/2025</a:t>
            </a:fld>
            <a:endParaRPr lang="fr-FR"/>
          </a:p>
        </p:txBody>
      </p:sp>
      <p:sp>
        <p:nvSpPr>
          <p:cNvPr id="9" name="Espace réservé du pied de page 16">
            <a:extLst>
              <a:ext uri="{FF2B5EF4-FFF2-40B4-BE49-F238E27FC236}">
                <a16:creationId xmlns:a16="http://schemas.microsoft.com/office/drawing/2014/main" id="{5A96091F-FD41-99E5-9ADE-5826C297FA34}"/>
              </a:ext>
            </a:extLst>
          </p:cNvPr>
          <p:cNvSpPr>
            <a:spLocks noGrp="1"/>
          </p:cNvSpPr>
          <p:nvPr>
            <p:ph type="ftr" sz="quarter" idx="15"/>
          </p:nvPr>
        </p:nvSpPr>
        <p:spPr>
          <a:xfrm>
            <a:off x="8893176" y="0"/>
            <a:ext cx="234950" cy="195263"/>
          </a:xfrm>
        </p:spPr>
        <p:txBody>
          <a:bodyPr/>
          <a:lstStyle>
            <a:lvl1pPr>
              <a:defRPr sz="100">
                <a:solidFill>
                  <a:schemeClr val="bg1">
                    <a:alpha val="0"/>
                  </a:schemeClr>
                </a:solidFill>
              </a:defRPr>
            </a:lvl1pPr>
          </a:lstStyle>
          <a:p>
            <a:pPr>
              <a:defRPr/>
            </a:pPr>
            <a:endParaRPr lang="fr-FR"/>
          </a:p>
        </p:txBody>
      </p:sp>
      <p:sp>
        <p:nvSpPr>
          <p:cNvPr id="13" name="Espace réservé du numéro de diapositive 5">
            <a:extLst>
              <a:ext uri="{FF2B5EF4-FFF2-40B4-BE49-F238E27FC236}">
                <a16:creationId xmlns:a16="http://schemas.microsoft.com/office/drawing/2014/main" id="{30ADB21E-DF8D-F037-2A45-F90BEB07C8FA}"/>
              </a:ext>
            </a:extLst>
          </p:cNvPr>
          <p:cNvSpPr>
            <a:spLocks noGrp="1"/>
          </p:cNvSpPr>
          <p:nvPr>
            <p:ph type="sldNum" sz="quarter" idx="4"/>
          </p:nvPr>
        </p:nvSpPr>
        <p:spPr bwMode="gray">
          <a:xfrm>
            <a:off x="808284" y="4471111"/>
            <a:ext cx="342988" cy="125894"/>
          </a:xfrm>
          <a:prstGeom prst="rect">
            <a:avLst/>
          </a:prstGeom>
          <a:solidFill>
            <a:srgbClr val="0063AF"/>
          </a:solidFill>
        </p:spPr>
        <p:txBody>
          <a:bodyPr vert="horz" wrap="square" lIns="0" tIns="0" rIns="0" bIns="0" numCol="1" anchor="ctr" anchorCtr="0" compatLnSpc="1">
            <a:prstTxWarp prst="textNoShape">
              <a:avLst/>
            </a:prstTxWarp>
            <a:noAutofit/>
          </a:bodyPr>
          <a:lstStyle>
            <a:lvl1pPr algn="ctr" eaLnBrk="1" hangingPunct="1">
              <a:defRPr sz="600" b="1">
                <a:solidFill>
                  <a:schemeClr val="bg1"/>
                </a:solidFill>
                <a:latin typeface="Montserrat" pitchFamily="2" charset="77"/>
              </a:defRPr>
            </a:lvl1pPr>
          </a:lstStyle>
          <a:p>
            <a:fld id="{558E8396-2DA7-6C46-9908-4866501E921A}" type="slidenum">
              <a:rPr lang="fr-FR" altLang="fr-FR" smtClean="0"/>
              <a:pPr/>
              <a:t>‹N°›</a:t>
            </a:fld>
            <a:endParaRPr lang="fr-FR" altLang="fr-FR" dirty="0"/>
          </a:p>
        </p:txBody>
      </p:sp>
      <p:sp>
        <p:nvSpPr>
          <p:cNvPr id="26" name="Espace réservé du texte 8">
            <a:extLst>
              <a:ext uri="{FF2B5EF4-FFF2-40B4-BE49-F238E27FC236}">
                <a16:creationId xmlns:a16="http://schemas.microsoft.com/office/drawing/2014/main" id="{252F2347-1A79-9A2D-599A-E81F641D9844}"/>
              </a:ext>
            </a:extLst>
          </p:cNvPr>
          <p:cNvSpPr>
            <a:spLocks noGrp="1"/>
          </p:cNvSpPr>
          <p:nvPr>
            <p:ph type="body" sz="quarter" idx="18" hasCustomPrompt="1"/>
          </p:nvPr>
        </p:nvSpPr>
        <p:spPr bwMode="gray">
          <a:xfrm>
            <a:off x="467520" y="2514066"/>
            <a:ext cx="9145042" cy="486054"/>
          </a:xfrm>
          <a:solidFill>
            <a:srgbClr val="0063AF"/>
          </a:solidFill>
          <a:ln>
            <a:noFill/>
          </a:ln>
        </p:spPr>
        <p:txBody>
          <a:bodyPr anchor="ctr"/>
          <a:lstStyle>
            <a:lvl1pPr marL="108000" indent="0" algn="l">
              <a:lnSpc>
                <a:spcPct val="100000"/>
              </a:lnSpc>
              <a:spcBef>
                <a:spcPts val="0"/>
              </a:spcBef>
              <a:spcAft>
                <a:spcPts val="0"/>
              </a:spcAft>
              <a:buNone/>
              <a:defRPr sz="2700" b="1" i="0">
                <a:ln cmpd="sng">
                  <a:noFill/>
                </a:ln>
                <a:solidFill>
                  <a:schemeClr val="bg1"/>
                </a:solidFill>
                <a:latin typeface="Montserrat" pitchFamily="2" charset="77"/>
              </a:defRPr>
            </a:lvl1pPr>
            <a:lvl2pPr marL="0" algn="ctr">
              <a:lnSpc>
                <a:spcPct val="100000"/>
              </a:lnSpc>
              <a:spcBef>
                <a:spcPts val="5175"/>
              </a:spcBef>
              <a:defRPr sz="1500" b="1">
                <a:solidFill>
                  <a:schemeClr val="bg1"/>
                </a:solidFill>
              </a:defRPr>
            </a:lvl2pPr>
          </a:lstStyle>
          <a:p>
            <a:pPr lvl="0"/>
            <a:r>
              <a:rPr lang="fr-FR" noProof="0" dirty="0"/>
              <a:t>Modifiez les styles du texte du masque</a:t>
            </a:r>
          </a:p>
        </p:txBody>
      </p:sp>
      <p:sp>
        <p:nvSpPr>
          <p:cNvPr id="27" name="Espace réservé du texte 8">
            <a:extLst>
              <a:ext uri="{FF2B5EF4-FFF2-40B4-BE49-F238E27FC236}">
                <a16:creationId xmlns:a16="http://schemas.microsoft.com/office/drawing/2014/main" id="{4C3B8D6B-E3BC-7778-799E-BBC7739792A7}"/>
              </a:ext>
            </a:extLst>
          </p:cNvPr>
          <p:cNvSpPr>
            <a:spLocks noGrp="1"/>
          </p:cNvSpPr>
          <p:nvPr>
            <p:ph type="body" sz="quarter" idx="19" hasCustomPrompt="1"/>
          </p:nvPr>
        </p:nvSpPr>
        <p:spPr bwMode="gray">
          <a:xfrm>
            <a:off x="467520" y="3148651"/>
            <a:ext cx="9145042" cy="486054"/>
          </a:xfrm>
          <a:solidFill>
            <a:srgbClr val="0063AF"/>
          </a:solidFill>
          <a:ln>
            <a:noFill/>
          </a:ln>
        </p:spPr>
        <p:txBody>
          <a:bodyPr anchor="ctr"/>
          <a:lstStyle>
            <a:lvl1pPr marL="108000" indent="0" algn="l">
              <a:lnSpc>
                <a:spcPct val="100000"/>
              </a:lnSpc>
              <a:spcBef>
                <a:spcPts val="0"/>
              </a:spcBef>
              <a:spcAft>
                <a:spcPts val="0"/>
              </a:spcAft>
              <a:buNone/>
              <a:defRPr sz="2700" b="0" i="0">
                <a:ln cmpd="sng">
                  <a:noFill/>
                </a:ln>
                <a:solidFill>
                  <a:schemeClr val="bg1"/>
                </a:solidFill>
                <a:latin typeface="Montserrat Light" pitchFamily="2" charset="77"/>
              </a:defRPr>
            </a:lvl1pPr>
            <a:lvl2pPr marL="0" algn="ctr">
              <a:lnSpc>
                <a:spcPct val="100000"/>
              </a:lnSpc>
              <a:spcBef>
                <a:spcPts val="5175"/>
              </a:spcBef>
              <a:defRPr sz="1500" b="1">
                <a:solidFill>
                  <a:schemeClr val="bg1"/>
                </a:solidFill>
              </a:defRPr>
            </a:lvl2pPr>
          </a:lstStyle>
          <a:p>
            <a:pPr lvl="0"/>
            <a:r>
              <a:rPr lang="fr-FR" noProof="0" dirty="0"/>
              <a:t>Modifiez les styles du texte du masque</a:t>
            </a:r>
          </a:p>
        </p:txBody>
      </p:sp>
      <p:pic>
        <p:nvPicPr>
          <p:cNvPr id="29" name="Image 28" descr="Une image contenant texte, signe, jaune&#10;&#10;Description générée automatiquement">
            <a:extLst>
              <a:ext uri="{FF2B5EF4-FFF2-40B4-BE49-F238E27FC236}">
                <a16:creationId xmlns:a16="http://schemas.microsoft.com/office/drawing/2014/main" id="{DB92A3DD-A2C6-D410-847E-34A01E51BCB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64893" y="1871024"/>
            <a:ext cx="233363" cy="247650"/>
          </a:xfrm>
          <a:prstGeom prst="rect">
            <a:avLst/>
          </a:prstGeom>
        </p:spPr>
      </p:pic>
      <p:pic>
        <p:nvPicPr>
          <p:cNvPr id="3" name="Image 2">
            <a:extLst>
              <a:ext uri="{FF2B5EF4-FFF2-40B4-BE49-F238E27FC236}">
                <a16:creationId xmlns:a16="http://schemas.microsoft.com/office/drawing/2014/main" id="{8E41C562-618B-823D-8C1F-C5F677B75184}"/>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45476" y="287872"/>
            <a:ext cx="268605" cy="268605"/>
          </a:xfrm>
          <a:prstGeom prst="rect">
            <a:avLst/>
          </a:prstGeom>
        </p:spPr>
      </p:pic>
      <p:sp>
        <p:nvSpPr>
          <p:cNvPr id="6" name="Titre 5"/>
          <p:cNvSpPr>
            <a:spLocks noGrp="1"/>
          </p:cNvSpPr>
          <p:nvPr>
            <p:ph type="title"/>
          </p:nvPr>
        </p:nvSpPr>
        <p:spPr bwMode="gray">
          <a:xfrm>
            <a:off x="330380" y="785874"/>
            <a:ext cx="1298796" cy="1728192"/>
          </a:xfrm>
          <a:prstGeom prst="rect">
            <a:avLst/>
          </a:prstGeom>
        </p:spPr>
        <p:txBody>
          <a:bodyPr anchor="b"/>
          <a:lstStyle>
            <a:lvl1pPr algn="ctr">
              <a:defRPr sz="7500" b="1" i="0">
                <a:solidFill>
                  <a:schemeClr val="accent5"/>
                </a:solidFill>
                <a:latin typeface="Montserrat" pitchFamily="2" charset="77"/>
              </a:defRPr>
            </a:lvl1pPr>
          </a:lstStyle>
          <a:p>
            <a:r>
              <a:rPr lang="fr-FR" dirty="0"/>
              <a:t>Modifiez le style du titre</a:t>
            </a:r>
          </a:p>
        </p:txBody>
      </p:sp>
    </p:spTree>
    <p:extLst>
      <p:ext uri="{BB962C8B-B14F-4D97-AF65-F5344CB8AC3E}">
        <p14:creationId xmlns:p14="http://schemas.microsoft.com/office/powerpoint/2010/main" val="278249239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Disposition de contenu">
    <p:spTree>
      <p:nvGrpSpPr>
        <p:cNvPr id="1" name=""/>
        <p:cNvGrpSpPr/>
        <p:nvPr/>
      </p:nvGrpSpPr>
      <p:grpSpPr>
        <a:xfrm>
          <a:off x="0" y="0"/>
          <a:ext cx="0" cy="0"/>
          <a:chOff x="0" y="0"/>
          <a:chExt cx="0" cy="0"/>
        </a:xfrm>
      </p:grpSpPr>
      <p:cxnSp>
        <p:nvCxnSpPr>
          <p:cNvPr id="12" name="Connecteur droit 11">
            <a:extLst>
              <a:ext uri="{FF2B5EF4-FFF2-40B4-BE49-F238E27FC236}">
                <a16:creationId xmlns:a16="http://schemas.microsoft.com/office/drawing/2014/main" id="{1FFE5E73-AF90-62D5-FF0E-00AF98F19D7E}"/>
              </a:ext>
            </a:extLst>
          </p:cNvPr>
          <p:cNvCxnSpPr>
            <a:cxnSpLocks/>
          </p:cNvCxnSpPr>
          <p:nvPr userDrawn="1"/>
        </p:nvCxnSpPr>
        <p:spPr>
          <a:xfrm>
            <a:off x="1115999" y="789552"/>
            <a:ext cx="0" cy="15121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8EF54730-317E-F1B7-8262-213A3790DF4A}"/>
              </a:ext>
            </a:extLst>
          </p:cNvPr>
          <p:cNvCxnSpPr>
            <a:cxnSpLocks/>
          </p:cNvCxnSpPr>
          <p:nvPr userDrawn="1"/>
        </p:nvCxnSpPr>
        <p:spPr>
          <a:xfrm>
            <a:off x="1115999" y="2782254"/>
            <a:ext cx="0" cy="13556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hasCustomPrompt="1"/>
          </p:nvPr>
        </p:nvSpPr>
        <p:spPr bwMode="gray">
          <a:xfrm>
            <a:off x="489762" y="789553"/>
            <a:ext cx="980031" cy="3510389"/>
          </a:xfrm>
          <a:prstGeom prst="rect">
            <a:avLst/>
          </a:prstGeom>
        </p:spPr>
        <p:txBody>
          <a:bodyPr anchor="ctr"/>
          <a:lstStyle>
            <a:lvl1pPr algn="ctr">
              <a:defRPr>
                <a:solidFill>
                  <a:srgbClr val="153D8A"/>
                </a:solidFill>
              </a:defRPr>
            </a:lvl1pPr>
          </a:lstStyle>
          <a:p>
            <a:r>
              <a:rPr lang="fr-FR" noProof="0" dirty="0"/>
              <a:t>MODIFIEZ</a:t>
            </a:r>
            <a:br>
              <a:rPr lang="fr-FR" noProof="0" dirty="0"/>
            </a:br>
            <a:r>
              <a:rPr lang="fr-FR" noProof="0" dirty="0"/>
              <a:t>LE STYLE DU TITRE</a:t>
            </a:r>
            <a:endParaRPr lang="fr-FR" dirty="0"/>
          </a:p>
        </p:txBody>
      </p:sp>
      <p:sp>
        <p:nvSpPr>
          <p:cNvPr id="7" name="Espace réservé du contenu 6"/>
          <p:cNvSpPr>
            <a:spLocks noGrp="1"/>
          </p:cNvSpPr>
          <p:nvPr>
            <p:ph sz="quarter" idx="13" hasCustomPrompt="1"/>
          </p:nvPr>
        </p:nvSpPr>
        <p:spPr bwMode="gray">
          <a:xfrm>
            <a:off x="1601668" y="1059582"/>
            <a:ext cx="6966776" cy="3537422"/>
          </a:xfrm>
        </p:spPr>
        <p:txBody>
          <a:bodyPr/>
          <a:lstStyle>
            <a:lvl2pPr marL="323850" indent="-107156">
              <a:buFontTx/>
              <a:buBlip>
                <a:blip r:embed="rId2"/>
              </a:buBlip>
              <a:defRPr/>
            </a:lvl2pPr>
            <a:lvl3pPr marL="324694">
              <a:defRPr/>
            </a:lvl3pPr>
            <a:lvl4pPr>
              <a:defRPr b="0" i="0">
                <a:latin typeface="Montserrat Light" pitchFamily="2" charset="77"/>
              </a:defRPr>
            </a:lvl4pPr>
          </a:lstStyle>
          <a:p>
            <a:pPr lvl="0"/>
            <a:r>
              <a:rPr lang="fr-FR" altLang="fr-FR" dirty="0"/>
              <a:t>TEXTE DE NIVEAU 1</a:t>
            </a:r>
          </a:p>
          <a:p>
            <a:pPr lvl="1"/>
            <a:r>
              <a:rPr lang="fr-FR" altLang="fr-FR" dirty="0"/>
              <a:t>TEXTE DE NIVEAU 2</a:t>
            </a:r>
          </a:p>
          <a:p>
            <a:pPr lvl="2"/>
            <a:r>
              <a:rPr lang="fr-FR" altLang="fr-FR" dirty="0"/>
              <a:t>Texte de niveau 3</a:t>
            </a:r>
          </a:p>
          <a:p>
            <a:pPr lvl="3"/>
            <a:r>
              <a:rPr lang="fr-FR" altLang="fr-FR" dirty="0"/>
              <a:t>Texte de niveau 4</a:t>
            </a:r>
          </a:p>
        </p:txBody>
      </p:sp>
      <p:sp>
        <p:nvSpPr>
          <p:cNvPr id="4" name="Espace réservé du texte 3"/>
          <p:cNvSpPr>
            <a:spLocks noGrp="1"/>
          </p:cNvSpPr>
          <p:nvPr>
            <p:ph type="body" sz="quarter" idx="19" hasCustomPrompt="1"/>
          </p:nvPr>
        </p:nvSpPr>
        <p:spPr>
          <a:xfrm>
            <a:off x="1601668" y="380859"/>
            <a:ext cx="6966776" cy="351236"/>
          </a:xfrm>
        </p:spPr>
        <p:txBody>
          <a:bodyPr/>
          <a:lstStyle>
            <a:lvl1pPr marL="0" indent="0">
              <a:lnSpc>
                <a:spcPct val="90000"/>
              </a:lnSpc>
              <a:spcBef>
                <a:spcPts val="0"/>
              </a:spcBef>
              <a:spcAft>
                <a:spcPts val="0"/>
              </a:spcAft>
              <a:buFontTx/>
              <a:buNone/>
              <a:defRPr sz="2100" b="0" i="0">
                <a:latin typeface="Montserrat Light" pitchFamily="2" charset="77"/>
              </a:defRPr>
            </a:lvl1pPr>
          </a:lstStyle>
          <a:p>
            <a:pPr lvl="0"/>
            <a:r>
              <a:rPr lang="fr-FR" dirty="0"/>
              <a:t>MODIFIEZ LES STYLES DU TEXTE DU MASQUE</a:t>
            </a:r>
          </a:p>
        </p:txBody>
      </p:sp>
      <p:sp>
        <p:nvSpPr>
          <p:cNvPr id="6" name="Espace réservé de la date 12">
            <a:extLst>
              <a:ext uri="{FF2B5EF4-FFF2-40B4-BE49-F238E27FC236}">
                <a16:creationId xmlns:a16="http://schemas.microsoft.com/office/drawing/2014/main" id="{4CEDC0B9-28C8-920F-937F-33ADE2438107}"/>
              </a:ext>
            </a:extLst>
          </p:cNvPr>
          <p:cNvSpPr>
            <a:spLocks noGrp="1"/>
          </p:cNvSpPr>
          <p:nvPr>
            <p:ph type="dt" sz="half" idx="20"/>
          </p:nvPr>
        </p:nvSpPr>
        <p:spPr/>
        <p:txBody>
          <a:bodyPr/>
          <a:lstStyle>
            <a:lvl1pPr>
              <a:defRPr/>
            </a:lvl1pPr>
          </a:lstStyle>
          <a:p>
            <a:pPr>
              <a:defRPr/>
            </a:pPr>
            <a:fld id="{43C3684C-3325-B444-98FE-61E2DCAED536}" type="datetime1">
              <a:rPr lang="fr-FR" smtClean="0"/>
              <a:t>04/11/2025</a:t>
            </a:fld>
            <a:endParaRPr lang="fr-FR"/>
          </a:p>
        </p:txBody>
      </p:sp>
      <p:sp>
        <p:nvSpPr>
          <p:cNvPr id="8" name="Espace réservé du pied de page 13">
            <a:extLst>
              <a:ext uri="{FF2B5EF4-FFF2-40B4-BE49-F238E27FC236}">
                <a16:creationId xmlns:a16="http://schemas.microsoft.com/office/drawing/2014/main" id="{F3EF89AC-128B-D306-DF5D-CCC07B8391A7}"/>
              </a:ext>
            </a:extLst>
          </p:cNvPr>
          <p:cNvSpPr>
            <a:spLocks noGrp="1"/>
          </p:cNvSpPr>
          <p:nvPr>
            <p:ph type="ftr" sz="quarter" idx="21"/>
          </p:nvPr>
        </p:nvSpPr>
        <p:spPr/>
        <p:txBody>
          <a:bodyPr/>
          <a:lstStyle>
            <a:lvl1pPr>
              <a:defRPr/>
            </a:lvl1pPr>
          </a:lstStyle>
          <a:p>
            <a:pPr>
              <a:defRPr/>
            </a:pPr>
            <a:endParaRPr lang="fr-FR"/>
          </a:p>
        </p:txBody>
      </p:sp>
      <p:sp>
        <p:nvSpPr>
          <p:cNvPr id="9" name="Espace réservé du numéro de diapositive 14">
            <a:extLst>
              <a:ext uri="{FF2B5EF4-FFF2-40B4-BE49-F238E27FC236}">
                <a16:creationId xmlns:a16="http://schemas.microsoft.com/office/drawing/2014/main" id="{BE71449E-7A8B-8AB9-011D-2148A062F909}"/>
              </a:ext>
            </a:extLst>
          </p:cNvPr>
          <p:cNvSpPr>
            <a:spLocks noGrp="1"/>
          </p:cNvSpPr>
          <p:nvPr>
            <p:ph type="sldNum" sz="quarter" idx="22"/>
          </p:nvPr>
        </p:nvSpPr>
        <p:spPr>
          <a:xfrm>
            <a:off x="808284" y="4471110"/>
            <a:ext cx="342988" cy="125894"/>
          </a:xfrm>
          <a:solidFill>
            <a:srgbClr val="0063AF"/>
          </a:solidFill>
        </p:spPr>
        <p:txBody>
          <a:bodyPr/>
          <a:lstStyle>
            <a:lvl1pPr>
              <a:defRPr>
                <a:solidFill>
                  <a:schemeClr val="bg1"/>
                </a:solidFill>
              </a:defRPr>
            </a:lvl1pPr>
          </a:lstStyle>
          <a:p>
            <a:fld id="{A8AB9776-B73F-0A4C-AE34-B532D0FFE93B}" type="slidenum">
              <a:rPr lang="fr-FR" altLang="fr-FR" smtClean="0"/>
              <a:pPr/>
              <a:t>‹N°›</a:t>
            </a:fld>
            <a:endParaRPr lang="fr-FR" altLang="fr-FR" dirty="0"/>
          </a:p>
        </p:txBody>
      </p:sp>
      <p:cxnSp>
        <p:nvCxnSpPr>
          <p:cNvPr id="3" name="Connecteur droit 2">
            <a:extLst>
              <a:ext uri="{FF2B5EF4-FFF2-40B4-BE49-F238E27FC236}">
                <a16:creationId xmlns:a16="http://schemas.microsoft.com/office/drawing/2014/main" id="{81B84981-0A1B-4E04-0A65-5E6572CD6B8A}"/>
              </a:ext>
            </a:extLst>
          </p:cNvPr>
          <p:cNvCxnSpPr>
            <a:cxnSpLocks/>
          </p:cNvCxnSpPr>
          <p:nvPr userDrawn="1"/>
        </p:nvCxnSpPr>
        <p:spPr>
          <a:xfrm>
            <a:off x="979778" y="627534"/>
            <a:ext cx="0" cy="1674186"/>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B24954BD-3EF5-C707-7C9F-8E76582CDE43}"/>
              </a:ext>
            </a:extLst>
          </p:cNvPr>
          <p:cNvCxnSpPr>
            <a:cxnSpLocks/>
          </p:cNvCxnSpPr>
          <p:nvPr userDrawn="1"/>
        </p:nvCxnSpPr>
        <p:spPr>
          <a:xfrm>
            <a:off x="979778" y="2782254"/>
            <a:ext cx="0" cy="1571694"/>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7C4B1664-2DE5-F194-0978-B99C3D0488EF}"/>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845476" y="287872"/>
            <a:ext cx="268605" cy="268605"/>
          </a:xfrm>
          <a:prstGeom prst="rect">
            <a:avLst/>
          </a:prstGeom>
        </p:spPr>
      </p:pic>
    </p:spTree>
    <p:extLst>
      <p:ext uri="{BB962C8B-B14F-4D97-AF65-F5344CB8AC3E}">
        <p14:creationId xmlns:p14="http://schemas.microsoft.com/office/powerpoint/2010/main" val="354452390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Disposition de contenu et encart">
    <p:spTree>
      <p:nvGrpSpPr>
        <p:cNvPr id="1" name=""/>
        <p:cNvGrpSpPr/>
        <p:nvPr/>
      </p:nvGrpSpPr>
      <p:grpSpPr>
        <a:xfrm>
          <a:off x="0" y="0"/>
          <a:ext cx="0" cy="0"/>
          <a:chOff x="0" y="0"/>
          <a:chExt cx="0" cy="0"/>
        </a:xfrm>
      </p:grpSpPr>
      <p:sp>
        <p:nvSpPr>
          <p:cNvPr id="11" name="Espace réservé du texte 10"/>
          <p:cNvSpPr>
            <a:spLocks noGrp="1"/>
          </p:cNvSpPr>
          <p:nvPr>
            <p:ph type="body" sz="quarter" idx="15"/>
          </p:nvPr>
        </p:nvSpPr>
        <p:spPr bwMode="gray">
          <a:xfrm>
            <a:off x="1601669" y="4118072"/>
            <a:ext cx="6966776" cy="478932"/>
          </a:xfrm>
          <a:noFill/>
          <a:ln>
            <a:solidFill>
              <a:srgbClr val="0063AF"/>
            </a:solidFill>
          </a:ln>
        </p:spPr>
        <p:txBody>
          <a:bodyPr wrap="square" lIns="252000" tIns="180000" rIns="72000" bIns="180000" anchor="b">
            <a:spAutoFit/>
          </a:bodyPr>
          <a:lstStyle>
            <a:lvl1pPr marL="0">
              <a:lnSpc>
                <a:spcPct val="100000"/>
              </a:lnSpc>
              <a:spcBef>
                <a:spcPts val="0"/>
              </a:spcBef>
              <a:spcAft>
                <a:spcPts val="0"/>
              </a:spcAft>
              <a:buFontTx/>
              <a:buNone/>
              <a:defRPr sz="750" i="0">
                <a:solidFill>
                  <a:srgbClr val="153D8A"/>
                </a:solidFill>
              </a:defRPr>
            </a:lvl1pPr>
          </a:lstStyle>
          <a:p>
            <a:pPr lvl="0"/>
            <a:r>
              <a:rPr lang="fr-FR" dirty="0"/>
              <a:t>Modifiez les styles du texte du masque</a:t>
            </a:r>
          </a:p>
        </p:txBody>
      </p:sp>
      <p:sp>
        <p:nvSpPr>
          <p:cNvPr id="8" name="Espace réservé de la date 12">
            <a:extLst>
              <a:ext uri="{FF2B5EF4-FFF2-40B4-BE49-F238E27FC236}">
                <a16:creationId xmlns:a16="http://schemas.microsoft.com/office/drawing/2014/main" id="{E70B4D2D-D2D4-241B-C970-47F1BC25513F}"/>
              </a:ext>
            </a:extLst>
          </p:cNvPr>
          <p:cNvSpPr>
            <a:spLocks noGrp="1"/>
          </p:cNvSpPr>
          <p:nvPr>
            <p:ph type="dt" sz="half" idx="20"/>
          </p:nvPr>
        </p:nvSpPr>
        <p:spPr/>
        <p:txBody>
          <a:bodyPr/>
          <a:lstStyle>
            <a:lvl1pPr>
              <a:defRPr/>
            </a:lvl1pPr>
          </a:lstStyle>
          <a:p>
            <a:pPr>
              <a:defRPr/>
            </a:pPr>
            <a:fld id="{8F9FFC4D-F784-A746-B203-AE2BAA13D758}" type="datetime1">
              <a:rPr lang="fr-FR" smtClean="0"/>
              <a:t>04/11/2025</a:t>
            </a:fld>
            <a:endParaRPr lang="fr-FR"/>
          </a:p>
        </p:txBody>
      </p:sp>
      <p:sp>
        <p:nvSpPr>
          <p:cNvPr id="9" name="Espace réservé du pied de page 13">
            <a:extLst>
              <a:ext uri="{FF2B5EF4-FFF2-40B4-BE49-F238E27FC236}">
                <a16:creationId xmlns:a16="http://schemas.microsoft.com/office/drawing/2014/main" id="{56540773-E563-4A0D-DFF5-D2523927E036}"/>
              </a:ext>
            </a:extLst>
          </p:cNvPr>
          <p:cNvSpPr>
            <a:spLocks noGrp="1"/>
          </p:cNvSpPr>
          <p:nvPr>
            <p:ph type="ftr" sz="quarter" idx="21"/>
          </p:nvPr>
        </p:nvSpPr>
        <p:spPr/>
        <p:txBody>
          <a:bodyPr/>
          <a:lstStyle>
            <a:lvl1pPr>
              <a:defRPr/>
            </a:lvl1pPr>
          </a:lstStyle>
          <a:p>
            <a:pPr>
              <a:defRPr/>
            </a:pPr>
            <a:endParaRPr lang="fr-FR"/>
          </a:p>
        </p:txBody>
      </p:sp>
      <p:sp>
        <p:nvSpPr>
          <p:cNvPr id="3" name="Titre 1">
            <a:extLst>
              <a:ext uri="{FF2B5EF4-FFF2-40B4-BE49-F238E27FC236}">
                <a16:creationId xmlns:a16="http://schemas.microsoft.com/office/drawing/2014/main" id="{663C388D-1413-8724-B80E-7E974D0C52E7}"/>
              </a:ext>
            </a:extLst>
          </p:cNvPr>
          <p:cNvSpPr>
            <a:spLocks noGrp="1"/>
          </p:cNvSpPr>
          <p:nvPr>
            <p:ph type="title" hasCustomPrompt="1"/>
          </p:nvPr>
        </p:nvSpPr>
        <p:spPr bwMode="gray">
          <a:xfrm>
            <a:off x="489763" y="789553"/>
            <a:ext cx="980031" cy="3510389"/>
          </a:xfrm>
          <a:prstGeom prst="rect">
            <a:avLst/>
          </a:prstGeom>
        </p:spPr>
        <p:txBody>
          <a:bodyPr anchor="ctr"/>
          <a:lstStyle>
            <a:lvl1pPr algn="ctr">
              <a:defRPr>
                <a:solidFill>
                  <a:srgbClr val="153D8A"/>
                </a:solidFill>
              </a:defRPr>
            </a:lvl1pPr>
          </a:lstStyle>
          <a:p>
            <a:r>
              <a:rPr lang="fr-FR" noProof="0" dirty="0"/>
              <a:t>MODIFIEZ</a:t>
            </a:r>
            <a:br>
              <a:rPr lang="fr-FR" noProof="0" dirty="0"/>
            </a:br>
            <a:r>
              <a:rPr lang="fr-FR" noProof="0" dirty="0"/>
              <a:t>LE STYLE DU TITRE</a:t>
            </a:r>
            <a:endParaRPr lang="fr-FR" dirty="0"/>
          </a:p>
        </p:txBody>
      </p:sp>
      <p:sp>
        <p:nvSpPr>
          <p:cNvPr id="13" name="Espace réservé du numéro de diapositive 14">
            <a:extLst>
              <a:ext uri="{FF2B5EF4-FFF2-40B4-BE49-F238E27FC236}">
                <a16:creationId xmlns:a16="http://schemas.microsoft.com/office/drawing/2014/main" id="{3FB29535-0FF9-CA03-4FC7-2C090E235A17}"/>
              </a:ext>
            </a:extLst>
          </p:cNvPr>
          <p:cNvSpPr>
            <a:spLocks noGrp="1"/>
          </p:cNvSpPr>
          <p:nvPr>
            <p:ph type="sldNum" sz="quarter" idx="22"/>
          </p:nvPr>
        </p:nvSpPr>
        <p:spPr>
          <a:xfrm>
            <a:off x="808284" y="4471110"/>
            <a:ext cx="342988" cy="125894"/>
          </a:xfrm>
          <a:solidFill>
            <a:srgbClr val="0063AF"/>
          </a:solidFill>
        </p:spPr>
        <p:txBody>
          <a:bodyPr/>
          <a:lstStyle>
            <a:lvl1pPr>
              <a:defRPr>
                <a:solidFill>
                  <a:schemeClr val="bg1"/>
                </a:solidFill>
              </a:defRPr>
            </a:lvl1pPr>
          </a:lstStyle>
          <a:p>
            <a:fld id="{A8AB9776-B73F-0A4C-AE34-B532D0FFE93B}" type="slidenum">
              <a:rPr lang="fr-FR" altLang="fr-FR" smtClean="0"/>
              <a:pPr/>
              <a:t>‹N°›</a:t>
            </a:fld>
            <a:endParaRPr lang="fr-FR" altLang="fr-FR" dirty="0"/>
          </a:p>
        </p:txBody>
      </p:sp>
      <p:cxnSp>
        <p:nvCxnSpPr>
          <p:cNvPr id="2" name="Connecteur droit 1">
            <a:extLst>
              <a:ext uri="{FF2B5EF4-FFF2-40B4-BE49-F238E27FC236}">
                <a16:creationId xmlns:a16="http://schemas.microsoft.com/office/drawing/2014/main" id="{0EEA315C-C625-67A1-9937-392AA160872A}"/>
              </a:ext>
            </a:extLst>
          </p:cNvPr>
          <p:cNvCxnSpPr>
            <a:cxnSpLocks/>
          </p:cNvCxnSpPr>
          <p:nvPr userDrawn="1"/>
        </p:nvCxnSpPr>
        <p:spPr>
          <a:xfrm>
            <a:off x="979778" y="627534"/>
            <a:ext cx="0" cy="1674186"/>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3F9CF04F-E3AE-8A26-BCC6-30BF4B9E0423}"/>
              </a:ext>
            </a:extLst>
          </p:cNvPr>
          <p:cNvCxnSpPr>
            <a:cxnSpLocks/>
          </p:cNvCxnSpPr>
          <p:nvPr userDrawn="1"/>
        </p:nvCxnSpPr>
        <p:spPr>
          <a:xfrm>
            <a:off x="979778" y="2782254"/>
            <a:ext cx="0" cy="1571694"/>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pic>
        <p:nvPicPr>
          <p:cNvPr id="10" name="Image 9">
            <a:extLst>
              <a:ext uri="{FF2B5EF4-FFF2-40B4-BE49-F238E27FC236}">
                <a16:creationId xmlns:a16="http://schemas.microsoft.com/office/drawing/2014/main" id="{6AB76C69-639A-64CC-6C13-96FC04319E3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45476" y="287872"/>
            <a:ext cx="268605" cy="268605"/>
          </a:xfrm>
          <a:prstGeom prst="rect">
            <a:avLst/>
          </a:prstGeom>
        </p:spPr>
      </p:pic>
      <p:sp>
        <p:nvSpPr>
          <p:cNvPr id="14" name="Espace réservé du contenu 6">
            <a:extLst>
              <a:ext uri="{FF2B5EF4-FFF2-40B4-BE49-F238E27FC236}">
                <a16:creationId xmlns:a16="http://schemas.microsoft.com/office/drawing/2014/main" id="{FBBA16BC-CBA0-7C4E-BE18-191E1B7AACC1}"/>
              </a:ext>
            </a:extLst>
          </p:cNvPr>
          <p:cNvSpPr>
            <a:spLocks noGrp="1"/>
          </p:cNvSpPr>
          <p:nvPr>
            <p:ph sz="quarter" idx="13" hasCustomPrompt="1"/>
          </p:nvPr>
        </p:nvSpPr>
        <p:spPr bwMode="gray">
          <a:xfrm>
            <a:off x="1601668" y="1059582"/>
            <a:ext cx="6966776" cy="2970330"/>
          </a:xfrm>
        </p:spPr>
        <p:txBody>
          <a:bodyPr/>
          <a:lstStyle>
            <a:lvl2pPr marL="323850" indent="-107156">
              <a:buFontTx/>
              <a:buBlip>
                <a:blip r:embed="rId3"/>
              </a:buBlip>
              <a:defRPr/>
            </a:lvl2pPr>
            <a:lvl3pPr marL="324694">
              <a:defRPr/>
            </a:lvl3pPr>
            <a:lvl4pPr>
              <a:defRPr b="0" i="0">
                <a:latin typeface="Montserrat Light" pitchFamily="2" charset="77"/>
              </a:defRPr>
            </a:lvl4pPr>
          </a:lstStyle>
          <a:p>
            <a:pPr lvl="0"/>
            <a:r>
              <a:rPr lang="fr-FR" altLang="fr-FR" dirty="0"/>
              <a:t>TEXTE DE NIVEAU 1</a:t>
            </a:r>
          </a:p>
          <a:p>
            <a:pPr lvl="1"/>
            <a:r>
              <a:rPr lang="fr-FR" altLang="fr-FR" dirty="0"/>
              <a:t>TEXTE DE NIVEAU 2</a:t>
            </a:r>
          </a:p>
          <a:p>
            <a:pPr lvl="2"/>
            <a:r>
              <a:rPr lang="fr-FR" altLang="fr-FR" dirty="0"/>
              <a:t>Texte de niveau 3</a:t>
            </a:r>
          </a:p>
          <a:p>
            <a:pPr lvl="3"/>
            <a:r>
              <a:rPr lang="fr-FR" altLang="fr-FR" dirty="0"/>
              <a:t>Texte de niveau 4</a:t>
            </a:r>
          </a:p>
        </p:txBody>
      </p:sp>
      <p:sp>
        <p:nvSpPr>
          <p:cNvPr id="16" name="Espace réservé du texte 3">
            <a:extLst>
              <a:ext uri="{FF2B5EF4-FFF2-40B4-BE49-F238E27FC236}">
                <a16:creationId xmlns:a16="http://schemas.microsoft.com/office/drawing/2014/main" id="{C892A9FF-C4E6-356B-1F0F-AB4592C7EB5F}"/>
              </a:ext>
            </a:extLst>
          </p:cNvPr>
          <p:cNvSpPr>
            <a:spLocks noGrp="1"/>
          </p:cNvSpPr>
          <p:nvPr>
            <p:ph type="body" sz="quarter" idx="19" hasCustomPrompt="1"/>
          </p:nvPr>
        </p:nvSpPr>
        <p:spPr>
          <a:xfrm>
            <a:off x="1601668" y="380859"/>
            <a:ext cx="6966776" cy="351236"/>
          </a:xfrm>
        </p:spPr>
        <p:txBody>
          <a:bodyPr/>
          <a:lstStyle>
            <a:lvl1pPr marL="0" indent="0">
              <a:lnSpc>
                <a:spcPct val="90000"/>
              </a:lnSpc>
              <a:spcBef>
                <a:spcPts val="0"/>
              </a:spcBef>
              <a:spcAft>
                <a:spcPts val="0"/>
              </a:spcAft>
              <a:buFontTx/>
              <a:buNone/>
              <a:defRPr sz="2100" b="0" i="0">
                <a:latin typeface="Montserrat Light" pitchFamily="2" charset="77"/>
              </a:defRPr>
            </a:lvl1pPr>
          </a:lstStyle>
          <a:p>
            <a:pPr lvl="0"/>
            <a:r>
              <a:rPr lang="fr-FR" dirty="0"/>
              <a:t>MODIFIEZ LES STYLES DU TEXTE DU MASQUE</a:t>
            </a:r>
          </a:p>
        </p:txBody>
      </p:sp>
    </p:spTree>
    <p:extLst>
      <p:ext uri="{BB962C8B-B14F-4D97-AF65-F5344CB8AC3E}">
        <p14:creationId xmlns:p14="http://schemas.microsoft.com/office/powerpoint/2010/main" val="327824120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Disposition de contenu et encart">
    <p:spTree>
      <p:nvGrpSpPr>
        <p:cNvPr id="1" name=""/>
        <p:cNvGrpSpPr/>
        <p:nvPr/>
      </p:nvGrpSpPr>
      <p:grpSpPr>
        <a:xfrm>
          <a:off x="0" y="0"/>
          <a:ext cx="0" cy="0"/>
          <a:chOff x="0" y="0"/>
          <a:chExt cx="0" cy="0"/>
        </a:xfrm>
      </p:grpSpPr>
      <p:sp>
        <p:nvSpPr>
          <p:cNvPr id="11" name="Espace réservé du texte 10"/>
          <p:cNvSpPr>
            <a:spLocks noGrp="1"/>
          </p:cNvSpPr>
          <p:nvPr>
            <p:ph type="body" sz="quarter" idx="15"/>
          </p:nvPr>
        </p:nvSpPr>
        <p:spPr bwMode="gray">
          <a:xfrm>
            <a:off x="1601669" y="4118072"/>
            <a:ext cx="6966776" cy="478932"/>
          </a:xfrm>
          <a:noFill/>
          <a:ln>
            <a:solidFill>
              <a:srgbClr val="0063AF"/>
            </a:solidFill>
          </a:ln>
        </p:spPr>
        <p:txBody>
          <a:bodyPr wrap="square" lIns="252000" tIns="180000" rIns="72000" bIns="180000" anchor="b">
            <a:spAutoFit/>
          </a:bodyPr>
          <a:lstStyle>
            <a:lvl1pPr marL="0">
              <a:lnSpc>
                <a:spcPct val="100000"/>
              </a:lnSpc>
              <a:spcBef>
                <a:spcPts val="0"/>
              </a:spcBef>
              <a:spcAft>
                <a:spcPts val="0"/>
              </a:spcAft>
              <a:buFontTx/>
              <a:buNone/>
              <a:defRPr sz="750" i="0">
                <a:solidFill>
                  <a:srgbClr val="153D8A"/>
                </a:solidFill>
              </a:defRPr>
            </a:lvl1pPr>
          </a:lstStyle>
          <a:p>
            <a:pPr lvl="0"/>
            <a:r>
              <a:rPr lang="fr-FR" dirty="0"/>
              <a:t>Modifiez les styles du texte du masque</a:t>
            </a:r>
          </a:p>
        </p:txBody>
      </p:sp>
      <p:sp>
        <p:nvSpPr>
          <p:cNvPr id="8" name="Espace réservé de la date 12">
            <a:extLst>
              <a:ext uri="{FF2B5EF4-FFF2-40B4-BE49-F238E27FC236}">
                <a16:creationId xmlns:a16="http://schemas.microsoft.com/office/drawing/2014/main" id="{E70B4D2D-D2D4-241B-C970-47F1BC25513F}"/>
              </a:ext>
            </a:extLst>
          </p:cNvPr>
          <p:cNvSpPr>
            <a:spLocks noGrp="1"/>
          </p:cNvSpPr>
          <p:nvPr>
            <p:ph type="dt" sz="half" idx="20"/>
          </p:nvPr>
        </p:nvSpPr>
        <p:spPr/>
        <p:txBody>
          <a:bodyPr/>
          <a:lstStyle>
            <a:lvl1pPr>
              <a:defRPr/>
            </a:lvl1pPr>
          </a:lstStyle>
          <a:p>
            <a:pPr>
              <a:defRPr/>
            </a:pPr>
            <a:fld id="{8F9FFC4D-F784-A746-B203-AE2BAA13D758}" type="datetime1">
              <a:rPr lang="fr-FR" smtClean="0"/>
              <a:t>04/11/2025</a:t>
            </a:fld>
            <a:endParaRPr lang="fr-FR"/>
          </a:p>
        </p:txBody>
      </p:sp>
      <p:sp>
        <p:nvSpPr>
          <p:cNvPr id="9" name="Espace réservé du pied de page 13">
            <a:extLst>
              <a:ext uri="{FF2B5EF4-FFF2-40B4-BE49-F238E27FC236}">
                <a16:creationId xmlns:a16="http://schemas.microsoft.com/office/drawing/2014/main" id="{56540773-E563-4A0D-DFF5-D2523927E036}"/>
              </a:ext>
            </a:extLst>
          </p:cNvPr>
          <p:cNvSpPr>
            <a:spLocks noGrp="1"/>
          </p:cNvSpPr>
          <p:nvPr>
            <p:ph type="ftr" sz="quarter" idx="21"/>
          </p:nvPr>
        </p:nvSpPr>
        <p:spPr/>
        <p:txBody>
          <a:bodyPr/>
          <a:lstStyle>
            <a:lvl1pPr>
              <a:defRPr/>
            </a:lvl1pPr>
          </a:lstStyle>
          <a:p>
            <a:pPr>
              <a:defRPr/>
            </a:pPr>
            <a:endParaRPr lang="fr-FR"/>
          </a:p>
        </p:txBody>
      </p:sp>
      <p:sp>
        <p:nvSpPr>
          <p:cNvPr id="3" name="Titre 1">
            <a:extLst>
              <a:ext uri="{FF2B5EF4-FFF2-40B4-BE49-F238E27FC236}">
                <a16:creationId xmlns:a16="http://schemas.microsoft.com/office/drawing/2014/main" id="{663C388D-1413-8724-B80E-7E974D0C52E7}"/>
              </a:ext>
            </a:extLst>
          </p:cNvPr>
          <p:cNvSpPr>
            <a:spLocks noGrp="1"/>
          </p:cNvSpPr>
          <p:nvPr>
            <p:ph type="title" hasCustomPrompt="1"/>
          </p:nvPr>
        </p:nvSpPr>
        <p:spPr bwMode="gray">
          <a:xfrm>
            <a:off x="489763" y="789553"/>
            <a:ext cx="980031" cy="3510389"/>
          </a:xfrm>
          <a:prstGeom prst="rect">
            <a:avLst/>
          </a:prstGeom>
        </p:spPr>
        <p:txBody>
          <a:bodyPr anchor="ctr"/>
          <a:lstStyle>
            <a:lvl1pPr algn="ctr">
              <a:defRPr>
                <a:solidFill>
                  <a:srgbClr val="153D8A"/>
                </a:solidFill>
              </a:defRPr>
            </a:lvl1pPr>
          </a:lstStyle>
          <a:p>
            <a:r>
              <a:rPr lang="fr-FR" noProof="0" dirty="0"/>
              <a:t>MODIFIEZ</a:t>
            </a:r>
            <a:br>
              <a:rPr lang="fr-FR" noProof="0" dirty="0"/>
            </a:br>
            <a:r>
              <a:rPr lang="fr-FR" noProof="0" dirty="0"/>
              <a:t>LE STYLE DU TITRE</a:t>
            </a:r>
            <a:endParaRPr lang="fr-FR" dirty="0"/>
          </a:p>
        </p:txBody>
      </p:sp>
      <p:sp>
        <p:nvSpPr>
          <p:cNvPr id="13" name="Espace réservé du numéro de diapositive 14">
            <a:extLst>
              <a:ext uri="{FF2B5EF4-FFF2-40B4-BE49-F238E27FC236}">
                <a16:creationId xmlns:a16="http://schemas.microsoft.com/office/drawing/2014/main" id="{3FB29535-0FF9-CA03-4FC7-2C090E235A17}"/>
              </a:ext>
            </a:extLst>
          </p:cNvPr>
          <p:cNvSpPr>
            <a:spLocks noGrp="1"/>
          </p:cNvSpPr>
          <p:nvPr>
            <p:ph type="sldNum" sz="quarter" idx="22"/>
          </p:nvPr>
        </p:nvSpPr>
        <p:spPr>
          <a:xfrm>
            <a:off x="808284" y="4471110"/>
            <a:ext cx="342988" cy="125894"/>
          </a:xfrm>
          <a:solidFill>
            <a:srgbClr val="0063AF"/>
          </a:solidFill>
        </p:spPr>
        <p:txBody>
          <a:bodyPr/>
          <a:lstStyle>
            <a:lvl1pPr>
              <a:defRPr>
                <a:solidFill>
                  <a:schemeClr val="bg1"/>
                </a:solidFill>
              </a:defRPr>
            </a:lvl1pPr>
          </a:lstStyle>
          <a:p>
            <a:fld id="{A8AB9776-B73F-0A4C-AE34-B532D0FFE93B}" type="slidenum">
              <a:rPr lang="fr-FR" altLang="fr-FR" smtClean="0"/>
              <a:pPr/>
              <a:t>‹N°›</a:t>
            </a:fld>
            <a:endParaRPr lang="fr-FR" altLang="fr-FR" dirty="0"/>
          </a:p>
        </p:txBody>
      </p:sp>
      <p:cxnSp>
        <p:nvCxnSpPr>
          <p:cNvPr id="2" name="Connecteur droit 1">
            <a:extLst>
              <a:ext uri="{FF2B5EF4-FFF2-40B4-BE49-F238E27FC236}">
                <a16:creationId xmlns:a16="http://schemas.microsoft.com/office/drawing/2014/main" id="{0EEA315C-C625-67A1-9937-392AA160872A}"/>
              </a:ext>
            </a:extLst>
          </p:cNvPr>
          <p:cNvCxnSpPr>
            <a:cxnSpLocks/>
          </p:cNvCxnSpPr>
          <p:nvPr userDrawn="1"/>
        </p:nvCxnSpPr>
        <p:spPr>
          <a:xfrm>
            <a:off x="979778" y="627534"/>
            <a:ext cx="0" cy="1674186"/>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3F9CF04F-E3AE-8A26-BCC6-30BF4B9E0423}"/>
              </a:ext>
            </a:extLst>
          </p:cNvPr>
          <p:cNvCxnSpPr>
            <a:cxnSpLocks/>
          </p:cNvCxnSpPr>
          <p:nvPr userDrawn="1"/>
        </p:nvCxnSpPr>
        <p:spPr>
          <a:xfrm>
            <a:off x="979778" y="2782254"/>
            <a:ext cx="0" cy="1571694"/>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pic>
        <p:nvPicPr>
          <p:cNvPr id="10" name="Image 9">
            <a:extLst>
              <a:ext uri="{FF2B5EF4-FFF2-40B4-BE49-F238E27FC236}">
                <a16:creationId xmlns:a16="http://schemas.microsoft.com/office/drawing/2014/main" id="{6AB76C69-639A-64CC-6C13-96FC04319E3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45476" y="287872"/>
            <a:ext cx="268605" cy="268605"/>
          </a:xfrm>
          <a:prstGeom prst="rect">
            <a:avLst/>
          </a:prstGeom>
        </p:spPr>
      </p:pic>
      <p:sp>
        <p:nvSpPr>
          <p:cNvPr id="14" name="Espace réservé du contenu 6">
            <a:extLst>
              <a:ext uri="{FF2B5EF4-FFF2-40B4-BE49-F238E27FC236}">
                <a16:creationId xmlns:a16="http://schemas.microsoft.com/office/drawing/2014/main" id="{FBBA16BC-CBA0-7C4E-BE18-191E1B7AACC1}"/>
              </a:ext>
            </a:extLst>
          </p:cNvPr>
          <p:cNvSpPr>
            <a:spLocks noGrp="1"/>
          </p:cNvSpPr>
          <p:nvPr>
            <p:ph sz="quarter" idx="13" hasCustomPrompt="1"/>
          </p:nvPr>
        </p:nvSpPr>
        <p:spPr bwMode="gray">
          <a:xfrm>
            <a:off x="1601668" y="1059582"/>
            <a:ext cx="3240362" cy="2970331"/>
          </a:xfrm>
        </p:spPr>
        <p:txBody>
          <a:bodyPr/>
          <a:lstStyle>
            <a:lvl2pPr marL="323850" indent="-107156">
              <a:buFontTx/>
              <a:buBlip>
                <a:blip r:embed="rId3"/>
              </a:buBlip>
              <a:defRPr/>
            </a:lvl2pPr>
            <a:lvl3pPr marL="324694">
              <a:defRPr/>
            </a:lvl3pPr>
            <a:lvl4pPr>
              <a:defRPr b="0" i="0">
                <a:latin typeface="Montserrat Light" pitchFamily="2" charset="77"/>
              </a:defRPr>
            </a:lvl4pPr>
          </a:lstStyle>
          <a:p>
            <a:pPr lvl="0"/>
            <a:r>
              <a:rPr lang="fr-FR" altLang="fr-FR" dirty="0"/>
              <a:t>TEXTE DE NIVEAU 1</a:t>
            </a:r>
          </a:p>
          <a:p>
            <a:pPr lvl="1"/>
            <a:r>
              <a:rPr lang="fr-FR" altLang="fr-FR" dirty="0"/>
              <a:t>TEXTE DE NIVEAU 2</a:t>
            </a:r>
          </a:p>
          <a:p>
            <a:pPr lvl="2"/>
            <a:r>
              <a:rPr lang="fr-FR" altLang="fr-FR" dirty="0"/>
              <a:t>Texte de niveau 3</a:t>
            </a:r>
          </a:p>
          <a:p>
            <a:pPr lvl="3"/>
            <a:r>
              <a:rPr lang="fr-FR" altLang="fr-FR" dirty="0"/>
              <a:t>Texte de niveau 4</a:t>
            </a:r>
          </a:p>
        </p:txBody>
      </p:sp>
      <p:sp>
        <p:nvSpPr>
          <p:cNvPr id="5" name="Espace réservé du contenu 6">
            <a:extLst>
              <a:ext uri="{FF2B5EF4-FFF2-40B4-BE49-F238E27FC236}">
                <a16:creationId xmlns:a16="http://schemas.microsoft.com/office/drawing/2014/main" id="{350C6474-189F-2D93-FD16-8C4862CE6964}"/>
              </a:ext>
            </a:extLst>
          </p:cNvPr>
          <p:cNvSpPr>
            <a:spLocks noGrp="1"/>
          </p:cNvSpPr>
          <p:nvPr>
            <p:ph sz="quarter" idx="23" hasCustomPrompt="1"/>
          </p:nvPr>
        </p:nvSpPr>
        <p:spPr bwMode="gray">
          <a:xfrm>
            <a:off x="5328083" y="1059582"/>
            <a:ext cx="3240362" cy="2970331"/>
          </a:xfrm>
        </p:spPr>
        <p:txBody>
          <a:bodyPr/>
          <a:lstStyle>
            <a:lvl2pPr marL="323850" indent="-107156">
              <a:buFontTx/>
              <a:buBlip>
                <a:blip r:embed="rId3"/>
              </a:buBlip>
              <a:defRPr/>
            </a:lvl2pPr>
            <a:lvl3pPr marL="324694">
              <a:defRPr/>
            </a:lvl3pPr>
            <a:lvl4pPr>
              <a:defRPr b="0" i="0">
                <a:latin typeface="Montserrat Light" pitchFamily="2" charset="77"/>
              </a:defRPr>
            </a:lvl4pPr>
          </a:lstStyle>
          <a:p>
            <a:pPr lvl="0"/>
            <a:r>
              <a:rPr lang="fr-FR" altLang="fr-FR" dirty="0"/>
              <a:t>TEXTE DE NIVEAU 1</a:t>
            </a:r>
          </a:p>
          <a:p>
            <a:pPr lvl="1"/>
            <a:r>
              <a:rPr lang="fr-FR" altLang="fr-FR" dirty="0"/>
              <a:t>TEXTE DE NIVEAU 2</a:t>
            </a:r>
          </a:p>
          <a:p>
            <a:pPr lvl="2"/>
            <a:r>
              <a:rPr lang="fr-FR" altLang="fr-FR" dirty="0"/>
              <a:t>Texte de niveau 3</a:t>
            </a:r>
          </a:p>
          <a:p>
            <a:pPr lvl="3"/>
            <a:r>
              <a:rPr lang="fr-FR" altLang="fr-FR" dirty="0"/>
              <a:t>Texte de niveau 4</a:t>
            </a:r>
          </a:p>
        </p:txBody>
      </p:sp>
      <p:cxnSp>
        <p:nvCxnSpPr>
          <p:cNvPr id="16" name="Connecteur droit 15">
            <a:extLst>
              <a:ext uri="{FF2B5EF4-FFF2-40B4-BE49-F238E27FC236}">
                <a16:creationId xmlns:a16="http://schemas.microsoft.com/office/drawing/2014/main" id="{1127CC11-7A03-D58A-16BF-420CA59A1435}"/>
              </a:ext>
            </a:extLst>
          </p:cNvPr>
          <p:cNvCxnSpPr>
            <a:cxnSpLocks/>
          </p:cNvCxnSpPr>
          <p:nvPr userDrawn="1"/>
        </p:nvCxnSpPr>
        <p:spPr>
          <a:xfrm>
            <a:off x="5087855" y="1059581"/>
            <a:ext cx="0" cy="2970332"/>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sp>
        <p:nvSpPr>
          <p:cNvPr id="18" name="Espace réservé du texte 3">
            <a:extLst>
              <a:ext uri="{FF2B5EF4-FFF2-40B4-BE49-F238E27FC236}">
                <a16:creationId xmlns:a16="http://schemas.microsoft.com/office/drawing/2014/main" id="{BB150230-D1EE-A94D-1E11-0BC8B08AF61E}"/>
              </a:ext>
            </a:extLst>
          </p:cNvPr>
          <p:cNvSpPr>
            <a:spLocks noGrp="1"/>
          </p:cNvSpPr>
          <p:nvPr>
            <p:ph type="body" sz="quarter" idx="19" hasCustomPrompt="1"/>
          </p:nvPr>
        </p:nvSpPr>
        <p:spPr>
          <a:xfrm>
            <a:off x="1601668" y="380859"/>
            <a:ext cx="6966776" cy="351236"/>
          </a:xfrm>
        </p:spPr>
        <p:txBody>
          <a:bodyPr/>
          <a:lstStyle>
            <a:lvl1pPr marL="0" indent="0">
              <a:lnSpc>
                <a:spcPct val="90000"/>
              </a:lnSpc>
              <a:spcBef>
                <a:spcPts val="0"/>
              </a:spcBef>
              <a:spcAft>
                <a:spcPts val="0"/>
              </a:spcAft>
              <a:buFontTx/>
              <a:buNone/>
              <a:defRPr sz="2100" b="0" i="0">
                <a:latin typeface="Montserrat Light" pitchFamily="2" charset="77"/>
              </a:defRPr>
            </a:lvl1pPr>
          </a:lstStyle>
          <a:p>
            <a:pPr lvl="0"/>
            <a:r>
              <a:rPr lang="fr-FR" dirty="0"/>
              <a:t>MODIFIEZ LES STYLES DU TEXTE DU MASQUE</a:t>
            </a:r>
          </a:p>
        </p:txBody>
      </p:sp>
    </p:spTree>
    <p:extLst>
      <p:ext uri="{BB962C8B-B14F-4D97-AF65-F5344CB8AC3E}">
        <p14:creationId xmlns:p14="http://schemas.microsoft.com/office/powerpoint/2010/main" val="1348892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00B1AA"/>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00B1AA"/>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04B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168311927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Disposition de contenu et encart">
    <p:spTree>
      <p:nvGrpSpPr>
        <p:cNvPr id="1" name=""/>
        <p:cNvGrpSpPr/>
        <p:nvPr/>
      </p:nvGrpSpPr>
      <p:grpSpPr>
        <a:xfrm>
          <a:off x="0" y="0"/>
          <a:ext cx="0" cy="0"/>
          <a:chOff x="0" y="0"/>
          <a:chExt cx="0" cy="0"/>
        </a:xfrm>
      </p:grpSpPr>
      <p:sp>
        <p:nvSpPr>
          <p:cNvPr id="11" name="Espace réservé du texte 10"/>
          <p:cNvSpPr>
            <a:spLocks noGrp="1"/>
          </p:cNvSpPr>
          <p:nvPr>
            <p:ph type="body" sz="quarter" idx="15"/>
          </p:nvPr>
        </p:nvSpPr>
        <p:spPr bwMode="gray">
          <a:xfrm>
            <a:off x="1601669" y="4118072"/>
            <a:ext cx="6966776" cy="478932"/>
          </a:xfrm>
          <a:noFill/>
          <a:ln>
            <a:solidFill>
              <a:srgbClr val="0063AF"/>
            </a:solidFill>
          </a:ln>
        </p:spPr>
        <p:txBody>
          <a:bodyPr wrap="square" lIns="252000" tIns="180000" rIns="72000" bIns="180000" anchor="b">
            <a:spAutoFit/>
          </a:bodyPr>
          <a:lstStyle>
            <a:lvl1pPr marL="0">
              <a:lnSpc>
                <a:spcPct val="100000"/>
              </a:lnSpc>
              <a:spcBef>
                <a:spcPts val="0"/>
              </a:spcBef>
              <a:spcAft>
                <a:spcPts val="0"/>
              </a:spcAft>
              <a:buFontTx/>
              <a:buNone/>
              <a:defRPr sz="750" i="0">
                <a:solidFill>
                  <a:srgbClr val="153D8A"/>
                </a:solidFill>
              </a:defRPr>
            </a:lvl1pPr>
          </a:lstStyle>
          <a:p>
            <a:pPr lvl="0"/>
            <a:r>
              <a:rPr lang="fr-FR" dirty="0"/>
              <a:t>Modifiez les styles du texte du masque</a:t>
            </a:r>
          </a:p>
        </p:txBody>
      </p:sp>
      <p:sp>
        <p:nvSpPr>
          <p:cNvPr id="8" name="Espace réservé de la date 12">
            <a:extLst>
              <a:ext uri="{FF2B5EF4-FFF2-40B4-BE49-F238E27FC236}">
                <a16:creationId xmlns:a16="http://schemas.microsoft.com/office/drawing/2014/main" id="{E70B4D2D-D2D4-241B-C970-47F1BC25513F}"/>
              </a:ext>
            </a:extLst>
          </p:cNvPr>
          <p:cNvSpPr>
            <a:spLocks noGrp="1"/>
          </p:cNvSpPr>
          <p:nvPr>
            <p:ph type="dt" sz="half" idx="20"/>
          </p:nvPr>
        </p:nvSpPr>
        <p:spPr/>
        <p:txBody>
          <a:bodyPr/>
          <a:lstStyle>
            <a:lvl1pPr>
              <a:defRPr/>
            </a:lvl1pPr>
          </a:lstStyle>
          <a:p>
            <a:pPr>
              <a:defRPr/>
            </a:pPr>
            <a:fld id="{8F9FFC4D-F784-A746-B203-AE2BAA13D758}" type="datetime1">
              <a:rPr lang="fr-FR" smtClean="0"/>
              <a:t>04/11/2025</a:t>
            </a:fld>
            <a:endParaRPr lang="fr-FR"/>
          </a:p>
        </p:txBody>
      </p:sp>
      <p:sp>
        <p:nvSpPr>
          <p:cNvPr id="9" name="Espace réservé du pied de page 13">
            <a:extLst>
              <a:ext uri="{FF2B5EF4-FFF2-40B4-BE49-F238E27FC236}">
                <a16:creationId xmlns:a16="http://schemas.microsoft.com/office/drawing/2014/main" id="{56540773-E563-4A0D-DFF5-D2523927E036}"/>
              </a:ext>
            </a:extLst>
          </p:cNvPr>
          <p:cNvSpPr>
            <a:spLocks noGrp="1"/>
          </p:cNvSpPr>
          <p:nvPr>
            <p:ph type="ftr" sz="quarter" idx="21"/>
          </p:nvPr>
        </p:nvSpPr>
        <p:spPr/>
        <p:txBody>
          <a:bodyPr/>
          <a:lstStyle>
            <a:lvl1pPr>
              <a:defRPr/>
            </a:lvl1pPr>
          </a:lstStyle>
          <a:p>
            <a:pPr>
              <a:defRPr/>
            </a:pPr>
            <a:endParaRPr lang="fr-FR"/>
          </a:p>
        </p:txBody>
      </p:sp>
      <p:sp>
        <p:nvSpPr>
          <p:cNvPr id="3" name="Titre 1">
            <a:extLst>
              <a:ext uri="{FF2B5EF4-FFF2-40B4-BE49-F238E27FC236}">
                <a16:creationId xmlns:a16="http://schemas.microsoft.com/office/drawing/2014/main" id="{663C388D-1413-8724-B80E-7E974D0C52E7}"/>
              </a:ext>
            </a:extLst>
          </p:cNvPr>
          <p:cNvSpPr>
            <a:spLocks noGrp="1"/>
          </p:cNvSpPr>
          <p:nvPr>
            <p:ph type="title" hasCustomPrompt="1"/>
          </p:nvPr>
        </p:nvSpPr>
        <p:spPr bwMode="gray">
          <a:xfrm>
            <a:off x="489763" y="789553"/>
            <a:ext cx="980031" cy="3510389"/>
          </a:xfrm>
          <a:prstGeom prst="rect">
            <a:avLst/>
          </a:prstGeom>
        </p:spPr>
        <p:txBody>
          <a:bodyPr anchor="ctr"/>
          <a:lstStyle>
            <a:lvl1pPr algn="ctr">
              <a:defRPr>
                <a:solidFill>
                  <a:srgbClr val="153D8A"/>
                </a:solidFill>
              </a:defRPr>
            </a:lvl1pPr>
          </a:lstStyle>
          <a:p>
            <a:r>
              <a:rPr lang="fr-FR" noProof="0" dirty="0"/>
              <a:t>MODIFIEZ</a:t>
            </a:r>
            <a:br>
              <a:rPr lang="fr-FR" noProof="0" dirty="0"/>
            </a:br>
            <a:r>
              <a:rPr lang="fr-FR" noProof="0" dirty="0"/>
              <a:t>LE STYLE DU TITRE</a:t>
            </a:r>
            <a:endParaRPr lang="fr-FR" dirty="0"/>
          </a:p>
        </p:txBody>
      </p:sp>
      <p:sp>
        <p:nvSpPr>
          <p:cNvPr id="13" name="Espace réservé du numéro de diapositive 14">
            <a:extLst>
              <a:ext uri="{FF2B5EF4-FFF2-40B4-BE49-F238E27FC236}">
                <a16:creationId xmlns:a16="http://schemas.microsoft.com/office/drawing/2014/main" id="{3FB29535-0FF9-CA03-4FC7-2C090E235A17}"/>
              </a:ext>
            </a:extLst>
          </p:cNvPr>
          <p:cNvSpPr>
            <a:spLocks noGrp="1"/>
          </p:cNvSpPr>
          <p:nvPr>
            <p:ph type="sldNum" sz="quarter" idx="22"/>
          </p:nvPr>
        </p:nvSpPr>
        <p:spPr>
          <a:xfrm>
            <a:off x="808284" y="4471110"/>
            <a:ext cx="342988" cy="125894"/>
          </a:xfrm>
          <a:solidFill>
            <a:srgbClr val="0063AF"/>
          </a:solidFill>
        </p:spPr>
        <p:txBody>
          <a:bodyPr/>
          <a:lstStyle>
            <a:lvl1pPr>
              <a:defRPr>
                <a:solidFill>
                  <a:schemeClr val="bg1"/>
                </a:solidFill>
              </a:defRPr>
            </a:lvl1pPr>
          </a:lstStyle>
          <a:p>
            <a:fld id="{A8AB9776-B73F-0A4C-AE34-B532D0FFE93B}" type="slidenum">
              <a:rPr lang="fr-FR" altLang="fr-FR" smtClean="0"/>
              <a:pPr/>
              <a:t>‹N°›</a:t>
            </a:fld>
            <a:endParaRPr lang="fr-FR" altLang="fr-FR" dirty="0"/>
          </a:p>
        </p:txBody>
      </p:sp>
      <p:cxnSp>
        <p:nvCxnSpPr>
          <p:cNvPr id="2" name="Connecteur droit 1">
            <a:extLst>
              <a:ext uri="{FF2B5EF4-FFF2-40B4-BE49-F238E27FC236}">
                <a16:creationId xmlns:a16="http://schemas.microsoft.com/office/drawing/2014/main" id="{0EEA315C-C625-67A1-9937-392AA160872A}"/>
              </a:ext>
            </a:extLst>
          </p:cNvPr>
          <p:cNvCxnSpPr>
            <a:cxnSpLocks/>
          </p:cNvCxnSpPr>
          <p:nvPr userDrawn="1"/>
        </p:nvCxnSpPr>
        <p:spPr>
          <a:xfrm>
            <a:off x="979778" y="627534"/>
            <a:ext cx="0" cy="1674186"/>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3F9CF04F-E3AE-8A26-BCC6-30BF4B9E0423}"/>
              </a:ext>
            </a:extLst>
          </p:cNvPr>
          <p:cNvCxnSpPr>
            <a:cxnSpLocks/>
          </p:cNvCxnSpPr>
          <p:nvPr userDrawn="1"/>
        </p:nvCxnSpPr>
        <p:spPr>
          <a:xfrm>
            <a:off x="979778" y="2782254"/>
            <a:ext cx="0" cy="1571694"/>
          </a:xfrm>
          <a:prstGeom prst="line">
            <a:avLst/>
          </a:prstGeom>
          <a:ln>
            <a:solidFill>
              <a:srgbClr val="0063AF"/>
            </a:solidFill>
          </a:ln>
        </p:spPr>
        <p:style>
          <a:lnRef idx="1">
            <a:schemeClr val="accent1"/>
          </a:lnRef>
          <a:fillRef idx="0">
            <a:schemeClr val="accent1"/>
          </a:fillRef>
          <a:effectRef idx="0">
            <a:schemeClr val="accent1"/>
          </a:effectRef>
          <a:fontRef idx="minor">
            <a:schemeClr val="tx1"/>
          </a:fontRef>
        </p:style>
      </p:cxnSp>
      <p:pic>
        <p:nvPicPr>
          <p:cNvPr id="10" name="Image 9">
            <a:extLst>
              <a:ext uri="{FF2B5EF4-FFF2-40B4-BE49-F238E27FC236}">
                <a16:creationId xmlns:a16="http://schemas.microsoft.com/office/drawing/2014/main" id="{6AB76C69-639A-64CC-6C13-96FC04319E3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45476" y="287872"/>
            <a:ext cx="268605" cy="268605"/>
          </a:xfrm>
          <a:prstGeom prst="rect">
            <a:avLst/>
          </a:prstGeom>
        </p:spPr>
      </p:pic>
      <p:sp>
        <p:nvSpPr>
          <p:cNvPr id="14" name="Espace réservé du contenu 6">
            <a:extLst>
              <a:ext uri="{FF2B5EF4-FFF2-40B4-BE49-F238E27FC236}">
                <a16:creationId xmlns:a16="http://schemas.microsoft.com/office/drawing/2014/main" id="{FBBA16BC-CBA0-7C4E-BE18-191E1B7AACC1}"/>
              </a:ext>
            </a:extLst>
          </p:cNvPr>
          <p:cNvSpPr>
            <a:spLocks noGrp="1"/>
          </p:cNvSpPr>
          <p:nvPr>
            <p:ph sz="quarter" idx="13" hasCustomPrompt="1"/>
          </p:nvPr>
        </p:nvSpPr>
        <p:spPr bwMode="gray">
          <a:xfrm>
            <a:off x="1601668" y="1059582"/>
            <a:ext cx="3240362" cy="2970331"/>
          </a:xfrm>
        </p:spPr>
        <p:txBody>
          <a:bodyPr/>
          <a:lstStyle>
            <a:lvl2pPr marL="323850" indent="-107156">
              <a:buFontTx/>
              <a:buBlip>
                <a:blip r:embed="rId3"/>
              </a:buBlip>
              <a:defRPr/>
            </a:lvl2pPr>
            <a:lvl3pPr marL="324694">
              <a:defRPr/>
            </a:lvl3pPr>
            <a:lvl4pPr>
              <a:defRPr b="0" i="0">
                <a:latin typeface="Montserrat Light" pitchFamily="2" charset="77"/>
              </a:defRPr>
            </a:lvl4pPr>
          </a:lstStyle>
          <a:p>
            <a:pPr lvl="0"/>
            <a:r>
              <a:rPr lang="fr-FR" altLang="fr-FR" dirty="0"/>
              <a:t>TEXTE DE NIVEAU 1</a:t>
            </a:r>
          </a:p>
          <a:p>
            <a:pPr lvl="1"/>
            <a:r>
              <a:rPr lang="fr-FR" altLang="fr-FR" dirty="0"/>
              <a:t>TEXTE DE NIVEAU 2</a:t>
            </a:r>
          </a:p>
          <a:p>
            <a:pPr lvl="2"/>
            <a:r>
              <a:rPr lang="fr-FR" altLang="fr-FR" dirty="0"/>
              <a:t>Texte de niveau 3</a:t>
            </a:r>
          </a:p>
          <a:p>
            <a:pPr lvl="3"/>
            <a:r>
              <a:rPr lang="fr-FR" altLang="fr-FR" dirty="0"/>
              <a:t>Texte de niveau 4</a:t>
            </a:r>
          </a:p>
        </p:txBody>
      </p:sp>
      <p:sp>
        <p:nvSpPr>
          <p:cNvPr id="5" name="Espace réservé du contenu 6">
            <a:extLst>
              <a:ext uri="{FF2B5EF4-FFF2-40B4-BE49-F238E27FC236}">
                <a16:creationId xmlns:a16="http://schemas.microsoft.com/office/drawing/2014/main" id="{350C6474-189F-2D93-FD16-8C4862CE6964}"/>
              </a:ext>
            </a:extLst>
          </p:cNvPr>
          <p:cNvSpPr>
            <a:spLocks noGrp="1"/>
          </p:cNvSpPr>
          <p:nvPr>
            <p:ph sz="quarter" idx="23" hasCustomPrompt="1"/>
          </p:nvPr>
        </p:nvSpPr>
        <p:spPr bwMode="gray">
          <a:xfrm>
            <a:off x="5087855" y="1059582"/>
            <a:ext cx="3480590" cy="2970331"/>
          </a:xfrm>
          <a:solidFill>
            <a:schemeClr val="bg1">
              <a:lumMod val="95000"/>
            </a:schemeClr>
          </a:solidFill>
        </p:spPr>
        <p:txBody>
          <a:bodyPr anchor="ctr"/>
          <a:lstStyle>
            <a:lvl1pPr algn="ctr">
              <a:defRPr sz="825">
                <a:solidFill>
                  <a:schemeClr val="bg1">
                    <a:lumMod val="50000"/>
                  </a:schemeClr>
                </a:solidFill>
              </a:defRPr>
            </a:lvl1pPr>
            <a:lvl2pPr marL="323850" indent="-107156">
              <a:buFontTx/>
              <a:buBlip>
                <a:blip r:embed="rId3"/>
              </a:buBlip>
              <a:defRPr/>
            </a:lvl2pPr>
            <a:lvl3pPr marL="324694">
              <a:defRPr/>
            </a:lvl3pPr>
            <a:lvl4pPr>
              <a:defRPr b="0" i="0">
                <a:latin typeface="Montserrat Light" pitchFamily="2" charset="77"/>
              </a:defRPr>
            </a:lvl4pPr>
          </a:lstStyle>
          <a:p>
            <a:pPr lvl="0"/>
            <a:r>
              <a:rPr lang="fr-FR" altLang="fr-FR" dirty="0"/>
              <a:t>Emplacement graphique</a:t>
            </a:r>
          </a:p>
        </p:txBody>
      </p:sp>
      <p:sp>
        <p:nvSpPr>
          <p:cNvPr id="18" name="Espace réservé du texte 3">
            <a:extLst>
              <a:ext uri="{FF2B5EF4-FFF2-40B4-BE49-F238E27FC236}">
                <a16:creationId xmlns:a16="http://schemas.microsoft.com/office/drawing/2014/main" id="{BB150230-D1EE-A94D-1E11-0BC8B08AF61E}"/>
              </a:ext>
            </a:extLst>
          </p:cNvPr>
          <p:cNvSpPr>
            <a:spLocks noGrp="1"/>
          </p:cNvSpPr>
          <p:nvPr>
            <p:ph type="body" sz="quarter" idx="19" hasCustomPrompt="1"/>
          </p:nvPr>
        </p:nvSpPr>
        <p:spPr>
          <a:xfrm>
            <a:off x="1601668" y="380859"/>
            <a:ext cx="6966776" cy="351236"/>
          </a:xfrm>
        </p:spPr>
        <p:txBody>
          <a:bodyPr/>
          <a:lstStyle>
            <a:lvl1pPr marL="0" indent="0">
              <a:lnSpc>
                <a:spcPct val="90000"/>
              </a:lnSpc>
              <a:spcBef>
                <a:spcPts val="0"/>
              </a:spcBef>
              <a:spcAft>
                <a:spcPts val="0"/>
              </a:spcAft>
              <a:buFontTx/>
              <a:buNone/>
              <a:defRPr sz="2100" b="0" i="0">
                <a:latin typeface="Montserrat Light" pitchFamily="2" charset="77"/>
              </a:defRPr>
            </a:lvl1pPr>
          </a:lstStyle>
          <a:p>
            <a:pPr lvl="0"/>
            <a:r>
              <a:rPr lang="fr-FR" dirty="0"/>
              <a:t>MODIFIEZ LES STYLES DU TEXTE DU MASQUE</a:t>
            </a:r>
          </a:p>
        </p:txBody>
      </p:sp>
    </p:spTree>
    <p:extLst>
      <p:ext uri="{BB962C8B-B14F-4D97-AF65-F5344CB8AC3E}">
        <p14:creationId xmlns:p14="http://schemas.microsoft.com/office/powerpoint/2010/main" val="285646185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cSld name="4ème couverture">
    <p:spTree>
      <p:nvGrpSpPr>
        <p:cNvPr id="1" name=""/>
        <p:cNvGrpSpPr/>
        <p:nvPr/>
      </p:nvGrpSpPr>
      <p:grpSpPr>
        <a:xfrm>
          <a:off x="0" y="0"/>
          <a:ext cx="0" cy="0"/>
          <a:chOff x="0" y="0"/>
          <a:chExt cx="0" cy="0"/>
        </a:xfrm>
      </p:grpSpPr>
      <p:pic>
        <p:nvPicPr>
          <p:cNvPr id="3" name="Imag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6227763" y="538164"/>
            <a:ext cx="2195512"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1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539751" y="360364"/>
            <a:ext cx="2700338"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Modifiez le style du titre</a:t>
            </a:r>
            <a:endParaRPr lang="fr-FR" dirty="0"/>
          </a:p>
        </p:txBody>
      </p:sp>
      <p:sp>
        <p:nvSpPr>
          <p:cNvPr id="5" name="Espace réservé de la date 3"/>
          <p:cNvSpPr>
            <a:spLocks noGrp="1"/>
          </p:cNvSpPr>
          <p:nvPr>
            <p:ph type="dt" sz="half" idx="10"/>
          </p:nvPr>
        </p:nvSpPr>
        <p:spPr bwMode="gray">
          <a:xfrm>
            <a:off x="0" y="4964114"/>
            <a:ext cx="179388" cy="179387"/>
          </a:xfrm>
          <a:ln>
            <a:solidFill>
              <a:schemeClr val="tx1">
                <a:alpha val="0"/>
              </a:schemeClr>
            </a:solidFill>
          </a:ln>
        </p:spPr>
        <p:txBody>
          <a:bodyPr/>
          <a:lstStyle>
            <a:lvl1pPr>
              <a:defRPr sz="100" cap="none">
                <a:solidFill>
                  <a:schemeClr val="tx1">
                    <a:alpha val="0"/>
                  </a:schemeClr>
                </a:solidFill>
              </a:defRPr>
            </a:lvl1pPr>
          </a:lstStyle>
          <a:p>
            <a:pPr>
              <a:defRPr/>
            </a:pPr>
            <a:endParaRPr lang="fr-FR"/>
          </a:p>
        </p:txBody>
      </p:sp>
      <p:sp>
        <p:nvSpPr>
          <p:cNvPr id="6" name="Espace réservé du pied de page 4"/>
          <p:cNvSpPr>
            <a:spLocks noGrp="1"/>
          </p:cNvSpPr>
          <p:nvPr>
            <p:ph type="ftr" sz="quarter" idx="11"/>
          </p:nvPr>
        </p:nvSpPr>
        <p:spPr>
          <a:xfrm>
            <a:off x="720725" y="4371976"/>
            <a:ext cx="3238500" cy="447675"/>
          </a:xfrm>
        </p:spPr>
        <p:txBody>
          <a:bodyPr/>
          <a:lstStyle>
            <a:lvl1pPr algn="l">
              <a:defRPr sz="1150"/>
            </a:lvl1pPr>
          </a:lstStyle>
          <a:p>
            <a:pPr>
              <a:defRPr/>
            </a:pPr>
            <a:r>
              <a:rPr lang="fr-FR"/>
              <a:t>ARS DD75 - 04.11.2025</a:t>
            </a:r>
          </a:p>
        </p:txBody>
      </p:sp>
      <p:sp>
        <p:nvSpPr>
          <p:cNvPr id="8" name="Espace réservé du numéro de diapositive 5"/>
          <p:cNvSpPr>
            <a:spLocks noGrp="1"/>
          </p:cNvSpPr>
          <p:nvPr>
            <p:ph type="sldNum" sz="quarter" idx="12"/>
          </p:nvPr>
        </p:nvSpPr>
        <p:spPr>
          <a:xfrm>
            <a:off x="0" y="4964114"/>
            <a:ext cx="179388" cy="179387"/>
          </a:xfrm>
          <a:ln>
            <a:solidFill>
              <a:schemeClr val="tx1">
                <a:alpha val="0"/>
              </a:schemeClr>
            </a:solidFill>
          </a:ln>
        </p:spPr>
        <p:txBody>
          <a:bodyPr/>
          <a:lstStyle>
            <a:lvl1pPr>
              <a:defRPr sz="100">
                <a:solidFill>
                  <a:srgbClr val="000000"/>
                </a:solidFill>
              </a:defRPr>
            </a:lvl1pPr>
          </a:lstStyle>
          <a:p>
            <a:pPr>
              <a:defRPr/>
            </a:pPr>
            <a:fld id="{1AE88242-77C2-4040-B7D6-3F773EDE6A7F}" type="slidenum">
              <a:rPr lang="fr-FR" altLang="fr-FR"/>
              <a:pPr>
                <a:defRPr/>
              </a:pPr>
              <a:t>‹N°›</a:t>
            </a:fld>
            <a:endParaRPr lang="fr-FR" altLang="fr-FR"/>
          </a:p>
        </p:txBody>
      </p:sp>
    </p:spTree>
    <p:extLst>
      <p:ext uri="{BB962C8B-B14F-4D97-AF65-F5344CB8AC3E}">
        <p14:creationId xmlns:p14="http://schemas.microsoft.com/office/powerpoint/2010/main" val="315582108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32758398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fr-FR"/>
              <a:t>Modifiez le style du titre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1753182108"/>
      </p:ext>
    </p:extLst>
  </p:cSld>
  <p:clrMapOvr>
    <a:masterClrMapping/>
  </p:clrMapOvr>
  <p:hf hdr="0"/>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4148800171"/>
      </p:ext>
    </p:extLst>
  </p:cSld>
  <p:clrMapOvr>
    <a:masterClrMapping/>
  </p:clrMapOvr>
  <p:hf hdr="0"/>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fr-FR"/>
              <a:t>Modifiez le style du titre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126665427"/>
      </p:ext>
    </p:extLst>
  </p:cSld>
  <p:clrMapOvr>
    <a:masterClrMapping/>
  </p:clrMapOvr>
  <p:hf hdr="0"/>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2386725701"/>
      </p:ext>
    </p:extLst>
  </p:cSld>
  <p:clrMapOvr>
    <a:masterClrMapping/>
  </p:clrMapOvr>
  <p:hf hdr="0"/>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629842" y="1878806"/>
            <a:ext cx="3868340" cy="2763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629150" y="1878806"/>
            <a:ext cx="3887391" cy="2763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1599983093"/>
      </p:ext>
    </p:extLst>
  </p:cSld>
  <p:clrMapOvr>
    <a:masterClrMapping/>
  </p:clrMapOvr>
  <p:hf hdr="0"/>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1551876147"/>
      </p:ext>
    </p:extLst>
  </p:cSld>
  <p:clrMapOvr>
    <a:masterClrMapping/>
  </p:clrMapOvr>
  <p:hf hdr="0"/>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4" name="Slide Number Placeholder 3"/>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1415501987"/>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156299"/>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sp>
        <p:nvSpPr>
          <p:cNvPr id="10" name="Espace réservé du numéro de diapositive 3"/>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1417" y="4644755"/>
            <a:ext cx="914369" cy="251100"/>
          </a:xfrm>
          <a:prstGeom prst="rect">
            <a:avLst/>
          </a:prstGeom>
        </p:spPr>
      </p:pic>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1562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140546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fr-FR"/>
              <a:t>Modifiez le style du titre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1580485878"/>
      </p:ext>
    </p:extLst>
  </p:cSld>
  <p:clrMapOvr>
    <a:masterClrMapping/>
  </p:clrMapOvr>
  <p:hf hdr="0"/>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2901031470"/>
      </p:ext>
    </p:extLst>
  </p:cSld>
  <p:clrMapOvr>
    <a:masterClrMapping/>
  </p:clrMapOvr>
  <p:hf hdr="0"/>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3604091383"/>
      </p:ext>
    </p:extLst>
  </p:cSld>
  <p:clrMapOvr>
    <a:masterClrMapping/>
  </p:clrMapOvr>
  <p:hf hdr="0"/>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F9B0CB28-85DB-480B-8C99-FD493ACC7120}" type="datetimeFigureOut">
              <a:rPr lang="en-US" smtClean="0"/>
              <a:t>11/4/2025</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3494243843"/>
      </p:ext>
    </p:extLst>
  </p:cSld>
  <p:clrMapOvr>
    <a:masterClrMapping/>
  </p:clrMapOvr>
  <p:hf hdr="0"/>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ontenu encadré">
    <p:spTree>
      <p:nvGrpSpPr>
        <p:cNvPr id="1" name=""/>
        <p:cNvGrpSpPr/>
        <p:nvPr/>
      </p:nvGrpSpPr>
      <p:grpSpPr>
        <a:xfrm>
          <a:off x="0" y="0"/>
          <a:ext cx="0" cy="0"/>
          <a:chOff x="0" y="0"/>
          <a:chExt cx="0" cy="0"/>
        </a:xfrm>
      </p:grpSpPr>
      <p:sp>
        <p:nvSpPr>
          <p:cNvPr id="25" name="Espace réservé du numéro de diapositive 3">
            <a:extLst>
              <a:ext uri="{FF2B5EF4-FFF2-40B4-BE49-F238E27FC236}">
                <a16:creationId xmlns:a16="http://schemas.microsoft.com/office/drawing/2014/main" id="{51A873DE-76E7-4CA9-A291-1F69A451027D}"/>
              </a:ext>
            </a:extLst>
          </p:cNvPr>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sp>
        <p:nvSpPr>
          <p:cNvPr id="3" name="Rectangle 2">
            <a:extLst>
              <a:ext uri="{FF2B5EF4-FFF2-40B4-BE49-F238E27FC236}">
                <a16:creationId xmlns:a16="http://schemas.microsoft.com/office/drawing/2014/main" id="{F6ABDFEC-A100-4731-99FE-76D35AC42DD9}"/>
              </a:ext>
            </a:extLst>
          </p:cNvPr>
          <p:cNvSpPr/>
          <p:nvPr userDrawn="1"/>
        </p:nvSpPr>
        <p:spPr>
          <a:xfrm>
            <a:off x="-1" y="0"/>
            <a:ext cx="9144001" cy="5143498"/>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23" name="Titre 1">
            <a:extLst>
              <a:ext uri="{FF2B5EF4-FFF2-40B4-BE49-F238E27FC236}">
                <a16:creationId xmlns:a16="http://schemas.microsoft.com/office/drawing/2014/main" id="{28AAEC56-82EC-41B0-BA42-A265B3978949}"/>
              </a:ext>
            </a:extLst>
          </p:cNvPr>
          <p:cNvSpPr>
            <a:spLocks noGrp="1"/>
          </p:cNvSpPr>
          <p:nvPr>
            <p:ph type="title" hasCustomPrompt="1"/>
          </p:nvPr>
        </p:nvSpPr>
        <p:spPr>
          <a:xfrm>
            <a:off x="945089" y="240631"/>
            <a:ext cx="4229616" cy="575379"/>
          </a:xfrm>
          <a:noFill/>
        </p:spPr>
        <p:txBody>
          <a:bodyPr>
            <a:normAutofit/>
          </a:bodyPr>
          <a:lstStyle>
            <a:lvl1pPr>
              <a:defRPr sz="2400" b="1">
                <a:solidFill>
                  <a:schemeClr val="bg1"/>
                </a:solidFill>
              </a:defRPr>
            </a:lvl1pPr>
          </a:lstStyle>
          <a:p>
            <a:r>
              <a:rPr lang="fr-FR" dirty="0"/>
              <a:t>TITRE</a:t>
            </a:r>
          </a:p>
        </p:txBody>
      </p:sp>
      <p:cxnSp>
        <p:nvCxnSpPr>
          <p:cNvPr id="24" name="Connecteur droit 23">
            <a:extLst>
              <a:ext uri="{FF2B5EF4-FFF2-40B4-BE49-F238E27FC236}">
                <a16:creationId xmlns:a16="http://schemas.microsoft.com/office/drawing/2014/main" id="{129A8895-CA5E-4E1D-A11A-F691253B77A1}"/>
              </a:ext>
            </a:extLst>
          </p:cNvPr>
          <p:cNvCxnSpPr>
            <a:cxnSpLocks/>
          </p:cNvCxnSpPr>
          <p:nvPr userDrawn="1"/>
        </p:nvCxnSpPr>
        <p:spPr>
          <a:xfrm>
            <a:off x="0" y="528320"/>
            <a:ext cx="84643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27" name="Image 26">
            <a:extLst>
              <a:ext uri="{FF2B5EF4-FFF2-40B4-BE49-F238E27FC236}">
                <a16:creationId xmlns:a16="http://schemas.microsoft.com/office/drawing/2014/main" id="{6E10BCE0-552A-4F3D-8F67-F7D396BF91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3687" y="4471608"/>
            <a:ext cx="1261019" cy="346295"/>
          </a:xfrm>
          <a:prstGeom prst="rect">
            <a:avLst/>
          </a:prstGeom>
        </p:spPr>
      </p:pic>
    </p:spTree>
    <p:extLst>
      <p:ext uri="{BB962C8B-B14F-4D97-AF65-F5344CB8AC3E}">
        <p14:creationId xmlns:p14="http://schemas.microsoft.com/office/powerpoint/2010/main" val="69527320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5E6BB2-0ABA-4167-97DF-BECF6D42AAC0}"/>
              </a:ext>
            </a:extLst>
          </p:cNvPr>
          <p:cNvSpPr/>
          <p:nvPr userDrawn="1"/>
        </p:nvSpPr>
        <p:spPr>
          <a:xfrm>
            <a:off x="0" y="0"/>
            <a:ext cx="9144000" cy="514350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9" name="Rectangle 8"/>
          <p:cNvSpPr/>
          <p:nvPr userDrawn="1"/>
        </p:nvSpPr>
        <p:spPr>
          <a:xfrm>
            <a:off x="384704" y="418191"/>
            <a:ext cx="8374593" cy="3369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2" name="Titre 1"/>
          <p:cNvSpPr>
            <a:spLocks noGrp="1"/>
          </p:cNvSpPr>
          <p:nvPr>
            <p:ph type="title" hasCustomPrompt="1"/>
          </p:nvPr>
        </p:nvSpPr>
        <p:spPr>
          <a:xfrm>
            <a:off x="407885" y="469792"/>
            <a:ext cx="2173827" cy="222137"/>
          </a:xfrm>
        </p:spPr>
        <p:txBody>
          <a:bodyPr>
            <a:normAutofit/>
          </a:bodyPr>
          <a:lstStyle>
            <a:lvl1pPr>
              <a:defRPr sz="1200" b="1">
                <a:solidFill>
                  <a:schemeClr val="tx1">
                    <a:lumMod val="50000"/>
                    <a:lumOff val="50000"/>
                  </a:schemeClr>
                </a:solidFill>
              </a:defRPr>
            </a:lvl1pPr>
          </a:lstStyle>
          <a:p>
            <a:r>
              <a:rPr lang="fr-FR" dirty="0"/>
              <a:t>Sommaire</a:t>
            </a:r>
          </a:p>
        </p:txBody>
      </p:sp>
      <p:pic>
        <p:nvPicPr>
          <p:cNvPr id="14" name="Image 13">
            <a:extLst>
              <a:ext uri="{FF2B5EF4-FFF2-40B4-BE49-F238E27FC236}">
                <a16:creationId xmlns:a16="http://schemas.microsoft.com/office/drawing/2014/main" id="{CA9040B3-AFCB-4828-876C-EB918C52E97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43859" y="4289352"/>
            <a:ext cx="1856282" cy="509763"/>
          </a:xfrm>
          <a:prstGeom prst="rect">
            <a:avLst/>
          </a:prstGeom>
        </p:spPr>
      </p:pic>
      <p:sp>
        <p:nvSpPr>
          <p:cNvPr id="6" name="Rectangle 5">
            <a:extLst>
              <a:ext uri="{FF2B5EF4-FFF2-40B4-BE49-F238E27FC236}">
                <a16:creationId xmlns:a16="http://schemas.microsoft.com/office/drawing/2014/main" id="{CE3B5219-23A6-4F38-AA4E-3738D87E723E}"/>
              </a:ext>
            </a:extLst>
          </p:cNvPr>
          <p:cNvSpPr/>
          <p:nvPr userDrawn="1"/>
        </p:nvSpPr>
        <p:spPr>
          <a:xfrm>
            <a:off x="407886" y="846307"/>
            <a:ext cx="4119359" cy="27869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l">
              <a:buFont typeface="+mj-lt"/>
              <a:buAutoNum type="arabicPeriod"/>
            </a:pPr>
            <a:endParaRPr lang="fr-FR" sz="1350" dirty="0">
              <a:solidFill>
                <a:schemeClr val="tx1"/>
              </a:solidFill>
            </a:endParaRPr>
          </a:p>
        </p:txBody>
      </p:sp>
      <p:sp>
        <p:nvSpPr>
          <p:cNvPr id="18" name="Rectangle 17">
            <a:extLst>
              <a:ext uri="{FF2B5EF4-FFF2-40B4-BE49-F238E27FC236}">
                <a16:creationId xmlns:a16="http://schemas.microsoft.com/office/drawing/2014/main" id="{BB4779A2-96EA-425F-BC01-9002858F9FB4}"/>
              </a:ext>
            </a:extLst>
          </p:cNvPr>
          <p:cNvSpPr/>
          <p:nvPr userDrawn="1"/>
        </p:nvSpPr>
        <p:spPr>
          <a:xfrm>
            <a:off x="4616758" y="846307"/>
            <a:ext cx="4119359" cy="27869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l">
              <a:buFont typeface="+mj-lt"/>
              <a:buAutoNum type="arabicPeriod"/>
            </a:pPr>
            <a:endParaRPr lang="fr-FR" sz="1350" dirty="0">
              <a:solidFill>
                <a:schemeClr val="tx1"/>
              </a:solidFill>
            </a:endParaRPr>
          </a:p>
        </p:txBody>
      </p:sp>
    </p:spTree>
    <p:extLst>
      <p:ext uri="{BB962C8B-B14F-4D97-AF65-F5344CB8AC3E}">
        <p14:creationId xmlns:p14="http://schemas.microsoft.com/office/powerpoint/2010/main" val="84365491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156299"/>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sp>
        <p:nvSpPr>
          <p:cNvPr id="10" name="Espace réservé du numéro de diapositive 3"/>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1417" y="4644755"/>
            <a:ext cx="914369" cy="251100"/>
          </a:xfrm>
          <a:prstGeom prst="rect">
            <a:avLst/>
          </a:prstGeom>
        </p:spPr>
      </p:pic>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1562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246508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156299"/>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sp>
        <p:nvSpPr>
          <p:cNvPr id="10" name="Espace réservé du numéro de diapositive 3"/>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1562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24995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156299"/>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156299"/>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236358486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3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02805E"/>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02805E"/>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028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3061354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seul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2309495" y="597410"/>
            <a:ext cx="4525013" cy="3572991"/>
          </a:xfrm>
        </p:spPr>
        <p:txBody>
          <a:bodyPr/>
          <a:lstStyle>
            <a:lvl1pPr marL="0" indent="0">
              <a:buNone/>
              <a:defRPr sz="1800"/>
            </a:lvl1pPr>
            <a:lvl2pPr marL="257210" indent="0">
              <a:buNone/>
              <a:defRPr sz="1575"/>
            </a:lvl2pPr>
            <a:lvl3pPr marL="514418" indent="0">
              <a:buNone/>
              <a:defRPr sz="1350"/>
            </a:lvl3pPr>
            <a:lvl4pPr marL="771628" indent="0">
              <a:buNone/>
              <a:defRPr sz="1125"/>
            </a:lvl4pPr>
            <a:lvl5pPr marL="1028837" indent="0">
              <a:buNone/>
              <a:defRPr sz="1125"/>
            </a:lvl5pPr>
            <a:lvl6pPr marL="1286047" indent="0">
              <a:buNone/>
              <a:defRPr sz="1125"/>
            </a:lvl6pPr>
            <a:lvl7pPr marL="1543256" indent="0">
              <a:buNone/>
              <a:defRPr sz="1125"/>
            </a:lvl7pPr>
            <a:lvl8pPr marL="1800465" indent="0">
              <a:buNone/>
              <a:defRPr sz="1125"/>
            </a:lvl8pPr>
            <a:lvl9pPr marL="2057675" indent="0">
              <a:buNone/>
              <a:defRPr sz="1125"/>
            </a:lvl9pPr>
          </a:lstStyle>
          <a:p>
            <a:endParaRPr lang="fr-FR" dirty="0"/>
          </a:p>
        </p:txBody>
      </p:sp>
      <p:sp>
        <p:nvSpPr>
          <p:cNvPr id="8" name="Ellipse 7"/>
          <p:cNvSpPr/>
          <p:nvPr userDrawn="1"/>
        </p:nvSpPr>
        <p:spPr>
          <a:xfrm>
            <a:off x="349283" y="770932"/>
            <a:ext cx="356548" cy="356026"/>
          </a:xfrm>
          <a:prstGeom prst="ellipse">
            <a:avLst/>
          </a:prstGeom>
          <a:solidFill>
            <a:srgbClr val="F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solidFill>
                <a:prstClr val="white"/>
              </a:solidFill>
            </a:endParaRPr>
          </a:p>
        </p:txBody>
      </p:sp>
      <p:sp>
        <p:nvSpPr>
          <p:cNvPr id="9" name="Ellipse 8"/>
          <p:cNvSpPr/>
          <p:nvPr userDrawn="1"/>
        </p:nvSpPr>
        <p:spPr>
          <a:xfrm>
            <a:off x="8086211" y="-238805"/>
            <a:ext cx="708509" cy="707472"/>
          </a:xfrm>
          <a:prstGeom prst="ellipse">
            <a:avLst/>
          </a:prstGeom>
          <a:solidFill>
            <a:srgbClr val="93C1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solidFill>
                <a:prstClr val="white"/>
              </a:solidFill>
            </a:endParaRPr>
          </a:p>
        </p:txBody>
      </p:sp>
      <p:pic>
        <p:nvPicPr>
          <p:cNvPr id="11" name="Imag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810" y="4213318"/>
            <a:ext cx="9125191" cy="227222"/>
          </a:xfrm>
          <a:prstGeom prst="rect">
            <a:avLst/>
          </a:prstGeom>
        </p:spPr>
      </p:pic>
      <p:sp>
        <p:nvSpPr>
          <p:cNvPr id="12" name="Ellipse 11"/>
          <p:cNvSpPr/>
          <p:nvPr userDrawn="1"/>
        </p:nvSpPr>
        <p:spPr>
          <a:xfrm>
            <a:off x="8588229" y="2846571"/>
            <a:ext cx="1111542" cy="1109915"/>
          </a:xfrm>
          <a:prstGeom prst="ellipse">
            <a:avLst/>
          </a:prstGeom>
          <a:solidFill>
            <a:srgbClr val="55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solidFill>
                <a:prstClr val="white"/>
              </a:solidFill>
            </a:endParaRPr>
          </a:p>
        </p:txBody>
      </p:sp>
      <p:sp>
        <p:nvSpPr>
          <p:cNvPr id="13" name="Titre 1"/>
          <p:cNvSpPr>
            <a:spLocks noGrp="1"/>
          </p:cNvSpPr>
          <p:nvPr>
            <p:ph type="title" hasCustomPrompt="1"/>
          </p:nvPr>
        </p:nvSpPr>
        <p:spPr>
          <a:xfrm>
            <a:off x="705830" y="239347"/>
            <a:ext cx="2949178" cy="458645"/>
          </a:xfrm>
        </p:spPr>
        <p:txBody>
          <a:bodyPr anchor="b">
            <a:normAutofit/>
          </a:bodyPr>
          <a:lstStyle>
            <a:lvl1pPr>
              <a:defRPr sz="1406">
                <a:solidFill>
                  <a:srgbClr val="18B9DF"/>
                </a:solidFill>
              </a:defRPr>
            </a:lvl1pPr>
          </a:lstStyle>
          <a:p>
            <a:r>
              <a:rPr lang="fr-FR" dirty="0"/>
              <a:t>TITRE</a:t>
            </a:r>
          </a:p>
        </p:txBody>
      </p:sp>
      <p:sp>
        <p:nvSpPr>
          <p:cNvPr id="14" name="Espace réservé du numéro de diapositive 3"/>
          <p:cNvSpPr>
            <a:spLocks noGrp="1"/>
          </p:cNvSpPr>
          <p:nvPr>
            <p:ph type="sldNum" sz="quarter" idx="4"/>
          </p:nvPr>
        </p:nvSpPr>
        <p:spPr>
          <a:xfrm>
            <a:off x="6457950" y="4767265"/>
            <a:ext cx="2057400"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DB8865AD-EE0C-47FB-9C60-EBDE7F8C2966}" type="slidenum">
              <a:rPr lang="fr-FR" smtClean="0">
                <a:solidFill>
                  <a:prstClr val="black">
                    <a:tint val="75000"/>
                  </a:prstClr>
                </a:solidFill>
              </a:rPr>
              <a:pPr/>
              <a:t>‹N°›</a:t>
            </a:fld>
            <a:endParaRPr lang="fr-FR" dirty="0">
              <a:solidFill>
                <a:prstClr val="black">
                  <a:tint val="75000"/>
                </a:prstClr>
              </a:solidFill>
            </a:endParaRPr>
          </a:p>
        </p:txBody>
      </p:sp>
      <p:pic>
        <p:nvPicPr>
          <p:cNvPr id="15" name="Imag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65739" y="4553373"/>
            <a:ext cx="1634898" cy="448968"/>
          </a:xfrm>
          <a:prstGeom prst="rect">
            <a:avLst/>
          </a:prstGeom>
        </p:spPr>
      </p:pic>
    </p:spTree>
    <p:extLst>
      <p:ext uri="{BB962C8B-B14F-4D97-AF65-F5344CB8AC3E}">
        <p14:creationId xmlns:p14="http://schemas.microsoft.com/office/powerpoint/2010/main" val="418312397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4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22BDE0"/>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22BDE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22B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73395867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8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95C23D"/>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95C23D"/>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95C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130888122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5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FFDC3F"/>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FFDC3F"/>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FFD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280874067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6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00B1AA"/>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00B1AA"/>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04B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99808942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7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545B5C"/>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545B5C"/>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545B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360509501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Contenu encadré">
    <p:spTree>
      <p:nvGrpSpPr>
        <p:cNvPr id="1" name=""/>
        <p:cNvGrpSpPr/>
        <p:nvPr/>
      </p:nvGrpSpPr>
      <p:grpSpPr>
        <a:xfrm>
          <a:off x="0" y="0"/>
          <a:ext cx="0" cy="0"/>
          <a:chOff x="0" y="0"/>
          <a:chExt cx="0" cy="0"/>
        </a:xfrm>
      </p:grpSpPr>
      <p:sp>
        <p:nvSpPr>
          <p:cNvPr id="25" name="Espace réservé du numéro de diapositive 3">
            <a:extLst>
              <a:ext uri="{FF2B5EF4-FFF2-40B4-BE49-F238E27FC236}">
                <a16:creationId xmlns:a16="http://schemas.microsoft.com/office/drawing/2014/main" id="{51A873DE-76E7-4CA9-A291-1F69A451027D}"/>
              </a:ext>
            </a:extLst>
          </p:cNvPr>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sp>
        <p:nvSpPr>
          <p:cNvPr id="3" name="Rectangle 2">
            <a:extLst>
              <a:ext uri="{FF2B5EF4-FFF2-40B4-BE49-F238E27FC236}">
                <a16:creationId xmlns:a16="http://schemas.microsoft.com/office/drawing/2014/main" id="{F6ABDFEC-A100-4731-99FE-76D35AC42DD9}"/>
              </a:ext>
            </a:extLst>
          </p:cNvPr>
          <p:cNvSpPr/>
          <p:nvPr userDrawn="1"/>
        </p:nvSpPr>
        <p:spPr>
          <a:xfrm>
            <a:off x="0" y="-67962"/>
            <a:ext cx="4572000" cy="514350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2" name="Titre 1">
            <a:extLst>
              <a:ext uri="{FF2B5EF4-FFF2-40B4-BE49-F238E27FC236}">
                <a16:creationId xmlns:a16="http://schemas.microsoft.com/office/drawing/2014/main" id="{02075B7C-257C-49D7-A9D9-5556584FC6AB}"/>
              </a:ext>
            </a:extLst>
          </p:cNvPr>
          <p:cNvSpPr>
            <a:spLocks noGrp="1"/>
          </p:cNvSpPr>
          <p:nvPr>
            <p:ph type="title"/>
          </p:nvPr>
        </p:nvSpPr>
        <p:spPr>
          <a:xfrm>
            <a:off x="171450" y="67963"/>
            <a:ext cx="3381118" cy="679622"/>
          </a:xfrm>
        </p:spPr>
        <p:txBody>
          <a:bodyPr>
            <a:normAutofit/>
          </a:bodyPr>
          <a:lstStyle>
            <a:lvl1pPr>
              <a:defRPr sz="1350">
                <a:solidFill>
                  <a:schemeClr val="bg1"/>
                </a:solidFill>
              </a:defRPr>
            </a:lvl1pPr>
          </a:lstStyle>
          <a:p>
            <a:r>
              <a:rPr lang="fr-FR" dirty="0"/>
              <a:t>Modifiez le style du titre</a:t>
            </a:r>
          </a:p>
        </p:txBody>
      </p:sp>
    </p:spTree>
    <p:extLst>
      <p:ext uri="{BB962C8B-B14F-4D97-AF65-F5344CB8AC3E}">
        <p14:creationId xmlns:p14="http://schemas.microsoft.com/office/powerpoint/2010/main" val="726451263"/>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hiffre">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F5411A59-86B0-4B5A-B6DD-3DE8C4734167}"/>
              </a:ext>
            </a:extLst>
          </p:cNvPr>
          <p:cNvSpPr/>
          <p:nvPr userDrawn="1"/>
        </p:nvSpPr>
        <p:spPr>
          <a:xfrm>
            <a:off x="4564464" y="0"/>
            <a:ext cx="4572000" cy="514350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47" name="Espace réservé du numéro de diapositive 3">
            <a:extLst>
              <a:ext uri="{FF2B5EF4-FFF2-40B4-BE49-F238E27FC236}">
                <a16:creationId xmlns:a16="http://schemas.microsoft.com/office/drawing/2014/main" id="{9FF56D8D-42CA-4085-974A-1EFA4E3E3FD7}"/>
              </a:ext>
            </a:extLst>
          </p:cNvPr>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pic>
        <p:nvPicPr>
          <p:cNvPr id="48" name="Image 47">
            <a:extLst>
              <a:ext uri="{FF2B5EF4-FFF2-40B4-BE49-F238E27FC236}">
                <a16:creationId xmlns:a16="http://schemas.microsoft.com/office/drawing/2014/main" id="{8A8F856E-211F-4194-ADFA-E2E856D7E1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1644" y="4735463"/>
            <a:ext cx="914369" cy="251100"/>
          </a:xfrm>
          <a:prstGeom prst="rect">
            <a:avLst/>
          </a:prstGeom>
        </p:spPr>
      </p:pic>
      <p:sp>
        <p:nvSpPr>
          <p:cNvPr id="50" name="Titre 1">
            <a:extLst>
              <a:ext uri="{FF2B5EF4-FFF2-40B4-BE49-F238E27FC236}">
                <a16:creationId xmlns:a16="http://schemas.microsoft.com/office/drawing/2014/main" id="{CD194E30-B1BE-42C4-83DB-8DAC0F86AA28}"/>
              </a:ext>
            </a:extLst>
          </p:cNvPr>
          <p:cNvSpPr>
            <a:spLocks noGrp="1"/>
          </p:cNvSpPr>
          <p:nvPr>
            <p:ph type="title" hasCustomPrompt="1"/>
          </p:nvPr>
        </p:nvSpPr>
        <p:spPr>
          <a:xfrm>
            <a:off x="342385" y="55416"/>
            <a:ext cx="4229616" cy="575379"/>
          </a:xfrm>
          <a:noFill/>
          <a:ln>
            <a:noFill/>
          </a:ln>
        </p:spPr>
        <p:txBody>
          <a:bodyPr/>
          <a:lstStyle>
            <a:lvl1pPr>
              <a:defRPr sz="1800" b="1">
                <a:solidFill>
                  <a:srgbClr val="156299"/>
                </a:solidFill>
              </a:defRPr>
            </a:lvl1pPr>
          </a:lstStyle>
          <a:p>
            <a:r>
              <a:rPr lang="fr-FR" dirty="0"/>
              <a:t>TITRE</a:t>
            </a:r>
          </a:p>
        </p:txBody>
      </p:sp>
      <p:cxnSp>
        <p:nvCxnSpPr>
          <p:cNvPr id="51" name="Connecteur droit 50">
            <a:extLst>
              <a:ext uri="{FF2B5EF4-FFF2-40B4-BE49-F238E27FC236}">
                <a16:creationId xmlns:a16="http://schemas.microsoft.com/office/drawing/2014/main" id="{C980C945-E2E0-4C06-8246-95EDC4339FD5}"/>
              </a:ext>
            </a:extLst>
          </p:cNvPr>
          <p:cNvCxnSpPr>
            <a:cxnSpLocks/>
          </p:cNvCxnSpPr>
          <p:nvPr userDrawn="1"/>
        </p:nvCxnSpPr>
        <p:spPr>
          <a:xfrm>
            <a:off x="7536" y="410932"/>
            <a:ext cx="334848" cy="0"/>
          </a:xfrm>
          <a:prstGeom prst="line">
            <a:avLst/>
          </a:prstGeom>
          <a:ln w="19050">
            <a:solidFill>
              <a:srgbClr val="1562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400337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2_Contenu encadré">
    <p:spTree>
      <p:nvGrpSpPr>
        <p:cNvPr id="1" name=""/>
        <p:cNvGrpSpPr/>
        <p:nvPr/>
      </p:nvGrpSpPr>
      <p:grpSpPr>
        <a:xfrm>
          <a:off x="0" y="0"/>
          <a:ext cx="0" cy="0"/>
          <a:chOff x="0" y="0"/>
          <a:chExt cx="0" cy="0"/>
        </a:xfrm>
      </p:grpSpPr>
      <p:sp>
        <p:nvSpPr>
          <p:cNvPr id="25" name="Espace réservé du numéro de diapositive 3">
            <a:extLst>
              <a:ext uri="{FF2B5EF4-FFF2-40B4-BE49-F238E27FC236}">
                <a16:creationId xmlns:a16="http://schemas.microsoft.com/office/drawing/2014/main" id="{51A873DE-76E7-4CA9-A291-1F69A451027D}"/>
              </a:ext>
            </a:extLst>
          </p:cNvPr>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sp>
        <p:nvSpPr>
          <p:cNvPr id="3" name="Rectangle 2">
            <a:extLst>
              <a:ext uri="{FF2B5EF4-FFF2-40B4-BE49-F238E27FC236}">
                <a16:creationId xmlns:a16="http://schemas.microsoft.com/office/drawing/2014/main" id="{F6ABDFEC-A100-4731-99FE-76D35AC42DD9}"/>
              </a:ext>
            </a:extLst>
          </p:cNvPr>
          <p:cNvSpPr/>
          <p:nvPr userDrawn="1"/>
        </p:nvSpPr>
        <p:spPr>
          <a:xfrm>
            <a:off x="0" y="0"/>
            <a:ext cx="4572000" cy="514350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Tree>
    <p:extLst>
      <p:ext uri="{BB962C8B-B14F-4D97-AF65-F5344CB8AC3E}">
        <p14:creationId xmlns:p14="http://schemas.microsoft.com/office/powerpoint/2010/main" val="85258502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Image seul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2309495" y="597410"/>
            <a:ext cx="4525013" cy="3572991"/>
          </a:xfrm>
        </p:spPr>
        <p:txBody>
          <a:bodyPr/>
          <a:lstStyle>
            <a:lvl1pPr marL="0" indent="0">
              <a:buNone/>
              <a:defRPr sz="1800"/>
            </a:lvl1pPr>
            <a:lvl2pPr marL="257210" indent="0">
              <a:buNone/>
              <a:defRPr sz="1575"/>
            </a:lvl2pPr>
            <a:lvl3pPr marL="514418" indent="0">
              <a:buNone/>
              <a:defRPr sz="1350"/>
            </a:lvl3pPr>
            <a:lvl4pPr marL="771628" indent="0">
              <a:buNone/>
              <a:defRPr sz="1125"/>
            </a:lvl4pPr>
            <a:lvl5pPr marL="1028837" indent="0">
              <a:buNone/>
              <a:defRPr sz="1125"/>
            </a:lvl5pPr>
            <a:lvl6pPr marL="1286047" indent="0">
              <a:buNone/>
              <a:defRPr sz="1125"/>
            </a:lvl6pPr>
            <a:lvl7pPr marL="1543256" indent="0">
              <a:buNone/>
              <a:defRPr sz="1125"/>
            </a:lvl7pPr>
            <a:lvl8pPr marL="1800465" indent="0">
              <a:buNone/>
              <a:defRPr sz="1125"/>
            </a:lvl8pPr>
            <a:lvl9pPr marL="2057675" indent="0">
              <a:buNone/>
              <a:defRPr sz="1125"/>
            </a:lvl9pPr>
          </a:lstStyle>
          <a:p>
            <a:endParaRPr lang="fr-FR" dirty="0"/>
          </a:p>
        </p:txBody>
      </p:sp>
      <p:sp>
        <p:nvSpPr>
          <p:cNvPr id="8" name="Ellipse 7"/>
          <p:cNvSpPr/>
          <p:nvPr userDrawn="1"/>
        </p:nvSpPr>
        <p:spPr>
          <a:xfrm>
            <a:off x="349283" y="770932"/>
            <a:ext cx="356548" cy="356026"/>
          </a:xfrm>
          <a:prstGeom prst="ellipse">
            <a:avLst/>
          </a:prstGeom>
          <a:solidFill>
            <a:srgbClr val="F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Ellipse 8"/>
          <p:cNvSpPr/>
          <p:nvPr userDrawn="1"/>
        </p:nvSpPr>
        <p:spPr>
          <a:xfrm>
            <a:off x="8086211" y="-238805"/>
            <a:ext cx="708509" cy="707472"/>
          </a:xfrm>
          <a:prstGeom prst="ellipse">
            <a:avLst/>
          </a:prstGeom>
          <a:solidFill>
            <a:srgbClr val="93C1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 name="Imag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810" y="4213318"/>
            <a:ext cx="9125191" cy="227222"/>
          </a:xfrm>
          <a:prstGeom prst="rect">
            <a:avLst/>
          </a:prstGeom>
        </p:spPr>
      </p:pic>
      <p:sp>
        <p:nvSpPr>
          <p:cNvPr id="12" name="Ellipse 11"/>
          <p:cNvSpPr/>
          <p:nvPr userDrawn="1"/>
        </p:nvSpPr>
        <p:spPr>
          <a:xfrm>
            <a:off x="8588229" y="2846571"/>
            <a:ext cx="1111542" cy="1109915"/>
          </a:xfrm>
          <a:prstGeom prst="ellipse">
            <a:avLst/>
          </a:prstGeom>
          <a:solidFill>
            <a:srgbClr val="55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itre 1"/>
          <p:cNvSpPr>
            <a:spLocks noGrp="1"/>
          </p:cNvSpPr>
          <p:nvPr>
            <p:ph type="title" hasCustomPrompt="1"/>
          </p:nvPr>
        </p:nvSpPr>
        <p:spPr>
          <a:xfrm>
            <a:off x="705830" y="239347"/>
            <a:ext cx="2949178" cy="458645"/>
          </a:xfrm>
        </p:spPr>
        <p:txBody>
          <a:bodyPr anchor="b">
            <a:normAutofit/>
          </a:bodyPr>
          <a:lstStyle>
            <a:lvl1pPr>
              <a:defRPr sz="1406">
                <a:solidFill>
                  <a:srgbClr val="18B9DF"/>
                </a:solidFill>
              </a:defRPr>
            </a:lvl1pPr>
          </a:lstStyle>
          <a:p>
            <a:r>
              <a:rPr lang="fr-FR" dirty="0"/>
              <a:t>TITRE</a:t>
            </a:r>
          </a:p>
        </p:txBody>
      </p:sp>
      <p:sp>
        <p:nvSpPr>
          <p:cNvPr id="14" name="Espace réservé du numéro de diapositive 3"/>
          <p:cNvSpPr>
            <a:spLocks noGrp="1"/>
          </p:cNvSpPr>
          <p:nvPr>
            <p:ph type="sldNum" sz="quarter" idx="4"/>
          </p:nvPr>
        </p:nvSpPr>
        <p:spPr>
          <a:xfrm>
            <a:off x="6457950" y="4767265"/>
            <a:ext cx="2057400" cy="273844"/>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DB8865AD-EE0C-47FB-9C60-EBDE7F8C2966}" type="slidenum">
              <a:rPr lang="fr-FR" smtClean="0">
                <a:solidFill>
                  <a:prstClr val="black">
                    <a:tint val="75000"/>
                  </a:prstClr>
                </a:solidFill>
              </a:rPr>
              <a:pPr defTabSz="685800"/>
              <a:t>‹N°›</a:t>
            </a:fld>
            <a:endParaRPr lang="fr-FR" dirty="0">
              <a:solidFill>
                <a:prstClr val="black">
                  <a:tint val="75000"/>
                </a:prstClr>
              </a:solidFill>
            </a:endParaRPr>
          </a:p>
        </p:txBody>
      </p:sp>
      <p:pic>
        <p:nvPicPr>
          <p:cNvPr id="15" name="Imag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65739" y="4553373"/>
            <a:ext cx="1634898" cy="448968"/>
          </a:xfrm>
          <a:prstGeom prst="rect">
            <a:avLst/>
          </a:prstGeom>
        </p:spPr>
      </p:pic>
    </p:spTree>
    <p:extLst>
      <p:ext uri="{BB962C8B-B14F-4D97-AF65-F5344CB8AC3E}">
        <p14:creationId xmlns:p14="http://schemas.microsoft.com/office/powerpoint/2010/main" val="327752485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fr-FR"/>
              <a:t>Modifiez le style du titre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pPr defTabSz="685800"/>
            <a:fld id="{C764DE79-268F-4C1A-8933-263129D2AF90}" type="datetimeFigureOut">
              <a:rPr lang="en-US" sz="1350" smtClean="0">
                <a:solidFill>
                  <a:prstClr val="black"/>
                </a:solidFill>
              </a:rPr>
              <a:pPr defTabSz="685800"/>
              <a:t>11/4/2025</a:t>
            </a:fld>
            <a:endParaRPr lang="en-US" sz="1350" dirty="0">
              <a:solidFill>
                <a:prstClr val="black"/>
              </a:solidFill>
            </a:endParaRPr>
          </a:p>
        </p:txBody>
      </p:sp>
      <p:sp>
        <p:nvSpPr>
          <p:cNvPr id="5" name="Footer Placeholder 4"/>
          <p:cNvSpPr>
            <a:spLocks noGrp="1"/>
          </p:cNvSpPr>
          <p:nvPr>
            <p:ph type="ftr" sz="quarter" idx="11"/>
          </p:nvPr>
        </p:nvSpPr>
        <p:spPr/>
        <p:txBody>
          <a:bodyPr/>
          <a:lstStyle/>
          <a:p>
            <a:pPr defTabSz="685800"/>
            <a:endParaRPr lang="en-US" sz="1350" dirty="0">
              <a:solidFill>
                <a:prstClr val="black"/>
              </a:solidFill>
            </a:endParaRPr>
          </a:p>
        </p:txBody>
      </p:sp>
      <p:sp>
        <p:nvSpPr>
          <p:cNvPr id="6" name="Slide Number Placeholder 5"/>
          <p:cNvSpPr>
            <a:spLocks noGrp="1"/>
          </p:cNvSpPr>
          <p:nvPr>
            <p:ph type="sldNum" sz="quarter" idx="12"/>
          </p:nvPr>
        </p:nvSpPr>
        <p:spPr/>
        <p:txBody>
          <a:bodyPr/>
          <a:lstStyle/>
          <a:p>
            <a:pPr defTabSz="685800"/>
            <a:fld id="{48F63A3B-78C7-47BE-AE5E-E10140E04643}" type="slidenum">
              <a:rPr lang="en-US" smtClean="0">
                <a:solidFill>
                  <a:prstClr val="black">
                    <a:tint val="75000"/>
                  </a:prstClr>
                </a:solidFill>
              </a:rPr>
              <a:pPr defTabSz="685800"/>
              <a:t>‹N°›</a:t>
            </a:fld>
            <a:endParaRPr lang="en-US" dirty="0">
              <a:solidFill>
                <a:prstClr val="black">
                  <a:tint val="75000"/>
                </a:prstClr>
              </a:solidFill>
            </a:endParaRPr>
          </a:p>
        </p:txBody>
      </p:sp>
      <p:sp>
        <p:nvSpPr>
          <p:cNvPr id="7" name="Ellipse 6"/>
          <p:cNvSpPr/>
          <p:nvPr userDrawn="1"/>
        </p:nvSpPr>
        <p:spPr>
          <a:xfrm>
            <a:off x="349283" y="770932"/>
            <a:ext cx="356548" cy="356026"/>
          </a:xfrm>
          <a:prstGeom prst="ellipse">
            <a:avLst/>
          </a:prstGeom>
          <a:solidFill>
            <a:srgbClr val="FFD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Ellipse 7"/>
          <p:cNvSpPr/>
          <p:nvPr userDrawn="1"/>
        </p:nvSpPr>
        <p:spPr>
          <a:xfrm>
            <a:off x="8086211" y="-238805"/>
            <a:ext cx="708509" cy="707472"/>
          </a:xfrm>
          <a:prstGeom prst="ellipse">
            <a:avLst/>
          </a:prstGeom>
          <a:solidFill>
            <a:srgbClr val="93C1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Imag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810" y="4213318"/>
            <a:ext cx="9125191" cy="227222"/>
          </a:xfrm>
          <a:prstGeom prst="rect">
            <a:avLst/>
          </a:prstGeom>
        </p:spPr>
      </p:pic>
      <p:pic>
        <p:nvPicPr>
          <p:cNvPr id="10" name="Imag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65739" y="4553373"/>
            <a:ext cx="1634898" cy="448968"/>
          </a:xfrm>
          <a:prstGeom prst="rect">
            <a:avLst/>
          </a:prstGeom>
        </p:spPr>
      </p:pic>
    </p:spTree>
    <p:extLst>
      <p:ext uri="{BB962C8B-B14F-4D97-AF65-F5344CB8AC3E}">
        <p14:creationId xmlns:p14="http://schemas.microsoft.com/office/powerpoint/2010/main" val="2789561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156299"/>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156299"/>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405549251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defTabSz="685800">
              <a:defRPr/>
            </a:pPr>
            <a:endParaRPr lang="fr-FR" altLang="fr-FR" sz="1350">
              <a:solidFill>
                <a:prstClr val="black"/>
              </a:solidFill>
            </a:endParaRPr>
          </a:p>
        </p:txBody>
      </p:sp>
      <p:sp>
        <p:nvSpPr>
          <p:cNvPr id="5" name="Footer Placeholder 4"/>
          <p:cNvSpPr>
            <a:spLocks noGrp="1"/>
          </p:cNvSpPr>
          <p:nvPr>
            <p:ph type="ftr" sz="quarter" idx="11"/>
          </p:nvPr>
        </p:nvSpPr>
        <p:spPr/>
        <p:txBody>
          <a:bodyPr/>
          <a:lstStyle/>
          <a:p>
            <a:pPr defTabSz="685800">
              <a:defRPr/>
            </a:pPr>
            <a:endParaRPr lang="fr-FR" altLang="fr-FR" sz="1350">
              <a:solidFill>
                <a:prstClr val="black"/>
              </a:solidFill>
            </a:endParaRPr>
          </a:p>
        </p:txBody>
      </p:sp>
      <p:sp>
        <p:nvSpPr>
          <p:cNvPr id="6" name="Slide Number Placeholder 5"/>
          <p:cNvSpPr>
            <a:spLocks noGrp="1"/>
          </p:cNvSpPr>
          <p:nvPr>
            <p:ph type="sldNum" sz="quarter" idx="12"/>
          </p:nvPr>
        </p:nvSpPr>
        <p:spPr/>
        <p:txBody>
          <a:bodyPr/>
          <a:lstStyle/>
          <a:p>
            <a:pPr defTabSz="685800">
              <a:defRPr/>
            </a:pPr>
            <a:fld id="{F868C7CF-63E3-4094-8FEE-60AC443CC7AB}" type="slidenum">
              <a:rPr lang="fr-FR" altLang="fr-FR" smtClean="0">
                <a:solidFill>
                  <a:prstClr val="black">
                    <a:tint val="75000"/>
                  </a:prstClr>
                </a:solidFill>
              </a:rPr>
              <a:pPr defTabSz="685800">
                <a:defRPr/>
              </a:pPr>
              <a:t>‹N°›</a:t>
            </a:fld>
            <a:endParaRPr lang="fr-FR" altLang="fr-FR">
              <a:solidFill>
                <a:prstClr val="black">
                  <a:tint val="75000"/>
                </a:prstClr>
              </a:solidFill>
            </a:endParaRPr>
          </a:p>
        </p:txBody>
      </p:sp>
    </p:spTree>
    <p:extLst>
      <p:ext uri="{BB962C8B-B14F-4D97-AF65-F5344CB8AC3E}">
        <p14:creationId xmlns:p14="http://schemas.microsoft.com/office/powerpoint/2010/main" val="245911373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57CEB329-6CA0-475A-925F-CA6CFA68478C}" type="datetime1">
              <a:rPr lang="en-US" smtClean="0"/>
              <a:t>11/4/2025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MDA 27/12/12</a:t>
            </a:r>
          </a:p>
        </p:txBody>
      </p:sp>
      <p:sp>
        <p:nvSpPr>
          <p:cNvPr id="6" name="Slide Number Placeholder 5"/>
          <p:cNvSpPr>
            <a:spLocks noGrp="1"/>
          </p:cNvSpPr>
          <p:nvPr>
            <p:ph type="sldNum" sz="quarter" idx="12"/>
          </p:nvPr>
        </p:nvSpPr>
        <p:spPr/>
        <p:txBody>
          <a:bodyPr/>
          <a:lstStyle>
            <a:lvl1pPr>
              <a:defRPr/>
            </a:lvl1pPr>
          </a:lstStyle>
          <a:p>
            <a:pPr>
              <a:defRPr/>
            </a:pPr>
            <a:fld id="{3D565AB2-E807-4C21-8E13-87F7859C98D7}" type="slidenum">
              <a:rPr lang="en-US"/>
              <a:pPr>
                <a:defRPr/>
              </a:pPr>
              <a:t>‹N°›</a:t>
            </a:fld>
            <a:endParaRPr 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58396F2-880D-46E0-BB5E-48878438E35B}" type="datetime1">
              <a:rPr lang="en-US" smtClean="0"/>
              <a:t>11/4/2025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MDA 27/12/12</a:t>
            </a:r>
          </a:p>
        </p:txBody>
      </p:sp>
      <p:sp>
        <p:nvSpPr>
          <p:cNvPr id="6" name="Slide Number Placeholder 5"/>
          <p:cNvSpPr>
            <a:spLocks noGrp="1"/>
          </p:cNvSpPr>
          <p:nvPr>
            <p:ph type="sldNum" sz="quarter" idx="12"/>
          </p:nvPr>
        </p:nvSpPr>
        <p:spPr/>
        <p:txBody>
          <a:bodyPr/>
          <a:lstStyle>
            <a:lvl1pPr>
              <a:defRPr/>
            </a:lvl1pPr>
          </a:lstStyle>
          <a:p>
            <a:pPr>
              <a:defRPr/>
            </a:pPr>
            <a:fld id="{FAB2A965-1942-4DCB-AA02-087CE2F9189B}" type="slidenum">
              <a:rPr lang="en-US"/>
              <a:pPr>
                <a:defRPr/>
              </a:pPr>
              <a:t>‹N°›</a:t>
            </a:fld>
            <a:endParaRPr 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A2C4A3ED-C5A0-4082-9FFC-261B9DF9A971}" type="datetime1">
              <a:rPr lang="en-US" smtClean="0"/>
              <a:t>11/4/2025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MDA 27/12/12</a:t>
            </a:r>
          </a:p>
        </p:txBody>
      </p:sp>
      <p:sp>
        <p:nvSpPr>
          <p:cNvPr id="6" name="Slide Number Placeholder 5"/>
          <p:cNvSpPr>
            <a:spLocks noGrp="1"/>
          </p:cNvSpPr>
          <p:nvPr>
            <p:ph type="sldNum" sz="quarter" idx="12"/>
          </p:nvPr>
        </p:nvSpPr>
        <p:spPr/>
        <p:txBody>
          <a:bodyPr/>
          <a:lstStyle>
            <a:lvl1pPr>
              <a:defRPr/>
            </a:lvl1pPr>
          </a:lstStyle>
          <a:p>
            <a:pPr>
              <a:defRPr/>
            </a:pPr>
            <a:fld id="{0EEF3FC3-70A3-471E-9925-628022FC25D7}" type="slidenum">
              <a:rPr lang="en-US"/>
              <a:pPr>
                <a:defRPr/>
              </a:pPr>
              <a:t>‹N°›</a:t>
            </a:fld>
            <a:endParaRPr 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F1EC2E79-A741-4729-B54D-2AB984B6D8ED}" type="datetime1">
              <a:rPr lang="en-US" smtClean="0"/>
              <a:t>11/4/2025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MDA 27/12/12</a:t>
            </a:r>
          </a:p>
        </p:txBody>
      </p:sp>
      <p:sp>
        <p:nvSpPr>
          <p:cNvPr id="7" name="Slide Number Placeholder 5"/>
          <p:cNvSpPr>
            <a:spLocks noGrp="1"/>
          </p:cNvSpPr>
          <p:nvPr>
            <p:ph type="sldNum" sz="quarter" idx="12"/>
          </p:nvPr>
        </p:nvSpPr>
        <p:spPr/>
        <p:txBody>
          <a:bodyPr/>
          <a:lstStyle>
            <a:lvl1pPr>
              <a:defRPr/>
            </a:lvl1pPr>
          </a:lstStyle>
          <a:p>
            <a:pPr>
              <a:defRPr/>
            </a:pPr>
            <a:fld id="{D4D78817-B37E-408F-BDD6-1B5B934E085D}" type="slidenum">
              <a:rPr lang="en-US"/>
              <a:pPr>
                <a:defRPr/>
              </a:pPr>
              <a:t>‹N°›</a:t>
            </a:fld>
            <a:endParaRPr 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40CBD98-9B53-4426-9DCD-355CF038825F}" type="datetime1">
              <a:rPr lang="en-US" smtClean="0"/>
              <a:t>11/4/2025</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MDA 27/12/12</a:t>
            </a:r>
          </a:p>
        </p:txBody>
      </p:sp>
      <p:sp>
        <p:nvSpPr>
          <p:cNvPr id="9" name="Slide Number Placeholder 5"/>
          <p:cNvSpPr>
            <a:spLocks noGrp="1"/>
          </p:cNvSpPr>
          <p:nvPr>
            <p:ph type="sldNum" sz="quarter" idx="12"/>
          </p:nvPr>
        </p:nvSpPr>
        <p:spPr/>
        <p:txBody>
          <a:bodyPr/>
          <a:lstStyle>
            <a:lvl1pPr>
              <a:defRPr/>
            </a:lvl1pPr>
          </a:lstStyle>
          <a:p>
            <a:pPr>
              <a:defRPr/>
            </a:pPr>
            <a:fld id="{A38B8ED5-C06A-4C27-BBFD-95ADA80A15A6}" type="slidenum">
              <a:rPr lang="en-US"/>
              <a:pPr>
                <a:defRPr/>
              </a:pPr>
              <a:t>‹N°›</a:t>
            </a:fld>
            <a:endParaRPr lang="en-US"/>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EE8E4E8E-BE33-4E8D-B51E-123606D36C0B}" type="datetime1">
              <a:rPr lang="en-US" smtClean="0"/>
              <a:t>11/4/2025</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MDA 27/12/12</a:t>
            </a:r>
          </a:p>
        </p:txBody>
      </p:sp>
      <p:sp>
        <p:nvSpPr>
          <p:cNvPr id="5" name="Slide Number Placeholder 5"/>
          <p:cNvSpPr>
            <a:spLocks noGrp="1"/>
          </p:cNvSpPr>
          <p:nvPr>
            <p:ph type="sldNum" sz="quarter" idx="12"/>
          </p:nvPr>
        </p:nvSpPr>
        <p:spPr/>
        <p:txBody>
          <a:bodyPr/>
          <a:lstStyle>
            <a:lvl1pPr>
              <a:defRPr/>
            </a:lvl1pPr>
          </a:lstStyle>
          <a:p>
            <a:pPr>
              <a:defRPr/>
            </a:pPr>
            <a:fld id="{6AF1FDB4-3461-4C38-873F-D24A9D28D845}" type="slidenum">
              <a:rPr lang="en-US"/>
              <a:pPr>
                <a:defRPr/>
              </a:pPr>
              <a:t>‹N°›</a:t>
            </a:fld>
            <a:endParaRPr 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9FCD7AB-19B8-4282-86D8-35A3519228E9}" type="datetime1">
              <a:rPr lang="en-US" smtClean="0"/>
              <a:t>11/4/2025</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MDA 27/12/12</a:t>
            </a:r>
          </a:p>
        </p:txBody>
      </p:sp>
      <p:sp>
        <p:nvSpPr>
          <p:cNvPr id="4" name="Slide Number Placeholder 5"/>
          <p:cNvSpPr>
            <a:spLocks noGrp="1"/>
          </p:cNvSpPr>
          <p:nvPr>
            <p:ph type="sldNum" sz="quarter" idx="12"/>
          </p:nvPr>
        </p:nvSpPr>
        <p:spPr/>
        <p:txBody>
          <a:bodyPr/>
          <a:lstStyle>
            <a:lvl1pPr>
              <a:defRPr/>
            </a:lvl1pPr>
          </a:lstStyle>
          <a:p>
            <a:pPr>
              <a:defRPr/>
            </a:pPr>
            <a:fld id="{9B04CFA7-1EB8-481F-A21D-B2B6ABF30975}" type="slidenum">
              <a:rPr lang="en-US"/>
              <a:pPr>
                <a:defRPr/>
              </a:pPr>
              <a:t>‹N°›</a:t>
            </a:fld>
            <a:endParaRPr 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F8A8F1D-8D10-4E27-888F-9967FEF0B6B0}" type="datetime1">
              <a:rPr lang="en-US" smtClean="0"/>
              <a:t>11/4/2025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MDA 27/12/12</a:t>
            </a:r>
          </a:p>
        </p:txBody>
      </p:sp>
      <p:sp>
        <p:nvSpPr>
          <p:cNvPr id="7" name="Slide Number Placeholder 5"/>
          <p:cNvSpPr>
            <a:spLocks noGrp="1"/>
          </p:cNvSpPr>
          <p:nvPr>
            <p:ph type="sldNum" sz="quarter" idx="12"/>
          </p:nvPr>
        </p:nvSpPr>
        <p:spPr/>
        <p:txBody>
          <a:bodyPr/>
          <a:lstStyle>
            <a:lvl1pPr>
              <a:defRPr/>
            </a:lvl1pPr>
          </a:lstStyle>
          <a:p>
            <a:pPr>
              <a:defRPr/>
            </a:pPr>
            <a:fld id="{1DA73616-C315-457B-AA78-6D131E9C2CCE}" type="slidenum">
              <a:rPr lang="en-US"/>
              <a:pPr>
                <a:defRPr/>
              </a:pPr>
              <a:t>‹N°›</a:t>
            </a:fld>
            <a:endParaRPr 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F72884F-161F-44BD-8356-8CD278DC1255}" type="datetime1">
              <a:rPr lang="en-US" smtClean="0"/>
              <a:t>11/4/2025</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MDA 27/12/12</a:t>
            </a:r>
          </a:p>
        </p:txBody>
      </p:sp>
      <p:sp>
        <p:nvSpPr>
          <p:cNvPr id="7" name="Slide Number Placeholder 5"/>
          <p:cNvSpPr>
            <a:spLocks noGrp="1"/>
          </p:cNvSpPr>
          <p:nvPr>
            <p:ph type="sldNum" sz="quarter" idx="12"/>
          </p:nvPr>
        </p:nvSpPr>
        <p:spPr/>
        <p:txBody>
          <a:bodyPr/>
          <a:lstStyle>
            <a:lvl1pPr>
              <a:defRPr/>
            </a:lvl1pPr>
          </a:lstStyle>
          <a:p>
            <a:pPr>
              <a:defRPr/>
            </a:pPr>
            <a:fld id="{9F4DD8B5-967B-47B9-BE9A-085F1419CCED}" type="slidenum">
              <a:rPr lang="en-US"/>
              <a:pPr>
                <a:defRPr/>
              </a:pPr>
              <a:t>‹N°›</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iffre">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F5411A59-86B0-4B5A-B6DD-3DE8C4734167}"/>
              </a:ext>
            </a:extLst>
          </p:cNvPr>
          <p:cNvSpPr/>
          <p:nvPr userDrawn="1"/>
        </p:nvSpPr>
        <p:spPr>
          <a:xfrm>
            <a:off x="4564464" y="0"/>
            <a:ext cx="4572000" cy="514350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47" name="Espace réservé du numéro de diapositive 3">
            <a:extLst>
              <a:ext uri="{FF2B5EF4-FFF2-40B4-BE49-F238E27FC236}">
                <a16:creationId xmlns:a16="http://schemas.microsoft.com/office/drawing/2014/main" id="{9FF56D8D-42CA-4085-974A-1EFA4E3E3FD7}"/>
              </a:ext>
            </a:extLst>
          </p:cNvPr>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pic>
        <p:nvPicPr>
          <p:cNvPr id="48" name="Image 47">
            <a:extLst>
              <a:ext uri="{FF2B5EF4-FFF2-40B4-BE49-F238E27FC236}">
                <a16:creationId xmlns:a16="http://schemas.microsoft.com/office/drawing/2014/main" id="{8A8F856E-211F-4194-ADFA-E2E856D7E1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1644" y="4735463"/>
            <a:ext cx="914369" cy="251100"/>
          </a:xfrm>
          <a:prstGeom prst="rect">
            <a:avLst/>
          </a:prstGeom>
        </p:spPr>
      </p:pic>
      <p:sp>
        <p:nvSpPr>
          <p:cNvPr id="50" name="Titre 1">
            <a:extLst>
              <a:ext uri="{FF2B5EF4-FFF2-40B4-BE49-F238E27FC236}">
                <a16:creationId xmlns:a16="http://schemas.microsoft.com/office/drawing/2014/main" id="{CD194E30-B1BE-42C4-83DB-8DAC0F86AA28}"/>
              </a:ext>
            </a:extLst>
          </p:cNvPr>
          <p:cNvSpPr>
            <a:spLocks noGrp="1"/>
          </p:cNvSpPr>
          <p:nvPr>
            <p:ph type="title" hasCustomPrompt="1"/>
          </p:nvPr>
        </p:nvSpPr>
        <p:spPr>
          <a:xfrm>
            <a:off x="342385" y="55416"/>
            <a:ext cx="4229616" cy="575379"/>
          </a:xfrm>
          <a:noFill/>
          <a:ln>
            <a:noFill/>
          </a:ln>
        </p:spPr>
        <p:txBody>
          <a:bodyPr/>
          <a:lstStyle>
            <a:lvl1pPr>
              <a:defRPr sz="1800" b="1">
                <a:solidFill>
                  <a:srgbClr val="156299"/>
                </a:solidFill>
              </a:defRPr>
            </a:lvl1pPr>
          </a:lstStyle>
          <a:p>
            <a:r>
              <a:rPr lang="fr-FR" dirty="0"/>
              <a:t>TITRE</a:t>
            </a:r>
          </a:p>
        </p:txBody>
      </p:sp>
      <p:cxnSp>
        <p:nvCxnSpPr>
          <p:cNvPr id="51" name="Connecteur droit 50">
            <a:extLst>
              <a:ext uri="{FF2B5EF4-FFF2-40B4-BE49-F238E27FC236}">
                <a16:creationId xmlns:a16="http://schemas.microsoft.com/office/drawing/2014/main" id="{C980C945-E2E0-4C06-8246-95EDC4339FD5}"/>
              </a:ext>
            </a:extLst>
          </p:cNvPr>
          <p:cNvCxnSpPr>
            <a:cxnSpLocks/>
          </p:cNvCxnSpPr>
          <p:nvPr userDrawn="1"/>
        </p:nvCxnSpPr>
        <p:spPr>
          <a:xfrm>
            <a:off x="7536" y="410932"/>
            <a:ext cx="334848" cy="0"/>
          </a:xfrm>
          <a:prstGeom prst="line">
            <a:avLst/>
          </a:prstGeom>
          <a:ln w="19050">
            <a:solidFill>
              <a:srgbClr val="1562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7298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386D0E4-B55B-4D44-8AB9-5E57A80DE4CB}" type="datetime1">
              <a:rPr lang="en-US" smtClean="0"/>
              <a:t>11/4/2025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MDA 27/12/12</a:t>
            </a:r>
          </a:p>
        </p:txBody>
      </p:sp>
      <p:sp>
        <p:nvSpPr>
          <p:cNvPr id="6" name="Slide Number Placeholder 5"/>
          <p:cNvSpPr>
            <a:spLocks noGrp="1"/>
          </p:cNvSpPr>
          <p:nvPr>
            <p:ph type="sldNum" sz="quarter" idx="12"/>
          </p:nvPr>
        </p:nvSpPr>
        <p:spPr/>
        <p:txBody>
          <a:bodyPr/>
          <a:lstStyle>
            <a:lvl1pPr>
              <a:defRPr/>
            </a:lvl1pPr>
          </a:lstStyle>
          <a:p>
            <a:pPr>
              <a:defRPr/>
            </a:pPr>
            <a:fld id="{E9225E78-014B-4732-AAB8-433CFB5C7C0F}" type="slidenum">
              <a:rPr lang="en-US"/>
              <a:pPr>
                <a:defRPr/>
              </a:pPr>
              <a:t>‹N°›</a:t>
            </a:fld>
            <a:endParaRPr 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5B51157-E446-4BC2-8A48-855202450BFE}" type="datetime1">
              <a:rPr lang="en-US" smtClean="0"/>
              <a:t>11/4/2025</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MDA 27/12/12</a:t>
            </a:r>
          </a:p>
        </p:txBody>
      </p:sp>
      <p:sp>
        <p:nvSpPr>
          <p:cNvPr id="6" name="Slide Number Placeholder 5"/>
          <p:cNvSpPr>
            <a:spLocks noGrp="1"/>
          </p:cNvSpPr>
          <p:nvPr>
            <p:ph type="sldNum" sz="quarter" idx="12"/>
          </p:nvPr>
        </p:nvSpPr>
        <p:spPr/>
        <p:txBody>
          <a:bodyPr/>
          <a:lstStyle>
            <a:lvl1pPr>
              <a:defRPr/>
            </a:lvl1pPr>
          </a:lstStyle>
          <a:p>
            <a:pPr>
              <a:defRPr/>
            </a:pPr>
            <a:fld id="{3EE8EC3E-EAA4-48AC-BD30-219F33832DFD}" type="slidenum">
              <a:rPr lang="en-US"/>
              <a:pPr>
                <a:defRPr/>
              </a:pPr>
              <a:t>‹N°›</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ntenu encadré">
    <p:spTree>
      <p:nvGrpSpPr>
        <p:cNvPr id="1" name=""/>
        <p:cNvGrpSpPr/>
        <p:nvPr/>
      </p:nvGrpSpPr>
      <p:grpSpPr>
        <a:xfrm>
          <a:off x="0" y="0"/>
          <a:ext cx="0" cy="0"/>
          <a:chOff x="0" y="0"/>
          <a:chExt cx="0" cy="0"/>
        </a:xfrm>
      </p:grpSpPr>
      <p:sp>
        <p:nvSpPr>
          <p:cNvPr id="25" name="Espace réservé du numéro de diapositive 3">
            <a:extLst>
              <a:ext uri="{FF2B5EF4-FFF2-40B4-BE49-F238E27FC236}">
                <a16:creationId xmlns:a16="http://schemas.microsoft.com/office/drawing/2014/main" id="{51A873DE-76E7-4CA9-A291-1F69A451027D}"/>
              </a:ext>
            </a:extLst>
          </p:cNvPr>
          <p:cNvSpPr>
            <a:spLocks noGrp="1"/>
          </p:cNvSpPr>
          <p:nvPr>
            <p:ph type="sldNum" sz="quarter" idx="4"/>
          </p:nvPr>
        </p:nvSpPr>
        <p:spPr>
          <a:xfrm>
            <a:off x="6744956" y="4644756"/>
            <a:ext cx="2057400" cy="273844"/>
          </a:xfrm>
          <a:prstGeom prst="rect">
            <a:avLst/>
          </a:prstGeom>
        </p:spPr>
        <p:txBody>
          <a:bodyPr vert="horz" lIns="91440" tIns="45720" rIns="91440" bIns="45720" rtlCol="0" anchor="ctr"/>
          <a:lstStyle>
            <a:lvl1pPr algn="r">
              <a:defRPr sz="788">
                <a:solidFill>
                  <a:schemeClr val="tx1">
                    <a:tint val="75000"/>
                  </a:schemeClr>
                </a:solidFill>
                <a:latin typeface="Century Gothic" panose="020B0502020202020204" pitchFamily="34" charset="0"/>
              </a:defRPr>
            </a:lvl1pPr>
          </a:lstStyle>
          <a:p>
            <a:fld id="{DB8865AD-EE0C-47FB-9C60-EBDE7F8C2966}" type="slidenum">
              <a:rPr lang="fr-FR" smtClean="0"/>
              <a:pPr/>
              <a:t>‹N°›</a:t>
            </a:fld>
            <a:endParaRPr lang="fr-FR" dirty="0"/>
          </a:p>
        </p:txBody>
      </p:sp>
      <p:sp>
        <p:nvSpPr>
          <p:cNvPr id="3" name="Rectangle 2">
            <a:extLst>
              <a:ext uri="{FF2B5EF4-FFF2-40B4-BE49-F238E27FC236}">
                <a16:creationId xmlns:a16="http://schemas.microsoft.com/office/drawing/2014/main" id="{F6ABDFEC-A100-4731-99FE-76D35AC42DD9}"/>
              </a:ext>
            </a:extLst>
          </p:cNvPr>
          <p:cNvSpPr/>
          <p:nvPr userDrawn="1"/>
        </p:nvSpPr>
        <p:spPr>
          <a:xfrm>
            <a:off x="0" y="-67962"/>
            <a:ext cx="4572000" cy="5143500"/>
          </a:xfrm>
          <a:prstGeom prst="rect">
            <a:avLst/>
          </a:prstGeom>
          <a:solidFill>
            <a:srgbClr val="1562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2" name="Titre 1">
            <a:extLst>
              <a:ext uri="{FF2B5EF4-FFF2-40B4-BE49-F238E27FC236}">
                <a16:creationId xmlns:a16="http://schemas.microsoft.com/office/drawing/2014/main" id="{02075B7C-257C-49D7-A9D9-5556584FC6AB}"/>
              </a:ext>
            </a:extLst>
          </p:cNvPr>
          <p:cNvSpPr>
            <a:spLocks noGrp="1"/>
          </p:cNvSpPr>
          <p:nvPr>
            <p:ph type="title"/>
          </p:nvPr>
        </p:nvSpPr>
        <p:spPr>
          <a:xfrm>
            <a:off x="171450" y="67963"/>
            <a:ext cx="3381118" cy="679622"/>
          </a:xfrm>
        </p:spPr>
        <p:txBody>
          <a:bodyPr>
            <a:normAutofit/>
          </a:bodyPr>
          <a:lstStyle>
            <a:lvl1pPr>
              <a:defRPr sz="1350">
                <a:solidFill>
                  <a:schemeClr val="bg1"/>
                </a:solidFill>
              </a:defRPr>
            </a:lvl1pPr>
          </a:lstStyle>
          <a:p>
            <a:r>
              <a:rPr lang="fr-FR" dirty="0"/>
              <a:t>Modifiez le style du titre</a:t>
            </a:r>
          </a:p>
        </p:txBody>
      </p:sp>
    </p:spTree>
    <p:extLst>
      <p:ext uri="{BB962C8B-B14F-4D97-AF65-F5344CB8AC3E}">
        <p14:creationId xmlns:p14="http://schemas.microsoft.com/office/powerpoint/2010/main" val="3216400857"/>
      </p:ext>
    </p:extLst>
  </p:cSld>
  <p:clrMapOvr>
    <a:masterClrMapping/>
  </p:clrMapOvr>
  <p:extLst>
    <p:ext uri="{DCECCB84-F9BA-43D5-87BE-67443E8EF086}">
      <p15:sldGuideLst xmlns:p15="http://schemas.microsoft.com/office/powerpoint/2012/main">
        <p15:guide id="2" pos="28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22BDE0"/>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22BDE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22B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1661583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e de titre sans image">
    <p:spTree>
      <p:nvGrpSpPr>
        <p:cNvPr id="1" name=""/>
        <p:cNvGrpSpPr/>
        <p:nvPr/>
      </p:nvGrpSpPr>
      <p:grpSpPr>
        <a:xfrm>
          <a:off x="0" y="0"/>
          <a:ext cx="0" cy="0"/>
          <a:chOff x="0" y="0"/>
          <a:chExt cx="0" cy="0"/>
        </a:xfrm>
      </p:grpSpPr>
      <p:sp>
        <p:nvSpPr>
          <p:cNvPr id="17" name="Rectangle 16"/>
          <p:cNvSpPr/>
          <p:nvPr userDrawn="1"/>
        </p:nvSpPr>
        <p:spPr>
          <a:xfrm>
            <a:off x="6795865" y="1585650"/>
            <a:ext cx="2379438" cy="338400"/>
          </a:xfrm>
          <a:prstGeom prst="rect">
            <a:avLst/>
          </a:prstGeom>
          <a:solidFill>
            <a:srgbClr val="E877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6" name="Rectangle 15"/>
          <p:cNvSpPr/>
          <p:nvPr userDrawn="1"/>
        </p:nvSpPr>
        <p:spPr>
          <a:xfrm>
            <a:off x="4" y="1768546"/>
            <a:ext cx="5835283" cy="155504"/>
          </a:xfrm>
          <a:prstGeom prst="rect">
            <a:avLst/>
          </a:prstGeom>
          <a:solidFill>
            <a:srgbClr val="44A1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44A1D0"/>
              </a:solidFill>
            </a:endParaRPr>
          </a:p>
        </p:txBody>
      </p:sp>
      <p:sp>
        <p:nvSpPr>
          <p:cNvPr id="39" name="Espace réservé du contenu 37"/>
          <p:cNvSpPr>
            <a:spLocks noGrp="1"/>
          </p:cNvSpPr>
          <p:nvPr>
            <p:ph sz="quarter" idx="14" hasCustomPrompt="1"/>
          </p:nvPr>
        </p:nvSpPr>
        <p:spPr>
          <a:xfrm>
            <a:off x="3094038" y="646814"/>
            <a:ext cx="1370012" cy="1123950"/>
          </a:xfrm>
          <a:prstGeom prst="rect">
            <a:avLst/>
          </a:prstGeom>
          <a:solidFill>
            <a:srgbClr val="44A1D0"/>
          </a:solidFill>
        </p:spPr>
        <p:txBody>
          <a:bodyPr vert="horz"/>
          <a:lstStyle>
            <a:lvl1pPr>
              <a:defRPr sz="1400" baseline="0">
                <a:solidFill>
                  <a:srgbClr val="3785DA"/>
                </a:solidFill>
              </a:defRPr>
            </a:lvl1pPr>
            <a:lvl2pPr>
              <a:defRPr sz="1400"/>
            </a:lvl2pPr>
            <a:lvl3pPr>
              <a:defRPr sz="1400"/>
            </a:lvl3pPr>
            <a:lvl4pPr>
              <a:defRPr sz="1400"/>
            </a:lvl4pPr>
            <a:lvl5pPr>
              <a:defRPr sz="1400"/>
            </a:lvl5pPr>
          </a:lstStyle>
          <a:p>
            <a:pPr lvl="0"/>
            <a:r>
              <a:rPr lang="fr-FR"/>
              <a:t>Cliquez pour modifier le bloc</a:t>
            </a:r>
          </a:p>
        </p:txBody>
      </p:sp>
      <p:pic>
        <p:nvPicPr>
          <p:cNvPr id="22" name="Image 21" descr="LOGO la ligue coul RVB.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5201" y="515658"/>
            <a:ext cx="936000" cy="936000"/>
          </a:xfrm>
          <a:prstGeom prst="rect">
            <a:avLst/>
          </a:prstGeom>
        </p:spPr>
      </p:pic>
      <p:sp>
        <p:nvSpPr>
          <p:cNvPr id="23" name="Rectangle 22"/>
          <p:cNvSpPr/>
          <p:nvPr userDrawn="1"/>
        </p:nvSpPr>
        <p:spPr>
          <a:xfrm>
            <a:off x="5835283" y="703028"/>
            <a:ext cx="1368000" cy="1224000"/>
          </a:xfrm>
          <a:prstGeom prst="rect">
            <a:avLst/>
          </a:prstGeom>
          <a:solidFill>
            <a:srgbClr val="CDD92D"/>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fr-FR"/>
          </a:p>
        </p:txBody>
      </p:sp>
      <p:sp>
        <p:nvSpPr>
          <p:cNvPr id="24" name="Rectangle 23"/>
          <p:cNvSpPr/>
          <p:nvPr userDrawn="1"/>
        </p:nvSpPr>
        <p:spPr>
          <a:xfrm>
            <a:off x="7210584" y="842964"/>
            <a:ext cx="1272144" cy="1081570"/>
          </a:xfrm>
          <a:prstGeom prst="rect">
            <a:avLst/>
          </a:prstGeom>
          <a:solidFill>
            <a:srgbClr val="F5631B"/>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fr-FR"/>
          </a:p>
        </p:txBody>
      </p:sp>
      <p:sp>
        <p:nvSpPr>
          <p:cNvPr id="26" name="Rectangle 25"/>
          <p:cNvSpPr/>
          <p:nvPr userDrawn="1"/>
        </p:nvSpPr>
        <p:spPr>
          <a:xfrm>
            <a:off x="4810011" y="1290333"/>
            <a:ext cx="2196000" cy="1441824"/>
          </a:xfrm>
          <a:prstGeom prst="rect">
            <a:avLst/>
          </a:prstGeom>
          <a:solidFill>
            <a:schemeClr val="bg1"/>
          </a:solidFill>
          <a:ln>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fr-FR"/>
          </a:p>
        </p:txBody>
      </p:sp>
      <p:sp>
        <p:nvSpPr>
          <p:cNvPr id="27" name="Demi-cadre 26"/>
          <p:cNvSpPr/>
          <p:nvPr userDrawn="1"/>
        </p:nvSpPr>
        <p:spPr>
          <a:xfrm rot="10800000">
            <a:off x="6523243" y="2257529"/>
            <a:ext cx="547482" cy="539637"/>
          </a:xfrm>
          <a:prstGeom prst="halfFrame">
            <a:avLst>
              <a:gd name="adj1" fmla="val 10939"/>
              <a:gd name="adj2" fmla="val 10281"/>
            </a:avLst>
          </a:prstGeom>
          <a:solidFill>
            <a:srgbClr val="C00F8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D91514"/>
              </a:solidFill>
            </a:endParaRPr>
          </a:p>
        </p:txBody>
      </p:sp>
      <p:sp>
        <p:nvSpPr>
          <p:cNvPr id="30" name="Espace réservé du texte 29"/>
          <p:cNvSpPr>
            <a:spLocks noGrp="1"/>
          </p:cNvSpPr>
          <p:nvPr>
            <p:ph type="body" sz="quarter" idx="10" hasCustomPrompt="1"/>
          </p:nvPr>
        </p:nvSpPr>
        <p:spPr>
          <a:xfrm>
            <a:off x="337437" y="2369104"/>
            <a:ext cx="4118147" cy="1174750"/>
          </a:xfrm>
          <a:prstGeom prst="rect">
            <a:avLst/>
          </a:prstGeom>
        </p:spPr>
        <p:txBody>
          <a:bodyPr vert="horz"/>
          <a:lstStyle>
            <a:lvl1pPr>
              <a:defRPr>
                <a:solidFill>
                  <a:srgbClr val="0047BB"/>
                </a:solidFill>
              </a:defRPr>
            </a:lvl1pPr>
          </a:lstStyle>
          <a:p>
            <a:pPr lvl="0"/>
            <a:r>
              <a:rPr lang="fr-FR"/>
              <a:t>Titre du document</a:t>
            </a:r>
          </a:p>
        </p:txBody>
      </p:sp>
      <p:sp>
        <p:nvSpPr>
          <p:cNvPr id="32" name="Espace réservé du texte 31"/>
          <p:cNvSpPr>
            <a:spLocks noGrp="1"/>
          </p:cNvSpPr>
          <p:nvPr>
            <p:ph type="body" sz="quarter" idx="11" hasCustomPrompt="1"/>
          </p:nvPr>
        </p:nvSpPr>
        <p:spPr>
          <a:xfrm>
            <a:off x="337437" y="3605397"/>
            <a:ext cx="3982153" cy="325438"/>
          </a:xfrm>
          <a:prstGeom prst="rect">
            <a:avLst/>
          </a:prstGeom>
        </p:spPr>
        <p:txBody>
          <a:bodyPr vert="horz"/>
          <a:lstStyle>
            <a:lvl1pPr algn="l">
              <a:defRPr sz="1400">
                <a:solidFill>
                  <a:srgbClr val="0047BB"/>
                </a:solidFill>
              </a:defRPr>
            </a:lvl1pPr>
          </a:lstStyle>
          <a:p>
            <a:pPr algn="l"/>
            <a:r>
              <a:rPr lang="fr-FR"/>
              <a:t>Sous-titres du masque</a:t>
            </a:r>
          </a:p>
        </p:txBody>
      </p:sp>
      <p:sp>
        <p:nvSpPr>
          <p:cNvPr id="36" name="Espace réservé du texte 35"/>
          <p:cNvSpPr>
            <a:spLocks noGrp="1"/>
          </p:cNvSpPr>
          <p:nvPr>
            <p:ph type="body" sz="quarter" idx="13" hasCustomPrompt="1"/>
          </p:nvPr>
        </p:nvSpPr>
        <p:spPr>
          <a:xfrm>
            <a:off x="337435" y="4379950"/>
            <a:ext cx="3136900" cy="311150"/>
          </a:xfrm>
          <a:prstGeom prst="rect">
            <a:avLst/>
          </a:prstGeom>
          <a:noFill/>
          <a:effectLst/>
        </p:spPr>
        <p:txBody>
          <a:bodyPr vert="horz"/>
          <a:lstStyle>
            <a:lvl1pPr>
              <a:defRPr sz="1000" baseline="0">
                <a:solidFill>
                  <a:srgbClr val="F5631B"/>
                </a:solidFill>
              </a:defRPr>
            </a:lvl1pPr>
            <a:lvl2pPr>
              <a:defRPr sz="1000"/>
            </a:lvl2pPr>
            <a:lvl3pPr>
              <a:defRPr sz="1000"/>
            </a:lvl3pPr>
            <a:lvl4pPr>
              <a:defRPr sz="1000"/>
            </a:lvl4pPr>
            <a:lvl5pPr>
              <a:defRPr sz="1000"/>
            </a:lvl5pPr>
          </a:lstStyle>
          <a:p>
            <a:pPr lvl="0"/>
            <a:r>
              <a:rPr lang="fr-FR"/>
              <a:t>Mois 2015</a:t>
            </a:r>
          </a:p>
        </p:txBody>
      </p:sp>
      <p:sp>
        <p:nvSpPr>
          <p:cNvPr id="41" name="Espace réservé du contenu 40"/>
          <p:cNvSpPr>
            <a:spLocks noGrp="1"/>
          </p:cNvSpPr>
          <p:nvPr>
            <p:ph sz="quarter" idx="15" hasCustomPrompt="1"/>
          </p:nvPr>
        </p:nvSpPr>
        <p:spPr>
          <a:xfrm>
            <a:off x="4810129" y="1290639"/>
            <a:ext cx="2195513" cy="1441450"/>
          </a:xfrm>
          <a:prstGeom prst="rect">
            <a:avLst/>
          </a:prstGeom>
          <a:solidFill>
            <a:schemeClr val="bg1">
              <a:lumMod val="85000"/>
            </a:schemeClr>
          </a:solidFill>
          <a:ln>
            <a:noFill/>
          </a:ln>
        </p:spPr>
        <p:txBody>
          <a:bodyPr vert="horz"/>
          <a:lstStyle>
            <a:lvl1pPr>
              <a:defRPr sz="1400" baseline="0"/>
            </a:lvl1pPr>
          </a:lstStyle>
          <a:p>
            <a:pPr lvl="0"/>
            <a:r>
              <a:rPr lang="fr-FR"/>
              <a:t>Cliquez pour modifier le bloc</a:t>
            </a:r>
          </a:p>
        </p:txBody>
      </p:sp>
      <p:sp>
        <p:nvSpPr>
          <p:cNvPr id="43" name="Espace réservé du contenu 42"/>
          <p:cNvSpPr>
            <a:spLocks noGrp="1"/>
          </p:cNvSpPr>
          <p:nvPr>
            <p:ph sz="quarter" idx="16" hasCustomPrompt="1"/>
          </p:nvPr>
        </p:nvSpPr>
        <p:spPr>
          <a:xfrm>
            <a:off x="7204075" y="842965"/>
            <a:ext cx="1277938" cy="1081087"/>
          </a:xfrm>
          <a:prstGeom prst="rect">
            <a:avLst/>
          </a:prstGeom>
          <a:solidFill>
            <a:srgbClr val="E87722"/>
          </a:solidFill>
        </p:spPr>
        <p:txBody>
          <a:bodyPr vert="horz"/>
          <a:lstStyle>
            <a:lvl1pPr>
              <a:defRPr sz="1200"/>
            </a:lvl1pPr>
            <a:lvl2pPr>
              <a:defRPr sz="1200"/>
            </a:lvl2pPr>
            <a:lvl3pPr>
              <a:defRPr sz="1200"/>
            </a:lvl3pPr>
            <a:lvl4pPr>
              <a:defRPr sz="1200"/>
            </a:lvl4pPr>
            <a:lvl5pPr>
              <a:defRPr sz="1200"/>
            </a:lvl5pPr>
          </a:lstStyle>
          <a:p>
            <a:pPr lvl="0"/>
            <a:r>
              <a:rPr lang="fr-FR"/>
              <a:t>Bloc image</a:t>
            </a:r>
          </a:p>
        </p:txBody>
      </p:sp>
    </p:spTree>
    <p:extLst>
      <p:ext uri="{BB962C8B-B14F-4D97-AF65-F5344CB8AC3E}">
        <p14:creationId xmlns:p14="http://schemas.microsoft.com/office/powerpoint/2010/main" val="27550634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Contenu simp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334848" y="133838"/>
            <a:ext cx="7807570" cy="575379"/>
          </a:xfrm>
          <a:noFill/>
        </p:spPr>
        <p:txBody>
          <a:bodyPr/>
          <a:lstStyle>
            <a:lvl1pPr>
              <a:defRPr sz="1800" b="1">
                <a:solidFill>
                  <a:srgbClr val="95C23D"/>
                </a:solidFill>
              </a:defRPr>
            </a:lvl1pPr>
          </a:lstStyle>
          <a:p>
            <a:r>
              <a:rPr lang="fr-FR" dirty="0"/>
              <a:t>TITRE</a:t>
            </a:r>
          </a:p>
        </p:txBody>
      </p:sp>
      <p:sp>
        <p:nvSpPr>
          <p:cNvPr id="8" name="Espace réservé du contenu 7"/>
          <p:cNvSpPr>
            <a:spLocks noGrp="1"/>
          </p:cNvSpPr>
          <p:nvPr>
            <p:ph sz="quarter" idx="10" hasCustomPrompt="1"/>
          </p:nvPr>
        </p:nvSpPr>
        <p:spPr>
          <a:xfrm>
            <a:off x="334849" y="856423"/>
            <a:ext cx="8467508" cy="3235769"/>
          </a:xfrm>
        </p:spPr>
        <p:txBody>
          <a:bodyPr>
            <a:normAutofit/>
          </a:bodyPr>
          <a:lstStyle>
            <a:lvl1pPr marL="0" indent="0" algn="just">
              <a:buFontTx/>
              <a:buNone/>
              <a:defRPr sz="1050">
                <a:solidFill>
                  <a:schemeClr val="tx1"/>
                </a:solidFill>
              </a:defRPr>
            </a:lvl1pPr>
          </a:lstStyle>
          <a:p>
            <a:pPr lvl="0"/>
            <a:r>
              <a:rPr lang="fr-FR" dirty="0"/>
              <a:t>Texte</a:t>
            </a:r>
          </a:p>
        </p:txBody>
      </p:sp>
      <p:cxnSp>
        <p:nvCxnSpPr>
          <p:cNvPr id="4" name="Connecteur droit 3">
            <a:extLst>
              <a:ext uri="{FF2B5EF4-FFF2-40B4-BE49-F238E27FC236}">
                <a16:creationId xmlns:a16="http://schemas.microsoft.com/office/drawing/2014/main" id="{8642E761-EAD9-4C16-8FB0-62FE2E8CF16B}"/>
              </a:ext>
            </a:extLst>
          </p:cNvPr>
          <p:cNvCxnSpPr>
            <a:cxnSpLocks/>
          </p:cNvCxnSpPr>
          <p:nvPr userDrawn="1"/>
        </p:nvCxnSpPr>
        <p:spPr>
          <a:xfrm>
            <a:off x="0" y="489354"/>
            <a:ext cx="334848" cy="0"/>
          </a:xfrm>
          <a:prstGeom prst="line">
            <a:avLst/>
          </a:prstGeom>
          <a:ln w="19050">
            <a:solidFill>
              <a:srgbClr val="95C23D"/>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D978BB6-0913-4C71-946C-644F2726B494}"/>
              </a:ext>
            </a:extLst>
          </p:cNvPr>
          <p:cNvSpPr/>
          <p:nvPr userDrawn="1"/>
        </p:nvSpPr>
        <p:spPr>
          <a:xfrm>
            <a:off x="0" y="4643650"/>
            <a:ext cx="9144000" cy="499850"/>
          </a:xfrm>
          <a:prstGeom prst="rect">
            <a:avLst/>
          </a:prstGeom>
          <a:solidFill>
            <a:srgbClr val="95C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6" name="Image 5">
            <a:extLst>
              <a:ext uri="{FF2B5EF4-FFF2-40B4-BE49-F238E27FC236}">
                <a16:creationId xmlns:a16="http://schemas.microsoft.com/office/drawing/2014/main" id="{479F3F9C-A230-49DE-AF26-E9DC8B63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0772" y="4767848"/>
            <a:ext cx="915659" cy="251454"/>
          </a:xfrm>
          <a:prstGeom prst="rect">
            <a:avLst/>
          </a:prstGeom>
        </p:spPr>
      </p:pic>
      <p:sp>
        <p:nvSpPr>
          <p:cNvPr id="7" name="Espace réservé du numéro de diapositive 6">
            <a:extLst>
              <a:ext uri="{FF2B5EF4-FFF2-40B4-BE49-F238E27FC236}">
                <a16:creationId xmlns:a16="http://schemas.microsoft.com/office/drawing/2014/main" id="{99610122-6B26-417D-873D-875602325989}"/>
              </a:ext>
            </a:extLst>
          </p:cNvPr>
          <p:cNvSpPr>
            <a:spLocks noGrp="1"/>
          </p:cNvSpPr>
          <p:nvPr>
            <p:ph type="sldNum" sz="quarter" idx="11"/>
          </p:nvPr>
        </p:nvSpPr>
        <p:spPr>
          <a:xfrm>
            <a:off x="6744956" y="4767849"/>
            <a:ext cx="2057400" cy="273844"/>
          </a:xfrm>
        </p:spPr>
        <p:txBody>
          <a:bodyPr/>
          <a:lstStyle>
            <a:lvl1pPr>
              <a:defRPr sz="750">
                <a:solidFill>
                  <a:schemeClr val="bg1"/>
                </a:solidFill>
                <a:latin typeface="Century Gothic" panose="020B0502020202020204" pitchFamily="34" charset="0"/>
              </a:defRPr>
            </a:lvl1pPr>
          </a:lstStyle>
          <a:p>
            <a:fld id="{DB8865AD-EE0C-47FB-9C60-EBDE7F8C2966}" type="slidenum">
              <a:rPr lang="fr-FR" smtClean="0"/>
              <a:pPr/>
              <a:t>‹N°›</a:t>
            </a:fld>
            <a:endParaRPr lang="fr-FR" dirty="0"/>
          </a:p>
        </p:txBody>
      </p:sp>
    </p:spTree>
    <p:extLst>
      <p:ext uri="{BB962C8B-B14F-4D97-AF65-F5344CB8AC3E}">
        <p14:creationId xmlns:p14="http://schemas.microsoft.com/office/powerpoint/2010/main" val="39879878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16" name="Espace réservé du texte 7"/>
          <p:cNvSpPr>
            <a:spLocks noGrp="1"/>
          </p:cNvSpPr>
          <p:nvPr>
            <p:ph type="body" sz="quarter" idx="13"/>
          </p:nvPr>
        </p:nvSpPr>
        <p:spPr bwMode="gray">
          <a:xfrm>
            <a:off x="323851" y="1248680"/>
            <a:ext cx="8424614" cy="242951"/>
          </a:xfrm>
        </p:spPr>
        <p:txBody>
          <a:bodyPr/>
          <a:lstStyle>
            <a:lvl1pPr marL="9525" indent="85723">
              <a:spcBef>
                <a:spcPts val="400"/>
              </a:spcBef>
              <a:spcAft>
                <a:spcPts val="800"/>
              </a:spcAft>
              <a:buFont typeface="+mj-lt"/>
              <a:buNone/>
              <a:tabLst/>
              <a:defRPr sz="1500" b="1">
                <a:solidFill>
                  <a:schemeClr val="tx1">
                    <a:lumMod val="50000"/>
                    <a:lumOff val="50000"/>
                  </a:schemeClr>
                </a:solidFill>
              </a:defRPr>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19" name="Titre 18"/>
          <p:cNvSpPr>
            <a:spLocks noGrp="1"/>
          </p:cNvSpPr>
          <p:nvPr>
            <p:ph type="title"/>
          </p:nvPr>
        </p:nvSpPr>
        <p:spPr/>
        <p:txBody>
          <a:bodyPr/>
          <a:lstStyle/>
          <a:p>
            <a:r>
              <a:rPr lang="fr-FR"/>
              <a:t>Modifiez le style du titre</a:t>
            </a:r>
          </a:p>
        </p:txBody>
      </p:sp>
      <p:sp>
        <p:nvSpPr>
          <p:cNvPr id="8" name="Espace réservé du texte 11"/>
          <p:cNvSpPr>
            <a:spLocks noGrp="1"/>
          </p:cNvSpPr>
          <p:nvPr>
            <p:ph type="body" sz="quarter" idx="14"/>
          </p:nvPr>
        </p:nvSpPr>
        <p:spPr bwMode="gray">
          <a:xfrm>
            <a:off x="323850" y="1707655"/>
            <a:ext cx="8424334" cy="2880320"/>
          </a:xfrm>
        </p:spPr>
        <p:txBody>
          <a:bodyPr/>
          <a:lstStyle>
            <a:lvl1pPr>
              <a:defRPr/>
            </a:lvl1pPr>
            <a:lvl2pPr>
              <a:defRPr/>
            </a:lvl2pPr>
            <a:lvl3pPr>
              <a:defRPr baseline="0"/>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numéro de diapositive 4"/>
          <p:cNvSpPr>
            <a:spLocks noGrp="1"/>
          </p:cNvSpPr>
          <p:nvPr>
            <p:ph type="sldNum" sz="quarter" idx="15"/>
          </p:nvPr>
        </p:nvSpPr>
        <p:spPr/>
        <p:txBody>
          <a:bodyPr/>
          <a:lstStyle>
            <a:lvl1pPr>
              <a:defRPr/>
            </a:lvl1pPr>
          </a:lstStyle>
          <a:p>
            <a:pPr>
              <a:defRPr/>
            </a:pPr>
            <a:fld id="{E5D15EC8-69EF-464E-8142-2975C5EE29D5}" type="slidenum">
              <a:rPr lang="fr-FR" altLang="fr-FR"/>
              <a:pPr>
                <a:defRPr/>
              </a:pPr>
              <a:t>‹N°›</a:t>
            </a:fld>
            <a:endParaRPr lang="fr-FR" altLang="fr-FR"/>
          </a:p>
        </p:txBody>
      </p:sp>
      <p:sp>
        <p:nvSpPr>
          <p:cNvPr id="6" name="Espace réservé de la date 3"/>
          <p:cNvSpPr>
            <a:spLocks noGrp="1"/>
          </p:cNvSpPr>
          <p:nvPr>
            <p:ph type="dt" sz="half" idx="16"/>
          </p:nvPr>
        </p:nvSpPr>
        <p:spPr bwMode="gray">
          <a:xfrm>
            <a:off x="323850" y="4797426"/>
            <a:ext cx="1169988" cy="346075"/>
          </a:xfrm>
        </p:spPr>
        <p:txBody>
          <a:bodyPr lIns="0" tIns="0" rIns="0" bIns="0" anchorCtr="0">
            <a:noAutofit/>
          </a:bodyPr>
          <a:lstStyle>
            <a:lvl1pPr algn="l">
              <a:defRPr sz="750" b="1">
                <a:solidFill>
                  <a:schemeClr val="tx1"/>
                </a:solidFill>
              </a:defRPr>
            </a:lvl1pPr>
          </a:lstStyle>
          <a:p>
            <a:pPr>
              <a:defRPr/>
            </a:pPr>
            <a:endParaRPr lang="fr-FR"/>
          </a:p>
        </p:txBody>
      </p:sp>
      <p:sp>
        <p:nvSpPr>
          <p:cNvPr id="7" name="Espace réservé du pied de page 4"/>
          <p:cNvSpPr>
            <a:spLocks noGrp="1"/>
          </p:cNvSpPr>
          <p:nvPr>
            <p:ph type="ftr" sz="quarter" idx="17"/>
          </p:nvPr>
        </p:nvSpPr>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717969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8" name="Espace réservé du texte 7"/>
          <p:cNvSpPr>
            <a:spLocks noGrp="1"/>
          </p:cNvSpPr>
          <p:nvPr>
            <p:ph type="body" sz="quarter" idx="13"/>
          </p:nvPr>
        </p:nvSpPr>
        <p:spPr bwMode="gray">
          <a:xfrm>
            <a:off x="323528" y="1563639"/>
            <a:ext cx="2520000" cy="2880320"/>
          </a:xfrm>
        </p:spPr>
        <p:txBody>
          <a:bodyPr/>
          <a:lstStyle>
            <a:lvl1pPr marL="143996" indent="-143996">
              <a:spcBef>
                <a:spcPts val="400"/>
              </a:spcBef>
              <a:spcAft>
                <a:spcPts val="800"/>
              </a:spcAft>
              <a:buFont typeface="+mj-lt"/>
              <a:buAutoNum type="arabicPeriod"/>
              <a:defRPr b="1"/>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9" name="Espace réservé du texte 7"/>
          <p:cNvSpPr>
            <a:spLocks noGrp="1"/>
          </p:cNvSpPr>
          <p:nvPr>
            <p:ph type="body" sz="quarter" idx="14"/>
          </p:nvPr>
        </p:nvSpPr>
        <p:spPr bwMode="gray">
          <a:xfrm>
            <a:off x="3312000" y="1563638"/>
            <a:ext cx="2520000" cy="2860762"/>
          </a:xfrm>
        </p:spPr>
        <p:txBody>
          <a:bodyPr/>
          <a:lstStyle>
            <a:lvl1pPr marL="143996" indent="-143996">
              <a:spcBef>
                <a:spcPts val="400"/>
              </a:spcBef>
              <a:spcAft>
                <a:spcPts val="800"/>
              </a:spcAft>
              <a:buFont typeface="+mj-lt"/>
              <a:buAutoNum type="arabicPeriod"/>
              <a:defRPr b="1"/>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10" name="Espace réservé du texte 7"/>
          <p:cNvSpPr>
            <a:spLocks noGrp="1"/>
          </p:cNvSpPr>
          <p:nvPr>
            <p:ph type="body" sz="quarter" idx="15"/>
          </p:nvPr>
        </p:nvSpPr>
        <p:spPr bwMode="gray">
          <a:xfrm>
            <a:off x="6263999" y="1563638"/>
            <a:ext cx="2520000" cy="2860762"/>
          </a:xfrm>
        </p:spPr>
        <p:txBody>
          <a:bodyPr/>
          <a:lstStyle>
            <a:lvl1pPr marL="143996" indent="-143996">
              <a:spcBef>
                <a:spcPts val="400"/>
              </a:spcBef>
              <a:spcAft>
                <a:spcPts val="800"/>
              </a:spcAft>
              <a:buFont typeface="+mj-lt"/>
              <a:buAutoNum type="arabicPeriod"/>
              <a:defRPr b="1"/>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25" name="Titre 18"/>
          <p:cNvSpPr>
            <a:spLocks noGrp="1"/>
          </p:cNvSpPr>
          <p:nvPr>
            <p:ph type="title"/>
          </p:nvPr>
        </p:nvSpPr>
        <p:spPr>
          <a:xfrm>
            <a:off x="323851" y="682802"/>
            <a:ext cx="8424863" cy="539991"/>
          </a:xfrm>
        </p:spPr>
        <p:txBody>
          <a:bodyPr/>
          <a:lstStyle/>
          <a:p>
            <a:r>
              <a:rPr lang="fr-FR"/>
              <a:t>Modifiez le style du titre</a:t>
            </a:r>
          </a:p>
        </p:txBody>
      </p:sp>
      <p:sp>
        <p:nvSpPr>
          <p:cNvPr id="6" name="Espace réservé du numéro de diapositive 4"/>
          <p:cNvSpPr>
            <a:spLocks noGrp="1"/>
          </p:cNvSpPr>
          <p:nvPr>
            <p:ph type="sldNum" sz="quarter" idx="16"/>
          </p:nvPr>
        </p:nvSpPr>
        <p:spPr/>
        <p:txBody>
          <a:bodyPr/>
          <a:lstStyle>
            <a:lvl1pPr>
              <a:defRPr/>
            </a:lvl1pPr>
          </a:lstStyle>
          <a:p>
            <a:pPr>
              <a:defRPr/>
            </a:pPr>
            <a:fld id="{674EC546-FCBA-4C44-9E54-40C8F267941F}" type="slidenum">
              <a:rPr lang="fr-FR" altLang="fr-FR"/>
              <a:pPr>
                <a:defRPr/>
              </a:pPr>
              <a:t>‹N°›</a:t>
            </a:fld>
            <a:endParaRPr lang="fr-FR" altLang="fr-FR"/>
          </a:p>
        </p:txBody>
      </p:sp>
      <p:sp>
        <p:nvSpPr>
          <p:cNvPr id="7" name="Espace réservé de la date 3"/>
          <p:cNvSpPr>
            <a:spLocks noGrp="1"/>
          </p:cNvSpPr>
          <p:nvPr>
            <p:ph type="dt" sz="half" idx="17"/>
          </p:nvPr>
        </p:nvSpPr>
        <p:spPr bwMode="gray">
          <a:xfrm>
            <a:off x="323851" y="4797426"/>
            <a:ext cx="1209675" cy="346075"/>
          </a:xfrm>
        </p:spPr>
        <p:txBody>
          <a:bodyPr lIns="0" tIns="0" rIns="0" bIns="0" anchorCtr="0">
            <a:noAutofit/>
          </a:bodyPr>
          <a:lstStyle>
            <a:lvl1pPr algn="l">
              <a:defRPr sz="750" b="1">
                <a:solidFill>
                  <a:schemeClr val="tx1"/>
                </a:solidFill>
              </a:defRPr>
            </a:lvl1pPr>
          </a:lstStyle>
          <a:p>
            <a:pPr>
              <a:defRPr/>
            </a:pPr>
            <a:endParaRPr lang="fr-FR"/>
          </a:p>
        </p:txBody>
      </p:sp>
      <p:sp>
        <p:nvSpPr>
          <p:cNvPr id="11" name="Espace réservé du pied de page 4"/>
          <p:cNvSpPr>
            <a:spLocks noGrp="1"/>
          </p:cNvSpPr>
          <p:nvPr>
            <p:ph type="ftr" sz="quarter" idx="18"/>
          </p:nvPr>
        </p:nvSpPr>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2842848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11" name="Espace réservé du texte 7"/>
          <p:cNvSpPr>
            <a:spLocks noGrp="1"/>
          </p:cNvSpPr>
          <p:nvPr>
            <p:ph type="body" sz="quarter" idx="16"/>
          </p:nvPr>
        </p:nvSpPr>
        <p:spPr bwMode="gray">
          <a:xfrm>
            <a:off x="323851" y="1248680"/>
            <a:ext cx="8424614" cy="242951"/>
          </a:xfrm>
        </p:spPr>
        <p:txBody>
          <a:bodyPr/>
          <a:lstStyle>
            <a:lvl1pPr marL="0" indent="95248">
              <a:spcBef>
                <a:spcPts val="400"/>
              </a:spcBef>
              <a:spcAft>
                <a:spcPts val="800"/>
              </a:spcAft>
              <a:buFont typeface="+mj-lt"/>
              <a:buNone/>
              <a:tabLst/>
              <a:defRPr sz="1500" b="1">
                <a:solidFill>
                  <a:schemeClr val="tx1">
                    <a:lumMod val="50000"/>
                    <a:lumOff val="50000"/>
                  </a:schemeClr>
                </a:solidFill>
              </a:defRPr>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12" name="Titre 18"/>
          <p:cNvSpPr>
            <a:spLocks noGrp="1"/>
          </p:cNvSpPr>
          <p:nvPr>
            <p:ph type="title"/>
          </p:nvPr>
        </p:nvSpPr>
        <p:spPr>
          <a:xfrm>
            <a:off x="323851" y="682802"/>
            <a:ext cx="8424863" cy="539991"/>
          </a:xfrm>
        </p:spPr>
        <p:txBody>
          <a:bodyPr/>
          <a:lstStyle/>
          <a:p>
            <a:r>
              <a:rPr lang="fr-FR"/>
              <a:t>Modifiez le style du titre</a:t>
            </a:r>
          </a:p>
        </p:txBody>
      </p:sp>
      <p:sp>
        <p:nvSpPr>
          <p:cNvPr id="13" name="Espace réservé du texte 11"/>
          <p:cNvSpPr>
            <a:spLocks noGrp="1"/>
          </p:cNvSpPr>
          <p:nvPr>
            <p:ph type="body" sz="quarter" idx="17"/>
          </p:nvPr>
        </p:nvSpPr>
        <p:spPr bwMode="gray">
          <a:xfrm>
            <a:off x="323528" y="1707655"/>
            <a:ext cx="2556471" cy="2880320"/>
          </a:xfrm>
        </p:spPr>
        <p:txBody>
          <a:bodyPr/>
          <a:lstStyle>
            <a:lvl1pPr>
              <a:defRPr/>
            </a:lvl1pPr>
            <a:lvl2pPr>
              <a:defRPr/>
            </a:lvl2pPr>
            <a:lvl3pPr>
              <a:defRPr baseline="0"/>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4" name="Espace réservé du texte 11"/>
          <p:cNvSpPr>
            <a:spLocks noGrp="1"/>
          </p:cNvSpPr>
          <p:nvPr>
            <p:ph type="body" sz="quarter" idx="14"/>
          </p:nvPr>
        </p:nvSpPr>
        <p:spPr bwMode="gray">
          <a:xfrm>
            <a:off x="3275856" y="1707655"/>
            <a:ext cx="2520000" cy="2880320"/>
          </a:xfrm>
        </p:spPr>
        <p:txBody>
          <a:bodyPr/>
          <a:lstStyle>
            <a:lvl1pPr>
              <a:defRPr/>
            </a:lvl1pPr>
            <a:lvl2pPr>
              <a:defRPr/>
            </a:lvl2pPr>
            <a:lvl3pPr>
              <a:defRPr baseline="0"/>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5" name="Espace réservé du texte 11"/>
          <p:cNvSpPr>
            <a:spLocks noGrp="1"/>
          </p:cNvSpPr>
          <p:nvPr>
            <p:ph type="body" sz="quarter" idx="18"/>
          </p:nvPr>
        </p:nvSpPr>
        <p:spPr bwMode="gray">
          <a:xfrm>
            <a:off x="6228184" y="1707655"/>
            <a:ext cx="2520000" cy="2880320"/>
          </a:xfrm>
        </p:spPr>
        <p:txBody>
          <a:bodyPr/>
          <a:lstStyle>
            <a:lvl1pPr>
              <a:defRPr/>
            </a:lvl1pPr>
            <a:lvl2pPr>
              <a:defRPr/>
            </a:lvl2pPr>
            <a:lvl3pPr>
              <a:defRPr baseline="0"/>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u numéro de diapositive 4"/>
          <p:cNvSpPr>
            <a:spLocks noGrp="1"/>
          </p:cNvSpPr>
          <p:nvPr>
            <p:ph type="sldNum" sz="quarter" idx="19"/>
          </p:nvPr>
        </p:nvSpPr>
        <p:spPr/>
        <p:txBody>
          <a:bodyPr/>
          <a:lstStyle>
            <a:lvl1pPr>
              <a:defRPr/>
            </a:lvl1pPr>
          </a:lstStyle>
          <a:p>
            <a:pPr>
              <a:defRPr/>
            </a:pPr>
            <a:fld id="{C12A0E7C-914A-43C0-8F62-C12BC66DA055}" type="slidenum">
              <a:rPr lang="fr-FR" altLang="fr-FR"/>
              <a:pPr>
                <a:defRPr/>
              </a:pPr>
              <a:t>‹N°›</a:t>
            </a:fld>
            <a:endParaRPr lang="fr-FR" altLang="fr-FR"/>
          </a:p>
        </p:txBody>
      </p:sp>
      <p:sp>
        <p:nvSpPr>
          <p:cNvPr id="8" name="Espace réservé de la date 3"/>
          <p:cNvSpPr>
            <a:spLocks noGrp="1"/>
          </p:cNvSpPr>
          <p:nvPr>
            <p:ph type="dt" sz="half" idx="20"/>
          </p:nvPr>
        </p:nvSpPr>
        <p:spPr bwMode="gray">
          <a:xfrm>
            <a:off x="323851" y="4797426"/>
            <a:ext cx="1209675" cy="346075"/>
          </a:xfrm>
        </p:spPr>
        <p:txBody>
          <a:bodyPr lIns="0" tIns="0" rIns="0" bIns="0" anchorCtr="0">
            <a:noAutofit/>
          </a:bodyPr>
          <a:lstStyle>
            <a:lvl1pPr algn="l">
              <a:defRPr sz="750" b="1">
                <a:solidFill>
                  <a:schemeClr val="tx1"/>
                </a:solidFill>
              </a:defRPr>
            </a:lvl1pPr>
          </a:lstStyle>
          <a:p>
            <a:pPr>
              <a:defRPr/>
            </a:pPr>
            <a:endParaRPr lang="fr-FR"/>
          </a:p>
        </p:txBody>
      </p:sp>
      <p:sp>
        <p:nvSpPr>
          <p:cNvPr id="9" name="Espace réservé du pied de page 4"/>
          <p:cNvSpPr>
            <a:spLocks noGrp="1"/>
          </p:cNvSpPr>
          <p:nvPr>
            <p:ph type="ftr" sz="quarter" idx="21"/>
          </p:nvPr>
        </p:nvSpPr>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39064676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12" name="Espace réservé du texte 11"/>
          <p:cNvSpPr>
            <a:spLocks noGrp="1"/>
          </p:cNvSpPr>
          <p:nvPr>
            <p:ph type="body" sz="quarter" idx="14"/>
          </p:nvPr>
        </p:nvSpPr>
        <p:spPr bwMode="gray">
          <a:xfrm>
            <a:off x="323528" y="1707655"/>
            <a:ext cx="2520000" cy="2880320"/>
          </a:xfrm>
        </p:spPr>
        <p:txBody>
          <a:bodyPr/>
          <a:lstStyle>
            <a:lvl1pPr>
              <a:defRPr/>
            </a:lvl1pPr>
            <a:lvl2pPr>
              <a:defRPr/>
            </a:lvl2pPr>
            <a:lvl3pPr>
              <a:defRPr baseline="0"/>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8" name="Espace réservé du texte 7"/>
          <p:cNvSpPr>
            <a:spLocks noGrp="1"/>
          </p:cNvSpPr>
          <p:nvPr>
            <p:ph type="body" sz="quarter" idx="13"/>
          </p:nvPr>
        </p:nvSpPr>
        <p:spPr bwMode="gray">
          <a:xfrm>
            <a:off x="323851" y="1248680"/>
            <a:ext cx="8424614" cy="242951"/>
          </a:xfrm>
        </p:spPr>
        <p:txBody>
          <a:bodyPr/>
          <a:lstStyle>
            <a:lvl1pPr marL="0" indent="95248">
              <a:spcBef>
                <a:spcPts val="400"/>
              </a:spcBef>
              <a:spcAft>
                <a:spcPts val="800"/>
              </a:spcAft>
              <a:buFont typeface="+mj-lt"/>
              <a:buNone/>
              <a:tabLst/>
              <a:defRPr sz="1500" b="1">
                <a:solidFill>
                  <a:schemeClr val="tx1">
                    <a:lumMod val="50000"/>
                    <a:lumOff val="50000"/>
                  </a:schemeClr>
                </a:solidFill>
              </a:defRPr>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19" name="Titre 18"/>
          <p:cNvSpPr>
            <a:spLocks noGrp="1"/>
          </p:cNvSpPr>
          <p:nvPr>
            <p:ph type="title"/>
          </p:nvPr>
        </p:nvSpPr>
        <p:spPr>
          <a:xfrm>
            <a:off x="323851" y="682802"/>
            <a:ext cx="8424863" cy="539991"/>
          </a:xfrm>
        </p:spPr>
        <p:txBody>
          <a:bodyPr/>
          <a:lstStyle/>
          <a:p>
            <a:r>
              <a:rPr lang="fr-FR"/>
              <a:t>Modifiez le style du titre</a:t>
            </a:r>
          </a:p>
        </p:txBody>
      </p:sp>
      <p:sp>
        <p:nvSpPr>
          <p:cNvPr id="8" name="Espace réservé pour une image  7"/>
          <p:cNvSpPr>
            <a:spLocks noGrp="1"/>
          </p:cNvSpPr>
          <p:nvPr>
            <p:ph type="pic" sz="quarter" idx="15"/>
          </p:nvPr>
        </p:nvSpPr>
        <p:spPr>
          <a:xfrm>
            <a:off x="3131840" y="1707655"/>
            <a:ext cx="5616624" cy="2880320"/>
          </a:xfrm>
        </p:spPr>
        <p:txBody>
          <a:bodyPr rtlCol="0">
            <a:noAutofit/>
          </a:bodyPr>
          <a:lstStyle/>
          <a:p>
            <a:pPr lvl="0"/>
            <a:r>
              <a:rPr lang="fr-FR" noProof="0"/>
              <a:t>Cliquez sur l'icône pour ajouter une image</a:t>
            </a:r>
          </a:p>
        </p:txBody>
      </p:sp>
      <p:sp>
        <p:nvSpPr>
          <p:cNvPr id="6" name="Espace réservé du numéro de diapositive 4"/>
          <p:cNvSpPr>
            <a:spLocks noGrp="1"/>
          </p:cNvSpPr>
          <p:nvPr>
            <p:ph type="sldNum" sz="quarter" idx="16"/>
          </p:nvPr>
        </p:nvSpPr>
        <p:spPr/>
        <p:txBody>
          <a:bodyPr/>
          <a:lstStyle>
            <a:lvl1pPr>
              <a:defRPr/>
            </a:lvl1pPr>
          </a:lstStyle>
          <a:p>
            <a:pPr>
              <a:defRPr/>
            </a:pPr>
            <a:fld id="{EF7AD1DD-BCD3-4FB3-A022-25A9ECB10BC8}" type="slidenum">
              <a:rPr lang="fr-FR" altLang="fr-FR"/>
              <a:pPr>
                <a:defRPr/>
              </a:pPr>
              <a:t>‹N°›</a:t>
            </a:fld>
            <a:endParaRPr lang="fr-FR" altLang="fr-FR"/>
          </a:p>
        </p:txBody>
      </p:sp>
      <p:sp>
        <p:nvSpPr>
          <p:cNvPr id="7" name="Espace réservé de la date 3"/>
          <p:cNvSpPr>
            <a:spLocks noGrp="1"/>
          </p:cNvSpPr>
          <p:nvPr>
            <p:ph type="dt" sz="half" idx="17"/>
          </p:nvPr>
        </p:nvSpPr>
        <p:spPr bwMode="gray">
          <a:xfrm>
            <a:off x="323851" y="4797426"/>
            <a:ext cx="1209675" cy="346075"/>
          </a:xfrm>
        </p:spPr>
        <p:txBody>
          <a:bodyPr lIns="0" tIns="0" rIns="0" bIns="0" anchorCtr="0">
            <a:noAutofit/>
          </a:bodyPr>
          <a:lstStyle>
            <a:lvl1pPr algn="l">
              <a:defRPr sz="750" b="1">
                <a:solidFill>
                  <a:schemeClr val="tx1"/>
                </a:solidFill>
              </a:defRPr>
            </a:lvl1pPr>
          </a:lstStyle>
          <a:p>
            <a:pPr>
              <a:defRPr/>
            </a:pPr>
            <a:endParaRPr lang="fr-FR"/>
          </a:p>
        </p:txBody>
      </p:sp>
      <p:sp>
        <p:nvSpPr>
          <p:cNvPr id="9" name="Espace réservé du pied de page 4"/>
          <p:cNvSpPr>
            <a:spLocks noGrp="1"/>
          </p:cNvSpPr>
          <p:nvPr>
            <p:ph type="ftr" sz="quarter" idx="18"/>
          </p:nvPr>
        </p:nvSpPr>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35651464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12" name="Espace réservé du texte 11"/>
          <p:cNvSpPr>
            <a:spLocks noGrp="1"/>
          </p:cNvSpPr>
          <p:nvPr>
            <p:ph type="body" sz="quarter" idx="14"/>
          </p:nvPr>
        </p:nvSpPr>
        <p:spPr bwMode="gray">
          <a:xfrm>
            <a:off x="6228184" y="1707655"/>
            <a:ext cx="2520000" cy="2880320"/>
          </a:xfrm>
        </p:spPr>
        <p:txBody>
          <a:bodyPr/>
          <a:lstStyle>
            <a:lvl1pPr>
              <a:defRPr/>
            </a:lvl1pPr>
            <a:lvl2pPr>
              <a:defRPr/>
            </a:lvl2pPr>
            <a:lvl3pPr>
              <a:defRPr baseline="0"/>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8" name="Espace réservé du texte 7"/>
          <p:cNvSpPr>
            <a:spLocks noGrp="1"/>
          </p:cNvSpPr>
          <p:nvPr>
            <p:ph type="body" sz="quarter" idx="13"/>
          </p:nvPr>
        </p:nvSpPr>
        <p:spPr bwMode="gray">
          <a:xfrm>
            <a:off x="323851" y="1248680"/>
            <a:ext cx="8424614" cy="242951"/>
          </a:xfrm>
        </p:spPr>
        <p:txBody>
          <a:bodyPr/>
          <a:lstStyle>
            <a:lvl1pPr marL="0" indent="95248">
              <a:spcBef>
                <a:spcPts val="400"/>
              </a:spcBef>
              <a:spcAft>
                <a:spcPts val="800"/>
              </a:spcAft>
              <a:buFont typeface="+mj-lt"/>
              <a:buNone/>
              <a:tabLst/>
              <a:defRPr sz="1500" b="1">
                <a:solidFill>
                  <a:schemeClr val="tx1">
                    <a:lumMod val="50000"/>
                    <a:lumOff val="50000"/>
                  </a:schemeClr>
                </a:solidFill>
              </a:defRPr>
            </a:lvl1pPr>
            <a:lvl2pPr marL="323992" indent="-143996">
              <a:spcBef>
                <a:spcPts val="600"/>
              </a:spcBef>
              <a:spcAft>
                <a:spcPts val="800"/>
              </a:spcAft>
              <a:buFont typeface="+mj-lt"/>
              <a:buAutoNum type="alphaLcPeriod"/>
              <a:defRPr/>
            </a:lvl2pPr>
          </a:lstStyle>
          <a:p>
            <a:pPr lvl="0"/>
            <a:r>
              <a:rPr lang="fr-FR"/>
              <a:t>Cliquez pour modifier les styles du texte du masque</a:t>
            </a:r>
          </a:p>
          <a:p>
            <a:pPr lvl="1"/>
            <a:r>
              <a:rPr lang="fr-FR"/>
              <a:t>Deuxième niveau</a:t>
            </a:r>
          </a:p>
        </p:txBody>
      </p:sp>
      <p:sp>
        <p:nvSpPr>
          <p:cNvPr id="19" name="Titre 18"/>
          <p:cNvSpPr>
            <a:spLocks noGrp="1"/>
          </p:cNvSpPr>
          <p:nvPr>
            <p:ph type="title"/>
          </p:nvPr>
        </p:nvSpPr>
        <p:spPr>
          <a:xfrm>
            <a:off x="323851" y="682802"/>
            <a:ext cx="8424863" cy="539991"/>
          </a:xfrm>
        </p:spPr>
        <p:txBody>
          <a:bodyPr/>
          <a:lstStyle/>
          <a:p>
            <a:r>
              <a:rPr lang="fr-FR"/>
              <a:t>Modifiez le style du titre</a:t>
            </a:r>
          </a:p>
        </p:txBody>
      </p:sp>
      <p:sp>
        <p:nvSpPr>
          <p:cNvPr id="3" name="Espace réservé du graphique 2"/>
          <p:cNvSpPr>
            <a:spLocks noGrp="1"/>
          </p:cNvSpPr>
          <p:nvPr>
            <p:ph type="chart" sz="quarter" idx="15"/>
          </p:nvPr>
        </p:nvSpPr>
        <p:spPr>
          <a:xfrm>
            <a:off x="323528" y="1707655"/>
            <a:ext cx="5761038" cy="2879725"/>
          </a:xfrm>
        </p:spPr>
        <p:txBody>
          <a:bodyPr rtlCol="0">
            <a:noAutofit/>
          </a:bodyPr>
          <a:lstStyle/>
          <a:p>
            <a:pPr lvl="0"/>
            <a:r>
              <a:rPr lang="fr-FR" noProof="0"/>
              <a:t>Cliquez sur l'icône pour ajouter un graphique</a:t>
            </a:r>
          </a:p>
        </p:txBody>
      </p:sp>
      <p:sp>
        <p:nvSpPr>
          <p:cNvPr id="6" name="Espace réservé du numéro de diapositive 4"/>
          <p:cNvSpPr>
            <a:spLocks noGrp="1"/>
          </p:cNvSpPr>
          <p:nvPr>
            <p:ph type="sldNum" sz="quarter" idx="16"/>
          </p:nvPr>
        </p:nvSpPr>
        <p:spPr/>
        <p:txBody>
          <a:bodyPr/>
          <a:lstStyle>
            <a:lvl1pPr>
              <a:defRPr/>
            </a:lvl1pPr>
          </a:lstStyle>
          <a:p>
            <a:pPr>
              <a:defRPr/>
            </a:pPr>
            <a:fld id="{6BFAF4DB-DBC0-4720-A402-09AD94192166}" type="slidenum">
              <a:rPr lang="fr-FR" altLang="fr-FR"/>
              <a:pPr>
                <a:defRPr/>
              </a:pPr>
              <a:t>‹N°›</a:t>
            </a:fld>
            <a:endParaRPr lang="fr-FR" altLang="fr-FR"/>
          </a:p>
        </p:txBody>
      </p:sp>
      <p:sp>
        <p:nvSpPr>
          <p:cNvPr id="7" name="Espace réservé de la date 3"/>
          <p:cNvSpPr>
            <a:spLocks noGrp="1"/>
          </p:cNvSpPr>
          <p:nvPr>
            <p:ph type="dt" sz="half" idx="17"/>
          </p:nvPr>
        </p:nvSpPr>
        <p:spPr bwMode="gray">
          <a:xfrm>
            <a:off x="323851" y="4797426"/>
            <a:ext cx="1209675" cy="346075"/>
          </a:xfrm>
        </p:spPr>
        <p:txBody>
          <a:bodyPr lIns="0" tIns="0" rIns="0" bIns="0" anchorCtr="0">
            <a:noAutofit/>
          </a:bodyPr>
          <a:lstStyle>
            <a:lvl1pPr algn="l">
              <a:defRPr sz="750" b="1">
                <a:solidFill>
                  <a:schemeClr val="tx1"/>
                </a:solidFill>
              </a:defRPr>
            </a:lvl1pPr>
          </a:lstStyle>
          <a:p>
            <a:pPr>
              <a:defRPr/>
            </a:pPr>
            <a:endParaRPr lang="fr-FR"/>
          </a:p>
        </p:txBody>
      </p:sp>
      <p:sp>
        <p:nvSpPr>
          <p:cNvPr id="8" name="Espace réservé du pied de page 4"/>
          <p:cNvSpPr>
            <a:spLocks noGrp="1"/>
          </p:cNvSpPr>
          <p:nvPr>
            <p:ph type="ftr" sz="quarter" idx="18"/>
          </p:nvPr>
        </p:nvSpPr>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24053221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pic>
        <p:nvPicPr>
          <p:cNvPr id="3" name="Imag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252413" y="252413"/>
            <a:ext cx="1439862"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Connecteur droit 3"/>
          <p:cNvCxnSpPr>
            <a:cxnSpLocks/>
          </p:cNvCxnSpPr>
          <p:nvPr/>
        </p:nvCxnSpPr>
        <p:spPr bwMode="gray">
          <a:xfrm>
            <a:off x="323851" y="4784725"/>
            <a:ext cx="8424863"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15"/>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2057401" y="347663"/>
            <a:ext cx="2009775"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space réservé du texte 10"/>
          <p:cNvSpPr>
            <a:spLocks noGrp="1"/>
          </p:cNvSpPr>
          <p:nvPr>
            <p:ph type="body" sz="quarter" idx="13"/>
          </p:nvPr>
        </p:nvSpPr>
        <p:spPr bwMode="gray">
          <a:xfrm>
            <a:off x="323850" y="2139702"/>
            <a:ext cx="8424000" cy="2293224"/>
          </a:xfrm>
        </p:spPr>
        <p:txBody>
          <a:bodyPr/>
          <a:lstStyle>
            <a:lvl1pPr>
              <a:lnSpc>
                <a:spcPct val="90000"/>
              </a:lnSpc>
              <a:spcAft>
                <a:spcPts val="0"/>
              </a:spcAft>
              <a:defRPr sz="3250" b="1" cap="all" baseline="0"/>
            </a:lvl1pPr>
            <a:lvl2pPr marL="92073" indent="0">
              <a:spcBef>
                <a:spcPts val="500"/>
              </a:spcBef>
              <a:spcAft>
                <a:spcPts val="0"/>
              </a:spcAft>
              <a:buNone/>
              <a:tabLst/>
              <a:defRPr sz="1850"/>
            </a:lvl2pPr>
          </a:lstStyle>
          <a:p>
            <a:pPr lvl="0"/>
            <a:r>
              <a:rPr lang="fr-FR"/>
              <a:t>Cliquez pour modifier les styles du texte du masque</a:t>
            </a:r>
          </a:p>
          <a:p>
            <a:pPr lvl="1"/>
            <a:r>
              <a:rPr lang="fr-FR"/>
              <a:t>Deuxième niveau</a:t>
            </a:r>
          </a:p>
        </p:txBody>
      </p:sp>
      <p:sp>
        <p:nvSpPr>
          <p:cNvPr id="6" name="Espace réservé de la date 3"/>
          <p:cNvSpPr>
            <a:spLocks noGrp="1"/>
          </p:cNvSpPr>
          <p:nvPr>
            <p:ph type="dt" sz="half" idx="14"/>
          </p:nvPr>
        </p:nvSpPr>
        <p:spPr bwMode="gray">
          <a:xfrm>
            <a:off x="323851" y="4797426"/>
            <a:ext cx="1209675" cy="346075"/>
          </a:xfrm>
        </p:spPr>
        <p:txBody>
          <a:bodyPr lIns="0" tIns="0" rIns="0" bIns="0" anchorCtr="0">
            <a:noAutofit/>
          </a:bodyPr>
          <a:lstStyle>
            <a:lvl1pPr algn="l">
              <a:defRPr sz="750" b="1">
                <a:solidFill>
                  <a:schemeClr val="tx1"/>
                </a:solidFill>
              </a:defRPr>
            </a:lvl1pPr>
          </a:lstStyle>
          <a:p>
            <a:pPr>
              <a:defRPr/>
            </a:pPr>
            <a:endParaRPr lang="fr-FR"/>
          </a:p>
        </p:txBody>
      </p:sp>
      <p:sp>
        <p:nvSpPr>
          <p:cNvPr id="7" name="Espace réservé du numéro de diapositive 5"/>
          <p:cNvSpPr>
            <a:spLocks noGrp="1"/>
          </p:cNvSpPr>
          <p:nvPr>
            <p:ph type="sldNum" sz="quarter" idx="15"/>
          </p:nvPr>
        </p:nvSpPr>
        <p:spPr/>
        <p:txBody>
          <a:bodyPr/>
          <a:lstStyle>
            <a:lvl1pPr>
              <a:defRPr/>
            </a:lvl1pPr>
          </a:lstStyle>
          <a:p>
            <a:pPr>
              <a:defRPr/>
            </a:pPr>
            <a:fld id="{5C5B503C-2C68-481D-BAAC-2AC476F74AB0}" type="slidenum">
              <a:rPr lang="fr-FR" altLang="fr-FR"/>
              <a:pPr>
                <a:defRPr/>
              </a:pPr>
              <a:t>‹N°›</a:t>
            </a:fld>
            <a:endParaRPr lang="fr-FR" altLang="fr-FR"/>
          </a:p>
        </p:txBody>
      </p:sp>
      <p:sp>
        <p:nvSpPr>
          <p:cNvPr id="8" name="Espace réservé du pied de page 4"/>
          <p:cNvSpPr>
            <a:spLocks noGrp="1"/>
          </p:cNvSpPr>
          <p:nvPr>
            <p:ph type="ftr" sz="quarter" idx="16"/>
          </p:nvPr>
        </p:nvSpPr>
        <p:spPr>
          <a:xfrm>
            <a:off x="4067176" y="195264"/>
            <a:ext cx="4681538" cy="360362"/>
          </a:xfrm>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21183937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p:nvPr>
        </p:nvSpPr>
        <p:spPr bwMode="gray">
          <a:xfrm>
            <a:off x="0" y="738000"/>
            <a:ext cx="9144000" cy="4443958"/>
          </a:xfrm>
          <a:solidFill>
            <a:schemeClr val="tx2"/>
          </a:solidFill>
        </p:spPr>
        <p:txBody>
          <a:bodyPr tIns="1080000" rtlCol="0" anchor="ctr">
            <a:noAutofit/>
          </a:bodyPr>
          <a:lstStyle>
            <a:lvl1pPr algn="ctr">
              <a:defRPr cap="all" baseline="0">
                <a:solidFill>
                  <a:schemeClr val="bg1"/>
                </a:solidFill>
              </a:defRPr>
            </a:lvl1pPr>
          </a:lstStyle>
          <a:p>
            <a:pPr lvl="0"/>
            <a:r>
              <a:rPr lang="fr-FR" noProof="0"/>
              <a:t>Cliquez sur l'icône pour ajouter une image</a:t>
            </a:r>
          </a:p>
        </p:txBody>
      </p:sp>
      <p:sp>
        <p:nvSpPr>
          <p:cNvPr id="2" name="Titre 1"/>
          <p:cNvSpPr>
            <a:spLocks noGrp="1"/>
          </p:cNvSpPr>
          <p:nvPr>
            <p:ph type="title"/>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lstStyle>
            <a:lvl1pPr marL="395990" indent="-395990">
              <a:buFont typeface="+mj-lt"/>
              <a:buAutoNum type="arabicPeriod"/>
              <a:defRPr sz="3250">
                <a:solidFill>
                  <a:schemeClr val="bg1"/>
                </a:solidFill>
              </a:defRPr>
            </a:lvl1pPr>
          </a:lstStyle>
          <a:p>
            <a:r>
              <a:rPr lang="fr-FR"/>
              <a:t>Modifiez le style du titre</a:t>
            </a:r>
          </a:p>
        </p:txBody>
      </p:sp>
      <p:sp>
        <p:nvSpPr>
          <p:cNvPr id="4" name="Espace réservé de la date 3"/>
          <p:cNvSpPr>
            <a:spLocks noGrp="1"/>
          </p:cNvSpPr>
          <p:nvPr>
            <p:ph type="dt" sz="half" idx="14"/>
          </p:nvPr>
        </p:nvSpPr>
        <p:spPr bwMode="gray">
          <a:xfrm>
            <a:off x="363539" y="4797426"/>
            <a:ext cx="1169987" cy="346075"/>
          </a:xfrm>
        </p:spPr>
        <p:txBody>
          <a:bodyPr lIns="0" tIns="0" rIns="0" bIns="0" anchorCtr="0">
            <a:noAutofit/>
          </a:bodyPr>
          <a:lstStyle>
            <a:lvl1pPr algn="l">
              <a:defRPr sz="750" b="1">
                <a:solidFill>
                  <a:schemeClr val="bg1"/>
                </a:solidFill>
              </a:defRPr>
            </a:lvl1pPr>
          </a:lstStyle>
          <a:p>
            <a:pPr>
              <a:defRPr/>
            </a:pPr>
            <a:endParaRPr lang="fr-FR"/>
          </a:p>
        </p:txBody>
      </p:sp>
      <p:sp>
        <p:nvSpPr>
          <p:cNvPr id="5" name="Espace réservé du numéro de diapositive 5"/>
          <p:cNvSpPr>
            <a:spLocks noGrp="1"/>
          </p:cNvSpPr>
          <p:nvPr>
            <p:ph type="sldNum" sz="quarter" idx="15"/>
          </p:nvPr>
        </p:nvSpPr>
        <p:spPr/>
        <p:txBody>
          <a:bodyPr/>
          <a:lstStyle>
            <a:lvl1pPr>
              <a:defRPr>
                <a:solidFill>
                  <a:schemeClr val="bg1"/>
                </a:solidFill>
              </a:defRPr>
            </a:lvl1pPr>
          </a:lstStyle>
          <a:p>
            <a:pPr>
              <a:defRPr/>
            </a:pPr>
            <a:fld id="{6C6E0DC8-5469-42A6-889D-AC01BDCA1CBB}" type="slidenum">
              <a:rPr lang="fr-FR" altLang="fr-FR"/>
              <a:pPr>
                <a:defRPr/>
              </a:pPr>
              <a:t>‹N°›</a:t>
            </a:fld>
            <a:endParaRPr lang="fr-FR" altLang="fr-FR"/>
          </a:p>
        </p:txBody>
      </p:sp>
      <p:sp>
        <p:nvSpPr>
          <p:cNvPr id="6" name="Espace réservé du pied de page 4"/>
          <p:cNvSpPr>
            <a:spLocks noGrp="1"/>
          </p:cNvSpPr>
          <p:nvPr>
            <p:ph type="ftr" sz="quarter" idx="16"/>
          </p:nvPr>
        </p:nvSpPr>
        <p:spPr/>
        <p:txBody>
          <a:bodyPr/>
          <a:lstStyle>
            <a:lvl1pPr algn="r">
              <a:defRPr sz="750" b="1">
                <a:solidFill>
                  <a:schemeClr val="tx1"/>
                </a:solidFill>
              </a:defRPr>
            </a:lvl1pPr>
          </a:lstStyle>
          <a:p>
            <a:pPr>
              <a:defRPr/>
            </a:pPr>
            <a:endParaRPr lang="fr-FR"/>
          </a:p>
        </p:txBody>
      </p:sp>
    </p:spTree>
    <p:extLst>
      <p:ext uri="{BB962C8B-B14F-4D97-AF65-F5344CB8AC3E}">
        <p14:creationId xmlns:p14="http://schemas.microsoft.com/office/powerpoint/2010/main" val="1425719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3" name="Imag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6227763" y="538164"/>
            <a:ext cx="2195512"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1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539751" y="360364"/>
            <a:ext cx="2700338"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15"/>
          <p:cNvSpPr txBox="1">
            <a:spLocks noChangeArrowheads="1"/>
          </p:cNvSpPr>
          <p:nvPr userDrawn="1"/>
        </p:nvSpPr>
        <p:spPr bwMode="auto">
          <a:xfrm>
            <a:off x="3851275" y="2643189"/>
            <a:ext cx="4681538"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1" hangingPunct="1">
              <a:defRPr/>
            </a:pPr>
            <a:r>
              <a:rPr lang="fr-FR" altLang="fr-FR" sz="2500" b="1"/>
              <a:t>TITRE DU DOCUMENT</a:t>
            </a:r>
          </a:p>
          <a:p>
            <a:pPr algn="r" eaLnBrk="1" hangingPunct="1">
              <a:defRPr/>
            </a:pPr>
            <a:r>
              <a:rPr lang="fr-FR" altLang="fr-FR" sz="2500" b="1"/>
              <a:t>Suite titre</a:t>
            </a:r>
          </a:p>
          <a:p>
            <a:pPr algn="r" eaLnBrk="1" hangingPunct="1">
              <a:defRPr/>
            </a:pPr>
            <a:r>
              <a:rPr lang="fr-FR" altLang="fr-FR" sz="1500"/>
              <a:t>sous-titre</a:t>
            </a:r>
          </a:p>
          <a:p>
            <a:pPr algn="r" eaLnBrk="1" hangingPunct="1">
              <a:defRPr/>
            </a:pPr>
            <a:endParaRPr lang="fr-FR" altLang="fr-FR" sz="2000" b="1"/>
          </a:p>
        </p:txBody>
      </p:sp>
      <p:sp>
        <p:nvSpPr>
          <p:cNvPr id="7" name="Titre 6"/>
          <p:cNvSpPr>
            <a:spLocks noGrp="1"/>
          </p:cNvSpPr>
          <p:nvPr>
            <p:ph type="title"/>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Modifiez le style du titre</a:t>
            </a:r>
            <a:endParaRPr lang="fr-FR" dirty="0"/>
          </a:p>
        </p:txBody>
      </p:sp>
      <p:sp>
        <p:nvSpPr>
          <p:cNvPr id="6" name="Espace réservé de la date 3"/>
          <p:cNvSpPr>
            <a:spLocks noGrp="1"/>
          </p:cNvSpPr>
          <p:nvPr>
            <p:ph type="dt" sz="half" idx="10"/>
          </p:nvPr>
        </p:nvSpPr>
        <p:spPr bwMode="gray">
          <a:xfrm>
            <a:off x="0" y="4964114"/>
            <a:ext cx="179388" cy="179387"/>
          </a:xfrm>
          <a:ln>
            <a:solidFill>
              <a:schemeClr val="tx1">
                <a:alpha val="0"/>
              </a:schemeClr>
            </a:solidFill>
          </a:ln>
        </p:spPr>
        <p:txBody>
          <a:bodyPr/>
          <a:lstStyle>
            <a:lvl1pPr>
              <a:defRPr sz="100" cap="none">
                <a:solidFill>
                  <a:schemeClr val="tx1">
                    <a:alpha val="0"/>
                  </a:schemeClr>
                </a:solidFill>
              </a:defRPr>
            </a:lvl1pPr>
          </a:lstStyle>
          <a:p>
            <a:pPr>
              <a:defRPr/>
            </a:pPr>
            <a:endParaRPr lang="fr-FR"/>
          </a:p>
        </p:txBody>
      </p:sp>
      <p:sp>
        <p:nvSpPr>
          <p:cNvPr id="8" name="Espace réservé du pied de page 4"/>
          <p:cNvSpPr>
            <a:spLocks noGrp="1"/>
          </p:cNvSpPr>
          <p:nvPr>
            <p:ph type="ftr" sz="quarter" idx="11"/>
          </p:nvPr>
        </p:nvSpPr>
        <p:spPr>
          <a:xfrm>
            <a:off x="720725" y="4371976"/>
            <a:ext cx="3238500" cy="447675"/>
          </a:xfrm>
        </p:spPr>
        <p:txBody>
          <a:bodyPr/>
          <a:lstStyle>
            <a:lvl1pPr algn="l">
              <a:defRPr sz="1150"/>
            </a:lvl1pPr>
          </a:lstStyle>
          <a:p>
            <a:pPr>
              <a:defRPr/>
            </a:pPr>
            <a:endParaRPr lang="fr-FR"/>
          </a:p>
        </p:txBody>
      </p:sp>
      <p:sp>
        <p:nvSpPr>
          <p:cNvPr id="9" name="Espace réservé du numéro de diapositive 5"/>
          <p:cNvSpPr>
            <a:spLocks noGrp="1"/>
          </p:cNvSpPr>
          <p:nvPr>
            <p:ph type="sldNum" sz="quarter" idx="12"/>
          </p:nvPr>
        </p:nvSpPr>
        <p:spPr>
          <a:xfrm>
            <a:off x="0" y="4964114"/>
            <a:ext cx="179388" cy="179387"/>
          </a:xfrm>
          <a:ln>
            <a:solidFill>
              <a:schemeClr val="tx1">
                <a:alpha val="0"/>
              </a:schemeClr>
            </a:solidFill>
          </a:ln>
        </p:spPr>
        <p:txBody>
          <a:bodyPr/>
          <a:lstStyle>
            <a:lvl1pPr>
              <a:defRPr sz="100">
                <a:solidFill>
                  <a:srgbClr val="000000"/>
                </a:solidFill>
              </a:defRPr>
            </a:lvl1pPr>
          </a:lstStyle>
          <a:p>
            <a:pPr>
              <a:defRPr/>
            </a:pPr>
            <a:fld id="{3F768A1D-E25C-491E-B845-D10E0CE37BCB}" type="slidenum">
              <a:rPr lang="fr-FR" altLang="fr-FR"/>
              <a:pPr>
                <a:defRPr/>
              </a:pPr>
              <a:t>‹N°›</a:t>
            </a:fld>
            <a:endParaRPr lang="fr-FR" altLang="fr-FR"/>
          </a:p>
        </p:txBody>
      </p:sp>
    </p:spTree>
    <p:extLst>
      <p:ext uri="{BB962C8B-B14F-4D97-AF65-F5344CB8AC3E}">
        <p14:creationId xmlns:p14="http://schemas.microsoft.com/office/powerpoint/2010/main" val="37268418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3" name="Imag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6227763" y="538164"/>
            <a:ext cx="2195512"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1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539751" y="360364"/>
            <a:ext cx="2700338"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15"/>
          <p:cNvSpPr txBox="1">
            <a:spLocks noChangeArrowheads="1"/>
          </p:cNvSpPr>
          <p:nvPr userDrawn="1"/>
        </p:nvSpPr>
        <p:spPr bwMode="auto">
          <a:xfrm>
            <a:off x="3851275" y="2643189"/>
            <a:ext cx="4681538"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1" hangingPunct="1">
              <a:defRPr/>
            </a:pPr>
            <a:r>
              <a:rPr lang="fr-FR" altLang="fr-FR" sz="2500" b="1"/>
              <a:t>TITRE DU DOCUMENT</a:t>
            </a:r>
          </a:p>
          <a:p>
            <a:pPr algn="r" eaLnBrk="1" hangingPunct="1">
              <a:defRPr/>
            </a:pPr>
            <a:r>
              <a:rPr lang="fr-FR" altLang="fr-FR" sz="2500" b="1"/>
              <a:t>Suite titre</a:t>
            </a:r>
          </a:p>
          <a:p>
            <a:pPr algn="r" eaLnBrk="1" hangingPunct="1">
              <a:defRPr/>
            </a:pPr>
            <a:r>
              <a:rPr lang="fr-FR" altLang="fr-FR" sz="1500"/>
              <a:t>sous-titre</a:t>
            </a:r>
          </a:p>
          <a:p>
            <a:pPr algn="r" eaLnBrk="1" hangingPunct="1">
              <a:defRPr/>
            </a:pPr>
            <a:endParaRPr lang="fr-FR" altLang="fr-FR" sz="2000" b="1"/>
          </a:p>
        </p:txBody>
      </p:sp>
      <p:sp>
        <p:nvSpPr>
          <p:cNvPr id="7" name="Titre 6"/>
          <p:cNvSpPr>
            <a:spLocks noGrp="1"/>
          </p:cNvSpPr>
          <p:nvPr>
            <p:ph type="title"/>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Modifiez le style du titre</a:t>
            </a:r>
          </a:p>
        </p:txBody>
      </p:sp>
      <p:sp>
        <p:nvSpPr>
          <p:cNvPr id="6" name="Espace réservé de la date 3"/>
          <p:cNvSpPr>
            <a:spLocks noGrp="1"/>
          </p:cNvSpPr>
          <p:nvPr>
            <p:ph type="dt" sz="half" idx="10"/>
          </p:nvPr>
        </p:nvSpPr>
        <p:spPr bwMode="gray">
          <a:xfrm>
            <a:off x="0" y="4964114"/>
            <a:ext cx="179388" cy="179387"/>
          </a:xfrm>
          <a:ln>
            <a:solidFill>
              <a:schemeClr val="tx1">
                <a:alpha val="0"/>
              </a:schemeClr>
            </a:solidFill>
          </a:ln>
        </p:spPr>
        <p:txBody>
          <a:bodyPr/>
          <a:lstStyle>
            <a:lvl1pPr>
              <a:defRPr sz="100" cap="none">
                <a:solidFill>
                  <a:schemeClr val="tx1">
                    <a:alpha val="0"/>
                  </a:schemeClr>
                </a:solidFill>
              </a:defRPr>
            </a:lvl1pPr>
          </a:lstStyle>
          <a:p>
            <a:pPr>
              <a:defRPr/>
            </a:pPr>
            <a:endParaRPr lang="fr-FR"/>
          </a:p>
        </p:txBody>
      </p:sp>
      <p:sp>
        <p:nvSpPr>
          <p:cNvPr id="8" name="Espace réservé du pied de page 4"/>
          <p:cNvSpPr>
            <a:spLocks noGrp="1"/>
          </p:cNvSpPr>
          <p:nvPr>
            <p:ph type="ftr" sz="quarter" idx="11"/>
          </p:nvPr>
        </p:nvSpPr>
        <p:spPr>
          <a:xfrm>
            <a:off x="720725" y="4371976"/>
            <a:ext cx="3238500" cy="447675"/>
          </a:xfrm>
        </p:spPr>
        <p:txBody>
          <a:bodyPr/>
          <a:lstStyle>
            <a:lvl1pPr algn="l">
              <a:defRPr sz="1150"/>
            </a:lvl1pPr>
          </a:lstStyle>
          <a:p>
            <a:pPr>
              <a:defRPr/>
            </a:pPr>
            <a:endParaRPr lang="fr-FR"/>
          </a:p>
        </p:txBody>
      </p:sp>
      <p:sp>
        <p:nvSpPr>
          <p:cNvPr id="9" name="Espace réservé du numéro de diapositive 5"/>
          <p:cNvSpPr>
            <a:spLocks noGrp="1"/>
          </p:cNvSpPr>
          <p:nvPr>
            <p:ph type="sldNum" sz="quarter" idx="12"/>
          </p:nvPr>
        </p:nvSpPr>
        <p:spPr>
          <a:xfrm>
            <a:off x="0" y="4964114"/>
            <a:ext cx="179388" cy="179387"/>
          </a:xfrm>
          <a:ln>
            <a:solidFill>
              <a:schemeClr val="tx1">
                <a:alpha val="0"/>
              </a:schemeClr>
            </a:solidFill>
          </a:ln>
        </p:spPr>
        <p:txBody>
          <a:bodyPr/>
          <a:lstStyle>
            <a:lvl1pPr>
              <a:defRPr sz="100">
                <a:solidFill>
                  <a:srgbClr val="000000"/>
                </a:solidFill>
              </a:defRPr>
            </a:lvl1pPr>
          </a:lstStyle>
          <a:p>
            <a:pPr>
              <a:defRPr/>
            </a:pPr>
            <a:fld id="{3F768A1D-E25C-491E-B845-D10E0CE37BCB}" type="slidenum">
              <a:rPr lang="fr-FR" altLang="fr-FR"/>
              <a:pPr>
                <a:defRPr/>
              </a:pPr>
              <a:t>‹N°›</a:t>
            </a:fld>
            <a:endParaRPr lang="fr-FR" altLang="fr-FR"/>
          </a:p>
        </p:txBody>
      </p:sp>
    </p:spTree>
    <p:extLst>
      <p:ext uri="{BB962C8B-B14F-4D97-AF65-F5344CB8AC3E}">
        <p14:creationId xmlns:p14="http://schemas.microsoft.com/office/powerpoint/2010/main" val="1749100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e de texte + image">
    <p:spTree>
      <p:nvGrpSpPr>
        <p:cNvPr id="1" name=""/>
        <p:cNvGrpSpPr/>
        <p:nvPr/>
      </p:nvGrpSpPr>
      <p:grpSpPr>
        <a:xfrm>
          <a:off x="0" y="0"/>
          <a:ext cx="0" cy="0"/>
          <a:chOff x="0" y="0"/>
          <a:chExt cx="0" cy="0"/>
        </a:xfrm>
      </p:grpSpPr>
      <p:pic>
        <p:nvPicPr>
          <p:cNvPr id="12" name="Image 11"/>
          <p:cNvPicPr>
            <a:picLocks noChangeAspect="1"/>
          </p:cNvPicPr>
          <p:nvPr userDrawn="1"/>
        </p:nvPicPr>
        <p:blipFill>
          <a:blip r:embed="rId2"/>
          <a:stretch>
            <a:fillRect/>
          </a:stretch>
        </p:blipFill>
        <p:spPr>
          <a:xfrm>
            <a:off x="8393723" y="3490650"/>
            <a:ext cx="774700" cy="787400"/>
          </a:xfrm>
          <a:prstGeom prst="rect">
            <a:avLst/>
          </a:prstGeom>
        </p:spPr>
      </p:pic>
      <p:sp>
        <p:nvSpPr>
          <p:cNvPr id="4" name="Espace réservé du texte 3"/>
          <p:cNvSpPr>
            <a:spLocks noGrp="1"/>
          </p:cNvSpPr>
          <p:nvPr>
            <p:ph type="body" sz="quarter" idx="10" hasCustomPrompt="1"/>
          </p:nvPr>
        </p:nvSpPr>
        <p:spPr>
          <a:xfrm>
            <a:off x="324994" y="414949"/>
            <a:ext cx="4999724" cy="300038"/>
          </a:xfrm>
          <a:prstGeom prst="rect">
            <a:avLst/>
          </a:prstGeom>
        </p:spPr>
        <p:txBody>
          <a:bodyPr vert="horz"/>
          <a:lstStyle>
            <a:lvl1pPr>
              <a:defRPr sz="2400">
                <a:solidFill>
                  <a:srgbClr val="0047BB"/>
                </a:solidFill>
              </a:defRPr>
            </a:lvl1pPr>
            <a:lvl2pPr>
              <a:defRPr sz="1800"/>
            </a:lvl2pPr>
            <a:lvl3pPr>
              <a:defRPr sz="1800"/>
            </a:lvl3pPr>
            <a:lvl4pPr>
              <a:defRPr sz="1800"/>
            </a:lvl4pPr>
            <a:lvl5pPr>
              <a:defRPr sz="1800"/>
            </a:lvl5pPr>
          </a:lstStyle>
          <a:p>
            <a:pPr lvl="0"/>
            <a:r>
              <a:rPr lang="fr-FR"/>
              <a:t>Titre de page</a:t>
            </a:r>
          </a:p>
        </p:txBody>
      </p:sp>
      <p:sp>
        <p:nvSpPr>
          <p:cNvPr id="19" name="Espace réservé du texte 3"/>
          <p:cNvSpPr>
            <a:spLocks noGrp="1"/>
          </p:cNvSpPr>
          <p:nvPr>
            <p:ph type="body" sz="quarter" idx="11" hasCustomPrompt="1"/>
          </p:nvPr>
        </p:nvSpPr>
        <p:spPr>
          <a:xfrm>
            <a:off x="333136" y="830442"/>
            <a:ext cx="4991581" cy="300038"/>
          </a:xfrm>
          <a:prstGeom prst="rect">
            <a:avLst/>
          </a:prstGeom>
        </p:spPr>
        <p:txBody>
          <a:bodyPr vert="horz"/>
          <a:lstStyle>
            <a:lvl1pPr>
              <a:defRPr sz="1600">
                <a:solidFill>
                  <a:srgbClr val="0047BB"/>
                </a:solidFill>
              </a:defRPr>
            </a:lvl1pPr>
            <a:lvl2pPr>
              <a:defRPr sz="1800"/>
            </a:lvl2pPr>
            <a:lvl3pPr>
              <a:defRPr sz="1800"/>
            </a:lvl3pPr>
            <a:lvl4pPr>
              <a:defRPr sz="1800"/>
            </a:lvl4pPr>
            <a:lvl5pPr>
              <a:defRPr sz="1800"/>
            </a:lvl5pPr>
          </a:lstStyle>
          <a:p>
            <a:pPr lvl="0"/>
            <a:r>
              <a:rPr lang="fr-FR"/>
              <a:t>Sous-titre</a:t>
            </a:r>
          </a:p>
        </p:txBody>
      </p:sp>
      <p:sp>
        <p:nvSpPr>
          <p:cNvPr id="6" name="Espace réservé pour une image  5"/>
          <p:cNvSpPr>
            <a:spLocks noGrp="1" noChangeAspect="1"/>
          </p:cNvSpPr>
          <p:nvPr>
            <p:ph type="pic" sz="quarter" idx="13"/>
          </p:nvPr>
        </p:nvSpPr>
        <p:spPr>
          <a:xfrm flipH="1">
            <a:off x="5551485" y="0"/>
            <a:ext cx="3476511" cy="4144110"/>
          </a:xfrm>
          <a:prstGeom prst="rect">
            <a:avLst/>
          </a:prstGeom>
          <a:blipFill rotWithShape="1">
            <a:blip r:embed="rId3"/>
            <a:srcRect/>
            <a:stretch>
              <a:fillRect l="-41971" t="-3035" r="-50863" b="-7742"/>
            </a:stretch>
          </a:blipFill>
        </p:spPr>
        <p:txBody>
          <a:bodyPr vert="horz"/>
          <a:lstStyle>
            <a:lvl1pPr>
              <a:defRPr sz="2400"/>
            </a:lvl1pPr>
          </a:lstStyle>
          <a:p>
            <a:r>
              <a:rPr lang="fr-FR"/>
              <a:t>Faire glisser l'image vers l'espace réservé ou cliquer sur l'icône pour l'ajouter</a:t>
            </a:r>
          </a:p>
        </p:txBody>
      </p:sp>
      <p:sp>
        <p:nvSpPr>
          <p:cNvPr id="38" name="Espace réservé du texte 37"/>
          <p:cNvSpPr>
            <a:spLocks noGrp="1"/>
          </p:cNvSpPr>
          <p:nvPr>
            <p:ph type="body" sz="quarter" idx="16" hasCustomPrompt="1"/>
          </p:nvPr>
        </p:nvSpPr>
        <p:spPr>
          <a:xfrm>
            <a:off x="333618" y="1245370"/>
            <a:ext cx="4991100" cy="2752725"/>
          </a:xfrm>
          <a:prstGeom prst="rect">
            <a:avLst/>
          </a:prstGeom>
        </p:spPr>
        <p:txBody>
          <a:bodyPr vert="horz"/>
          <a:lstStyle>
            <a:lvl1pPr marL="0" marR="0" indent="0" algn="l" defTabSz="457200" rtl="0" eaLnBrk="1" fontAlgn="auto" latinLnBrk="0" hangingPunct="1">
              <a:lnSpc>
                <a:spcPct val="80000"/>
              </a:lnSpc>
              <a:spcBef>
                <a:spcPts val="0"/>
              </a:spcBef>
              <a:spcAft>
                <a:spcPts val="0"/>
              </a:spcAft>
              <a:buClrTx/>
              <a:buSzTx/>
              <a:buFont typeface="Arial"/>
              <a:buNone/>
              <a:tabLst/>
              <a:defRPr sz="1000" baseline="0">
                <a:solidFill>
                  <a:srgbClr val="000000"/>
                </a:solidFill>
              </a:defRPr>
            </a:lvl1pPr>
            <a:lvl2pPr marL="558000" marR="0" indent="-100800" algn="l" defTabSz="457200" rtl="0" eaLnBrk="1" fontAlgn="auto" latinLnBrk="0" hangingPunct="1">
              <a:lnSpc>
                <a:spcPct val="100000"/>
              </a:lnSpc>
              <a:spcBef>
                <a:spcPts val="300"/>
              </a:spcBef>
              <a:spcAft>
                <a:spcPts val="0"/>
              </a:spcAft>
              <a:buClr>
                <a:srgbClr val="0047BB"/>
              </a:buClr>
              <a:buSzTx/>
              <a:buFont typeface="Wingdings" charset="2"/>
              <a:buChar char="§"/>
              <a:tabLst/>
              <a:defRPr sz="1000">
                <a:solidFill>
                  <a:schemeClr val="tx1"/>
                </a:solidFill>
              </a:defRPr>
            </a:lvl2pPr>
            <a:lvl3pPr>
              <a:defRPr sz="1000"/>
            </a:lvl3pPr>
            <a:lvl4pPr>
              <a:defRPr sz="1000"/>
            </a:lvl4pPr>
            <a:lvl5pPr>
              <a:defRPr sz="1000"/>
            </a:lvl5pPr>
          </a:lstStyle>
          <a:p>
            <a:pPr lvl="0"/>
            <a:r>
              <a:rPr lang="fr-FR"/>
              <a:t>Cliquez pour placer votre texte</a:t>
            </a:r>
          </a:p>
          <a:p>
            <a:pPr lvl="0"/>
            <a:endParaRPr lang="fr-FR"/>
          </a:p>
          <a:p>
            <a:pPr lvl="1"/>
            <a:r>
              <a:rPr lang="fr-FR"/>
              <a:t>Deuxième niveau</a:t>
            </a:r>
            <a:endParaRPr lang="fr-FR" sz="1000">
              <a:solidFill>
                <a:srgbClr val="7F7F7F"/>
              </a:solidFill>
              <a:latin typeface="Arial"/>
              <a:cs typeface="Arial"/>
            </a:endParaRPr>
          </a:p>
          <a:p>
            <a:pPr lvl="1"/>
            <a:endParaRPr lang="fr-FR" sz="1000">
              <a:solidFill>
                <a:srgbClr val="7F7F7F"/>
              </a:solidFill>
              <a:latin typeface="Arial"/>
              <a:cs typeface="Arial"/>
            </a:endParaRPr>
          </a:p>
          <a:p>
            <a:pPr lvl="1"/>
            <a:endParaRPr lang="fr-FR" sz="1000">
              <a:solidFill>
                <a:srgbClr val="7F7F7F"/>
              </a:solidFill>
              <a:latin typeface="Arial"/>
              <a:cs typeface="Arial"/>
            </a:endParaRPr>
          </a:p>
        </p:txBody>
      </p:sp>
      <p:pic>
        <p:nvPicPr>
          <p:cNvPr id="2" name="Image 1" descr="FRISE_MULTICOLOR_LA_LIG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655224"/>
            <a:ext cx="9144000" cy="47708"/>
          </a:xfrm>
          <a:prstGeom prst="rect">
            <a:avLst/>
          </a:prstGeom>
        </p:spPr>
      </p:pic>
      <p:pic>
        <p:nvPicPr>
          <p:cNvPr id="14" name="Image 13" descr="LOGO la ligue suite coul RVB.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04813" y="4754562"/>
            <a:ext cx="363537" cy="363537"/>
          </a:xfrm>
          <a:prstGeom prst="rect">
            <a:avLst/>
          </a:prstGeom>
        </p:spPr>
      </p:pic>
      <p:sp>
        <p:nvSpPr>
          <p:cNvPr id="3" name="Espace réservé du numéro de diapositive 2"/>
          <p:cNvSpPr>
            <a:spLocks noGrp="1"/>
          </p:cNvSpPr>
          <p:nvPr>
            <p:ph type="sldNum" sz="quarter" idx="17"/>
          </p:nvPr>
        </p:nvSpPr>
        <p:spPr>
          <a:xfrm>
            <a:off x="6553200" y="4823087"/>
            <a:ext cx="2133600" cy="274637"/>
          </a:xfrm>
          <a:prstGeom prst="rect">
            <a:avLst/>
          </a:prstGeom>
        </p:spPr>
        <p:txBody>
          <a:bodyPr anchor="b"/>
          <a:lstStyle>
            <a:lvl1pPr>
              <a:defRPr sz="700">
                <a:solidFill>
                  <a:schemeClr val="tx2"/>
                </a:solidFill>
              </a:defRPr>
            </a:lvl1pPr>
          </a:lstStyle>
          <a:p>
            <a:fld id="{F02FD246-DB31-534C-B731-8D0FAAE62960}" type="slidenum">
              <a:rPr lang="fr-FR" smtClean="0"/>
              <a:pPr/>
              <a:t>‹N°›</a:t>
            </a:fld>
            <a:endParaRPr lang="fr-FR"/>
          </a:p>
        </p:txBody>
      </p:sp>
      <p:sp>
        <p:nvSpPr>
          <p:cNvPr id="8" name="Espace réservé de la date 7"/>
          <p:cNvSpPr>
            <a:spLocks noGrp="1"/>
          </p:cNvSpPr>
          <p:nvPr>
            <p:ph type="dt" sz="half" idx="18"/>
          </p:nvPr>
        </p:nvSpPr>
        <p:spPr/>
        <p:txBody>
          <a:bodyPr/>
          <a:lstStyle/>
          <a:p>
            <a:pPr>
              <a:lnSpc>
                <a:spcPct val="80000"/>
              </a:lnSpc>
              <a:buFont typeface="Arial"/>
              <a:buNone/>
            </a:pPr>
            <a:fld id="{44136C66-893A-7049-9336-BB5EC03A2921}" type="datetime1">
              <a:rPr lang="fr-FR" smtClean="0"/>
              <a:t>04/11/2025</a:t>
            </a:fld>
            <a:endParaRPr lang="fr-FR"/>
          </a:p>
        </p:txBody>
      </p:sp>
      <p:sp>
        <p:nvSpPr>
          <p:cNvPr id="9" name="Espace réservé du pied de page 8"/>
          <p:cNvSpPr>
            <a:spLocks noGrp="1"/>
          </p:cNvSpPr>
          <p:nvPr>
            <p:ph type="ftr" sz="quarter" idx="19"/>
          </p:nvPr>
        </p:nvSpPr>
        <p:spPr/>
        <p:txBody>
          <a:bodyPr/>
          <a:lstStyle/>
          <a:p>
            <a:pPr>
              <a:lnSpc>
                <a:spcPct val="80000"/>
              </a:lnSpc>
              <a:buFont typeface="Arial"/>
              <a:buNone/>
            </a:pPr>
            <a:r>
              <a:rPr lang="fr-FR"/>
              <a:t>La Ligue contre le cancer – Titre du document</a:t>
            </a:r>
          </a:p>
        </p:txBody>
      </p:sp>
    </p:spTree>
    <p:extLst>
      <p:ext uri="{BB962C8B-B14F-4D97-AF65-F5344CB8AC3E}">
        <p14:creationId xmlns:p14="http://schemas.microsoft.com/office/powerpoint/2010/main" val="14812418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4ème couverture">
    <p:spTree>
      <p:nvGrpSpPr>
        <p:cNvPr id="1" name=""/>
        <p:cNvGrpSpPr/>
        <p:nvPr/>
      </p:nvGrpSpPr>
      <p:grpSpPr>
        <a:xfrm>
          <a:off x="0" y="0"/>
          <a:ext cx="0" cy="0"/>
          <a:chOff x="0" y="0"/>
          <a:chExt cx="0" cy="0"/>
        </a:xfrm>
      </p:grpSpPr>
      <p:pic>
        <p:nvPicPr>
          <p:cNvPr id="3" name="Imag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6227763" y="538164"/>
            <a:ext cx="2195512"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1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gray">
          <a:xfrm>
            <a:off x="539751" y="360364"/>
            <a:ext cx="2700338"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Modifiez le style du titre</a:t>
            </a:r>
          </a:p>
        </p:txBody>
      </p:sp>
      <p:sp>
        <p:nvSpPr>
          <p:cNvPr id="5" name="Espace réservé de la date 3"/>
          <p:cNvSpPr>
            <a:spLocks noGrp="1"/>
          </p:cNvSpPr>
          <p:nvPr>
            <p:ph type="dt" sz="half" idx="10"/>
          </p:nvPr>
        </p:nvSpPr>
        <p:spPr bwMode="gray">
          <a:xfrm>
            <a:off x="0" y="4964114"/>
            <a:ext cx="179388" cy="179387"/>
          </a:xfrm>
          <a:ln>
            <a:solidFill>
              <a:schemeClr val="tx1">
                <a:alpha val="0"/>
              </a:schemeClr>
            </a:solidFill>
          </a:ln>
        </p:spPr>
        <p:txBody>
          <a:bodyPr/>
          <a:lstStyle>
            <a:lvl1pPr>
              <a:defRPr sz="100" cap="none">
                <a:solidFill>
                  <a:schemeClr val="tx1">
                    <a:alpha val="0"/>
                  </a:schemeClr>
                </a:solidFill>
              </a:defRPr>
            </a:lvl1pPr>
          </a:lstStyle>
          <a:p>
            <a:pPr>
              <a:defRPr/>
            </a:pPr>
            <a:endParaRPr lang="fr-FR"/>
          </a:p>
        </p:txBody>
      </p:sp>
      <p:sp>
        <p:nvSpPr>
          <p:cNvPr id="6" name="Espace réservé du pied de page 4"/>
          <p:cNvSpPr>
            <a:spLocks noGrp="1"/>
          </p:cNvSpPr>
          <p:nvPr>
            <p:ph type="ftr" sz="quarter" idx="11"/>
          </p:nvPr>
        </p:nvSpPr>
        <p:spPr>
          <a:xfrm>
            <a:off x="720725" y="4371976"/>
            <a:ext cx="3238500" cy="447675"/>
          </a:xfrm>
        </p:spPr>
        <p:txBody>
          <a:bodyPr/>
          <a:lstStyle>
            <a:lvl1pPr algn="l">
              <a:defRPr sz="1150"/>
            </a:lvl1pPr>
          </a:lstStyle>
          <a:p>
            <a:pPr>
              <a:defRPr/>
            </a:pPr>
            <a:endParaRPr lang="fr-FR"/>
          </a:p>
        </p:txBody>
      </p:sp>
      <p:sp>
        <p:nvSpPr>
          <p:cNvPr id="8" name="Espace réservé du numéro de diapositive 5"/>
          <p:cNvSpPr>
            <a:spLocks noGrp="1"/>
          </p:cNvSpPr>
          <p:nvPr>
            <p:ph type="sldNum" sz="quarter" idx="12"/>
          </p:nvPr>
        </p:nvSpPr>
        <p:spPr>
          <a:xfrm>
            <a:off x="0" y="4964114"/>
            <a:ext cx="179388" cy="179387"/>
          </a:xfrm>
          <a:ln>
            <a:solidFill>
              <a:schemeClr val="tx1">
                <a:alpha val="0"/>
              </a:schemeClr>
            </a:solidFill>
          </a:ln>
        </p:spPr>
        <p:txBody>
          <a:bodyPr/>
          <a:lstStyle>
            <a:lvl1pPr>
              <a:defRPr sz="100">
                <a:solidFill>
                  <a:srgbClr val="000000"/>
                </a:solidFill>
              </a:defRPr>
            </a:lvl1pPr>
          </a:lstStyle>
          <a:p>
            <a:pPr>
              <a:defRPr/>
            </a:pPr>
            <a:fld id="{1AE88242-77C2-4040-B7D6-3F773EDE6A7F}" type="slidenum">
              <a:rPr lang="fr-FR" altLang="fr-FR"/>
              <a:pPr>
                <a:defRPr/>
              </a:pPr>
              <a:t>‹N°›</a:t>
            </a:fld>
            <a:endParaRPr lang="fr-FR" altLang="fr-FR"/>
          </a:p>
        </p:txBody>
      </p:sp>
    </p:spTree>
    <p:extLst>
      <p:ext uri="{BB962C8B-B14F-4D97-AF65-F5344CB8AC3E}">
        <p14:creationId xmlns:p14="http://schemas.microsoft.com/office/powerpoint/2010/main" val="2872102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6109461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7E42024B-82D2-C377-CB1D-6B897D16D1C8}"/>
              </a:ext>
            </a:extLst>
          </p:cNvPr>
          <p:cNvSpPr>
            <a:spLocks noGrp="1"/>
          </p:cNvSpPr>
          <p:nvPr>
            <p:ph type="dt" sz="half" idx="10"/>
          </p:nvPr>
        </p:nvSpPr>
        <p:spPr/>
        <p:txBody>
          <a:bodyPr/>
          <a:lstStyle/>
          <a:p>
            <a:fld id="{0DABDFA0-EE23-4803-A831-DD767F888C13}" type="datetimeFigureOut">
              <a:rPr lang="fr-FR" smtClean="0"/>
              <a:t>04/11/2025</a:t>
            </a:fld>
            <a:endParaRPr lang="fr-FR"/>
          </a:p>
        </p:txBody>
      </p:sp>
      <p:sp>
        <p:nvSpPr>
          <p:cNvPr id="3" name="Espace réservé du pied de page 2">
            <a:extLst>
              <a:ext uri="{FF2B5EF4-FFF2-40B4-BE49-F238E27FC236}">
                <a16:creationId xmlns:a16="http://schemas.microsoft.com/office/drawing/2014/main" id="{35EC415B-3902-2D94-850A-AE156B97AE2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293826F9-2FD3-EC7F-05B1-F4A09CA4EA52}"/>
              </a:ext>
            </a:extLst>
          </p:cNvPr>
          <p:cNvSpPr>
            <a:spLocks noGrp="1"/>
          </p:cNvSpPr>
          <p:nvPr>
            <p:ph type="sldNum" sz="quarter" idx="12"/>
          </p:nvPr>
        </p:nvSpPr>
        <p:spPr/>
        <p:txBody>
          <a:bodyPr/>
          <a:lstStyle/>
          <a:p>
            <a:fld id="{FCFDCB50-8432-4875-8AFC-AFAEC2439BD2}" type="slidenum">
              <a:rPr lang="fr-FR" smtClean="0"/>
              <a:t>‹N°›</a:t>
            </a:fld>
            <a:endParaRPr lang="fr-FR"/>
          </a:p>
        </p:txBody>
      </p:sp>
    </p:spTree>
    <p:extLst>
      <p:ext uri="{BB962C8B-B14F-4D97-AF65-F5344CB8AC3E}">
        <p14:creationId xmlns:p14="http://schemas.microsoft.com/office/powerpoint/2010/main" val="13525428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ouverturePhoto_AM">
    <p:spTree>
      <p:nvGrpSpPr>
        <p:cNvPr id="1" name=""/>
        <p:cNvGrpSpPr/>
        <p:nvPr/>
      </p:nvGrpSpPr>
      <p:grpSpPr>
        <a:xfrm>
          <a:off x="0" y="0"/>
          <a:ext cx="0" cy="0"/>
          <a:chOff x="0" y="0"/>
          <a:chExt cx="0" cy="0"/>
        </a:xfrm>
      </p:grpSpPr>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380401" y="1641651"/>
            <a:ext cx="8383500"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6C1F8D08-6EB0-422B-93A1-7AFDDC66FEBA}"/>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22" name="Titre 1">
            <a:extLst>
              <a:ext uri="{FF2B5EF4-FFF2-40B4-BE49-F238E27FC236}">
                <a16:creationId xmlns:a16="http://schemas.microsoft.com/office/drawing/2014/main" id="{08C5C4EE-51F7-9940-9606-76F8D4D73B88}"/>
              </a:ext>
            </a:extLst>
          </p:cNvPr>
          <p:cNvSpPr>
            <a:spLocks noGrp="1"/>
          </p:cNvSpPr>
          <p:nvPr>
            <p:ph type="ctrTitle" hasCustomPrompt="1"/>
          </p:nvPr>
        </p:nvSpPr>
        <p:spPr>
          <a:xfrm>
            <a:off x="380101" y="1641652"/>
            <a:ext cx="8394806" cy="3118499"/>
          </a:xfrm>
          <a:prstGeom prst="rect">
            <a:avLst/>
          </a:prstGeom>
          <a:no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12" name="Espace réservé de la date 11">
            <a:extLst>
              <a:ext uri="{FF2B5EF4-FFF2-40B4-BE49-F238E27FC236}">
                <a16:creationId xmlns:a16="http://schemas.microsoft.com/office/drawing/2014/main" id="{03F3D622-9637-41B2-A77E-476826BB4A98}"/>
              </a:ext>
            </a:extLst>
          </p:cNvPr>
          <p:cNvSpPr>
            <a:spLocks noGrp="1"/>
          </p:cNvSpPr>
          <p:nvPr>
            <p:ph type="dt" sz="half" idx="19"/>
          </p:nvPr>
        </p:nvSpPr>
        <p:spPr>
          <a:xfrm>
            <a:off x="7424615" y="4779000"/>
            <a:ext cx="1350000" cy="216000"/>
          </a:xfrm>
        </p:spPr>
        <p:txBody>
          <a:bodyPr/>
          <a:lstStyle/>
          <a:p>
            <a:fld id="{7A90C9BA-8212-E643-99E2-71E2B6F6098A}" type="datetime1">
              <a:rPr lang="fr-FR" smtClean="0"/>
              <a:t>04/11/2025</a:t>
            </a:fld>
            <a:endParaRPr lang="fr-FR" dirty="0"/>
          </a:p>
        </p:txBody>
      </p:sp>
      <p:sp>
        <p:nvSpPr>
          <p:cNvPr id="7" name="Espace réservé du texte 13"/>
          <p:cNvSpPr>
            <a:spLocks noGrp="1"/>
          </p:cNvSpPr>
          <p:nvPr>
            <p:ph type="body" sz="quarter" idx="12" hasCustomPrompt="1"/>
          </p:nvPr>
        </p:nvSpPr>
        <p:spPr>
          <a:xfrm>
            <a:off x="552389" y="3773491"/>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291840" y="4457676"/>
            <a:ext cx="5457181" cy="290171"/>
          </a:xfrm>
          <a:prstGeom prst="rect">
            <a:avLst/>
          </a:prstGeom>
        </p:spPr>
        <p:txBody>
          <a:bodyPr>
            <a:noAutofit/>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1391192900"/>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tx1"/>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22364197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_bleu">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tx2"/>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16225342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_vert">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accent1"/>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28341504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_violet">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accent2"/>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12051611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_brique">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accent3"/>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1890599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_rose">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accent4"/>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1570984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e de texte seul">
    <p:spTree>
      <p:nvGrpSpPr>
        <p:cNvPr id="1" name=""/>
        <p:cNvGrpSpPr/>
        <p:nvPr/>
      </p:nvGrpSpPr>
      <p:grpSpPr>
        <a:xfrm>
          <a:off x="0" y="0"/>
          <a:ext cx="0" cy="0"/>
          <a:chOff x="0" y="0"/>
          <a:chExt cx="0" cy="0"/>
        </a:xfrm>
      </p:grpSpPr>
      <p:sp>
        <p:nvSpPr>
          <p:cNvPr id="8" name="Espace réservé du texte 37"/>
          <p:cNvSpPr>
            <a:spLocks noGrp="1"/>
          </p:cNvSpPr>
          <p:nvPr>
            <p:ph type="body" sz="quarter" idx="16" hasCustomPrompt="1"/>
          </p:nvPr>
        </p:nvSpPr>
        <p:spPr>
          <a:xfrm>
            <a:off x="333618" y="1245371"/>
            <a:ext cx="8338895" cy="2752725"/>
          </a:xfrm>
          <a:prstGeom prst="rect">
            <a:avLst/>
          </a:prstGeom>
        </p:spPr>
        <p:txBody>
          <a:bodyPr vert="horz"/>
          <a:lstStyle>
            <a:lvl1pPr marL="0" marR="0" indent="0" algn="l" defTabSz="457200" rtl="0" eaLnBrk="1" fontAlgn="auto" latinLnBrk="0" hangingPunct="1">
              <a:lnSpc>
                <a:spcPct val="80000"/>
              </a:lnSpc>
              <a:spcBef>
                <a:spcPts val="0"/>
              </a:spcBef>
              <a:spcAft>
                <a:spcPts val="0"/>
              </a:spcAft>
              <a:buClrTx/>
              <a:buSzTx/>
              <a:buFont typeface="Arial"/>
              <a:buNone/>
              <a:tabLst/>
              <a:defRPr sz="1000">
                <a:solidFill>
                  <a:srgbClr val="000000"/>
                </a:solidFill>
              </a:defRPr>
            </a:lvl1pPr>
            <a:lvl2pPr marL="558000" marR="0" indent="-100800" algn="l" defTabSz="457200" rtl="0" eaLnBrk="1" fontAlgn="auto" latinLnBrk="0" hangingPunct="1">
              <a:lnSpc>
                <a:spcPct val="100000"/>
              </a:lnSpc>
              <a:spcBef>
                <a:spcPts val="300"/>
              </a:spcBef>
              <a:spcAft>
                <a:spcPts val="0"/>
              </a:spcAft>
              <a:buClr>
                <a:srgbClr val="0047BB"/>
              </a:buClr>
              <a:buSzTx/>
              <a:buFont typeface="Wingdings" charset="2"/>
              <a:buChar char="§"/>
              <a:tabLst/>
              <a:defRPr sz="1000">
                <a:solidFill>
                  <a:schemeClr val="tx1"/>
                </a:solidFill>
              </a:defRPr>
            </a:lvl2pPr>
            <a:lvl3pPr>
              <a:defRPr sz="1000"/>
            </a:lvl3pPr>
            <a:lvl4pPr>
              <a:defRPr sz="1000"/>
            </a:lvl4pPr>
            <a:lvl5pPr>
              <a:defRPr sz="1000"/>
            </a:lvl5pPr>
          </a:lstStyle>
          <a:p>
            <a:pPr lvl="0"/>
            <a:r>
              <a:rPr lang="fr-FR"/>
              <a:t>Cliquez pour placer votre texte </a:t>
            </a:r>
          </a:p>
          <a:p>
            <a:pPr lvl="0"/>
            <a:endParaRPr lang="fr-FR"/>
          </a:p>
          <a:p>
            <a:pPr lvl="1"/>
            <a:r>
              <a:rPr lang="fr-FR"/>
              <a:t>Deuxième niveau</a:t>
            </a:r>
            <a:endParaRPr lang="fr-FR" sz="1000">
              <a:solidFill>
                <a:srgbClr val="7F7F7F"/>
              </a:solidFill>
              <a:latin typeface="Arial"/>
              <a:cs typeface="Arial"/>
            </a:endParaRPr>
          </a:p>
          <a:p>
            <a:pPr lvl="1"/>
            <a:endParaRPr lang="fr-FR" sz="1000">
              <a:solidFill>
                <a:srgbClr val="7F7F7F"/>
              </a:solidFill>
              <a:latin typeface="Arial"/>
              <a:cs typeface="Arial"/>
            </a:endParaRPr>
          </a:p>
          <a:p>
            <a:pPr lvl="1"/>
            <a:endParaRPr lang="fr-FR" sz="1000">
              <a:solidFill>
                <a:srgbClr val="7F7F7F"/>
              </a:solidFill>
              <a:latin typeface="Arial"/>
              <a:cs typeface="Arial"/>
            </a:endParaRPr>
          </a:p>
        </p:txBody>
      </p:sp>
      <p:sp>
        <p:nvSpPr>
          <p:cNvPr id="11" name="Espace réservé du texte 3"/>
          <p:cNvSpPr>
            <a:spLocks noGrp="1"/>
          </p:cNvSpPr>
          <p:nvPr>
            <p:ph type="body" sz="quarter" idx="10" hasCustomPrompt="1"/>
          </p:nvPr>
        </p:nvSpPr>
        <p:spPr>
          <a:xfrm>
            <a:off x="324994" y="414949"/>
            <a:ext cx="5449192" cy="300038"/>
          </a:xfrm>
          <a:prstGeom prst="rect">
            <a:avLst/>
          </a:prstGeom>
        </p:spPr>
        <p:txBody>
          <a:bodyPr vert="horz"/>
          <a:lstStyle>
            <a:lvl1pPr>
              <a:defRPr sz="2400">
                <a:solidFill>
                  <a:srgbClr val="0047BB"/>
                </a:solidFill>
              </a:defRPr>
            </a:lvl1pPr>
            <a:lvl2pPr>
              <a:defRPr sz="1800"/>
            </a:lvl2pPr>
            <a:lvl3pPr>
              <a:defRPr sz="1800"/>
            </a:lvl3pPr>
            <a:lvl4pPr>
              <a:defRPr sz="1800"/>
            </a:lvl4pPr>
            <a:lvl5pPr>
              <a:defRPr sz="1800"/>
            </a:lvl5pPr>
          </a:lstStyle>
          <a:p>
            <a:pPr lvl="0"/>
            <a:r>
              <a:rPr lang="fr-FR"/>
              <a:t>Titre de page</a:t>
            </a:r>
          </a:p>
        </p:txBody>
      </p:sp>
      <p:sp>
        <p:nvSpPr>
          <p:cNvPr id="12" name="Espace réservé du texte 3"/>
          <p:cNvSpPr>
            <a:spLocks noGrp="1"/>
          </p:cNvSpPr>
          <p:nvPr>
            <p:ph type="body" sz="quarter" idx="11" hasCustomPrompt="1"/>
          </p:nvPr>
        </p:nvSpPr>
        <p:spPr>
          <a:xfrm>
            <a:off x="333136" y="830443"/>
            <a:ext cx="5441049" cy="300038"/>
          </a:xfrm>
          <a:prstGeom prst="rect">
            <a:avLst/>
          </a:prstGeom>
        </p:spPr>
        <p:txBody>
          <a:bodyPr vert="horz"/>
          <a:lstStyle>
            <a:lvl1pPr>
              <a:defRPr sz="1600">
                <a:solidFill>
                  <a:srgbClr val="0047BB"/>
                </a:solidFill>
              </a:defRPr>
            </a:lvl1pPr>
            <a:lvl2pPr>
              <a:defRPr sz="1800"/>
            </a:lvl2pPr>
            <a:lvl3pPr>
              <a:defRPr sz="1800"/>
            </a:lvl3pPr>
            <a:lvl4pPr>
              <a:defRPr sz="1800"/>
            </a:lvl4pPr>
            <a:lvl5pPr>
              <a:defRPr sz="1800"/>
            </a:lvl5pPr>
          </a:lstStyle>
          <a:p>
            <a:pPr lvl="0"/>
            <a:r>
              <a:rPr lang="fr-FR"/>
              <a:t>Sous-titre</a:t>
            </a:r>
          </a:p>
        </p:txBody>
      </p:sp>
      <p:pic>
        <p:nvPicPr>
          <p:cNvPr id="2" name="Image 1" descr="LOGO la ligue suite coul RV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4814" y="4754564"/>
            <a:ext cx="363537" cy="363537"/>
          </a:xfrm>
          <a:prstGeom prst="rect">
            <a:avLst/>
          </a:prstGeom>
        </p:spPr>
      </p:pic>
      <p:pic>
        <p:nvPicPr>
          <p:cNvPr id="13" name="Image 12" descr="FRISE_MULTICOLOR_LA_LIG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655224"/>
            <a:ext cx="9144000" cy="47708"/>
          </a:xfrm>
          <a:prstGeom prst="rect">
            <a:avLst/>
          </a:prstGeom>
        </p:spPr>
      </p:pic>
      <p:sp>
        <p:nvSpPr>
          <p:cNvPr id="3" name="Espace réservé du numéro de diapositive 2"/>
          <p:cNvSpPr>
            <a:spLocks noGrp="1"/>
          </p:cNvSpPr>
          <p:nvPr>
            <p:ph type="sldNum" sz="quarter" idx="17"/>
          </p:nvPr>
        </p:nvSpPr>
        <p:spPr>
          <a:xfrm>
            <a:off x="6553200" y="4823089"/>
            <a:ext cx="2133600" cy="274637"/>
          </a:xfrm>
          <a:prstGeom prst="rect">
            <a:avLst/>
          </a:prstGeom>
        </p:spPr>
        <p:txBody>
          <a:bodyPr anchor="b"/>
          <a:lstStyle>
            <a:lvl1pPr>
              <a:defRPr sz="700">
                <a:solidFill>
                  <a:srgbClr val="0230AD"/>
                </a:solidFill>
              </a:defRPr>
            </a:lvl1pPr>
          </a:lstStyle>
          <a:p>
            <a:fld id="{F02FD246-DB31-534C-B731-8D0FAAE62960}" type="slidenum">
              <a:rPr lang="fr-FR" smtClean="0"/>
              <a:pPr/>
              <a:t>‹N°›</a:t>
            </a:fld>
            <a:endParaRPr lang="fr-FR"/>
          </a:p>
        </p:txBody>
      </p:sp>
      <p:sp>
        <p:nvSpPr>
          <p:cNvPr id="6" name="Espace réservé de la date 5"/>
          <p:cNvSpPr>
            <a:spLocks noGrp="1"/>
          </p:cNvSpPr>
          <p:nvPr>
            <p:ph type="dt" sz="half" idx="18"/>
          </p:nvPr>
        </p:nvSpPr>
        <p:spPr/>
        <p:txBody>
          <a:bodyPr/>
          <a:lstStyle/>
          <a:p>
            <a:pPr>
              <a:lnSpc>
                <a:spcPct val="80000"/>
              </a:lnSpc>
              <a:buFont typeface="Arial"/>
              <a:buNone/>
            </a:pPr>
            <a:fld id="{D8A5E454-4198-1248-9005-4E3AF7A9034F}" type="datetime1">
              <a:rPr lang="fr-FR" smtClean="0"/>
              <a:t>04/11/2025</a:t>
            </a:fld>
            <a:endParaRPr lang="fr-FR"/>
          </a:p>
        </p:txBody>
      </p:sp>
      <p:sp>
        <p:nvSpPr>
          <p:cNvPr id="7" name="Espace réservé du pied de page 6"/>
          <p:cNvSpPr>
            <a:spLocks noGrp="1"/>
          </p:cNvSpPr>
          <p:nvPr>
            <p:ph type="ftr" sz="quarter" idx="19"/>
          </p:nvPr>
        </p:nvSpPr>
        <p:spPr/>
        <p:txBody>
          <a:bodyPr/>
          <a:lstStyle/>
          <a:p>
            <a:pPr>
              <a:lnSpc>
                <a:spcPct val="80000"/>
              </a:lnSpc>
              <a:buFont typeface="Arial"/>
              <a:buNone/>
            </a:pPr>
            <a:r>
              <a:rPr lang="fr-FR"/>
              <a:t>La Ligue contre le cancer – Titre du document</a:t>
            </a:r>
          </a:p>
        </p:txBody>
      </p:sp>
    </p:spTree>
    <p:extLst>
      <p:ext uri="{BB962C8B-B14F-4D97-AF65-F5344CB8AC3E}">
        <p14:creationId xmlns:p14="http://schemas.microsoft.com/office/powerpoint/2010/main" val="36633815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_parme">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accent5"/>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7873903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 + Photo_AM_vertclair">
    <p:spTree>
      <p:nvGrpSpPr>
        <p:cNvPr id="1" name=""/>
        <p:cNvGrpSpPr/>
        <p:nvPr/>
      </p:nvGrpSpPr>
      <p:grpSpPr>
        <a:xfrm>
          <a:off x="0" y="0"/>
          <a:ext cx="0" cy="0"/>
          <a:chOff x="0" y="0"/>
          <a:chExt cx="0" cy="0"/>
        </a:xfrm>
      </p:grpSpPr>
      <p:pic>
        <p:nvPicPr>
          <p:cNvPr id="7" name="Image 6" descr="Une image contenant alimentation&#10;&#10;Description générée automatiquement" title="Sécurité sociale - l'Assurance Maladie : Agir ensemble, protéger chacun ">
            <a:extLst>
              <a:ext uri="{FF2B5EF4-FFF2-40B4-BE49-F238E27FC236}">
                <a16:creationId xmlns:a16="http://schemas.microsoft.com/office/drawing/2014/main" id="{62AF9597-0C86-4349-A32D-827983D78EC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9" name="Espace réservé pour une image  2">
            <a:extLst>
              <a:ext uri="{FF2B5EF4-FFF2-40B4-BE49-F238E27FC236}">
                <a16:creationId xmlns:a16="http://schemas.microsoft.com/office/drawing/2014/main" id="{4A942647-1398-2A41-AAA1-AA7C84CCEB7A}"/>
              </a:ext>
            </a:extLst>
          </p:cNvPr>
          <p:cNvSpPr>
            <a:spLocks noGrp="1"/>
          </p:cNvSpPr>
          <p:nvPr>
            <p:ph type="pic" idx="14"/>
          </p:nvPr>
        </p:nvSpPr>
        <p:spPr>
          <a:xfrm>
            <a:off x="4828032" y="1641651"/>
            <a:ext cx="3935869" cy="3118500"/>
          </a:xfrm>
          <a:prstGeom prst="rect">
            <a:avLst/>
          </a:prstGeom>
          <a:solidFill>
            <a:schemeClr val="bg1">
              <a:lumMod val="95000"/>
            </a:schemeClr>
          </a:solidFill>
        </p:spPr>
        <p:txBody>
          <a:bodyPr anchor="ctr"/>
          <a:lstStyle>
            <a:lvl1pPr marL="0" indent="0" algn="ctr">
              <a:buNone/>
              <a:defRPr sz="1050" b="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fr-FR" dirty="0"/>
          </a:p>
        </p:txBody>
      </p:sp>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1" y="1641652"/>
            <a:ext cx="4447931" cy="3118499"/>
          </a:xfrm>
          <a:prstGeom prst="rect">
            <a:avLst/>
          </a:prstGeom>
          <a:solidFill>
            <a:schemeClr val="accent6"/>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5" name="Espace réservé de la date 4">
            <a:extLst>
              <a:ext uri="{FF2B5EF4-FFF2-40B4-BE49-F238E27FC236}">
                <a16:creationId xmlns:a16="http://schemas.microsoft.com/office/drawing/2014/main" id="{4B17E3FC-C8AD-432C-B477-A8A2BEAFFBF7}"/>
              </a:ext>
            </a:extLst>
          </p:cNvPr>
          <p:cNvSpPr>
            <a:spLocks noGrp="1"/>
          </p:cNvSpPr>
          <p:nvPr>
            <p:ph type="dt" sz="half" idx="19"/>
          </p:nvPr>
        </p:nvSpPr>
        <p:spPr>
          <a:xfrm>
            <a:off x="7425000" y="4779000"/>
            <a:ext cx="1350000" cy="216000"/>
          </a:xfrm>
        </p:spPr>
        <p:txBody>
          <a:bodyPr/>
          <a:lstStyle/>
          <a:p>
            <a:fld id="{B8C3EE7F-F74B-C644-8F10-503D241C2E0D}" type="datetime1">
              <a:rPr lang="fr-FR" smtClean="0"/>
              <a:t>04/11/2025</a:t>
            </a:fld>
            <a:endParaRPr lang="fr-FR" dirty="0"/>
          </a:p>
        </p:txBody>
      </p:sp>
      <p:sp>
        <p:nvSpPr>
          <p:cNvPr id="6" name="Espace réservé du texte 13"/>
          <p:cNvSpPr>
            <a:spLocks noGrp="1"/>
          </p:cNvSpPr>
          <p:nvPr>
            <p:ph type="body" sz="quarter" idx="12" hasCustomPrompt="1"/>
          </p:nvPr>
        </p:nvSpPr>
        <p:spPr>
          <a:xfrm>
            <a:off x="526094" y="3741841"/>
            <a:ext cx="4293296" cy="564356"/>
          </a:xfrm>
          <a:prstGeom prst="rect">
            <a:avLst/>
          </a:prstGeom>
        </p:spPr>
        <p:txBody>
          <a:bodyPr>
            <a:no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8" name="Espace réservé du texte 13"/>
          <p:cNvSpPr>
            <a:spLocks noGrp="1"/>
          </p:cNvSpPr>
          <p:nvPr>
            <p:ph type="body" sz="quarter" idx="13" hasCustomPrompt="1"/>
          </p:nvPr>
        </p:nvSpPr>
        <p:spPr>
          <a:xfrm>
            <a:off x="3713872" y="4490485"/>
            <a:ext cx="5061035" cy="246810"/>
          </a:xfrm>
          <a:prstGeom prst="rect">
            <a:avLst/>
          </a:prstGeom>
        </p:spPr>
        <p:txBody>
          <a:bodyPr>
            <a:noAutofit/>
          </a:bodyPr>
          <a:lstStyle>
            <a:lvl1pPr algn="r">
              <a:lnSpc>
                <a:spcPct val="100000"/>
              </a:lnSpc>
              <a:spcAft>
                <a:spcPts val="0"/>
              </a:spcAft>
              <a:defRPr sz="1350" b="0" i="0">
                <a:solidFill>
                  <a:schemeClr val="bg1"/>
                </a:solidFill>
              </a:defRPr>
            </a:lvl1pPr>
          </a:lstStyle>
          <a:p>
            <a:pPr lvl="0"/>
            <a:r>
              <a:rPr lang="fr-FR" dirty="0"/>
              <a:t>Cliquez pour ajouter du texte (nom de l’entité émettrice)</a:t>
            </a:r>
          </a:p>
        </p:txBody>
      </p:sp>
    </p:spTree>
    <p:extLst>
      <p:ext uri="{BB962C8B-B14F-4D97-AF65-F5344CB8AC3E}">
        <p14:creationId xmlns:p14="http://schemas.microsoft.com/office/powerpoint/2010/main" val="1418414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tx1"/>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15430945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_bleu">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tx2"/>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15672990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_vert">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accent1"/>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20826575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_violet">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accent2"/>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37058331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_brique">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accent3"/>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23203084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_rose">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accent4"/>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37688798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_parme">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accent5"/>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23050119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uverture fond couleur_AM_vertclair">
    <p:spTree>
      <p:nvGrpSpPr>
        <p:cNvPr id="1" name=""/>
        <p:cNvGrpSpPr/>
        <p:nvPr/>
      </p:nvGrpSpPr>
      <p:grpSpPr>
        <a:xfrm>
          <a:off x="0" y="0"/>
          <a:ext cx="0" cy="0"/>
          <a:chOff x="0" y="0"/>
          <a:chExt cx="0" cy="0"/>
        </a:xfrm>
      </p:grpSpPr>
      <p:pic>
        <p:nvPicPr>
          <p:cNvPr id="6" name="Image 5" descr="Une image contenant alimentation&#10;&#10;Description générée automatiquement" title="Sécurité sociale - l'Assurance Maladie : Agir ensemble, protéger chacun ">
            <a:extLst>
              <a:ext uri="{FF2B5EF4-FFF2-40B4-BE49-F238E27FC236}">
                <a16:creationId xmlns:a16="http://schemas.microsoft.com/office/drawing/2014/main" id="{5FCC7EBB-3471-4590-8C18-BE9203E2E6C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6079" t="13944" r="62" b="12486"/>
          <a:stretch/>
        </p:blipFill>
        <p:spPr>
          <a:xfrm>
            <a:off x="402431" y="209550"/>
            <a:ext cx="3529013" cy="1266825"/>
          </a:xfrm>
          <a:prstGeom prst="rect">
            <a:avLst/>
          </a:prstGeom>
        </p:spPr>
      </p:pic>
      <p:sp>
        <p:nvSpPr>
          <p:cNvPr id="10" name="Titre 1">
            <a:extLst>
              <a:ext uri="{FF2B5EF4-FFF2-40B4-BE49-F238E27FC236}">
                <a16:creationId xmlns:a16="http://schemas.microsoft.com/office/drawing/2014/main" id="{61993A03-7512-D045-9F2A-F91E04EFA964}"/>
              </a:ext>
            </a:extLst>
          </p:cNvPr>
          <p:cNvSpPr>
            <a:spLocks noGrp="1"/>
          </p:cNvSpPr>
          <p:nvPr>
            <p:ph type="ctrTitle" hasCustomPrompt="1"/>
          </p:nvPr>
        </p:nvSpPr>
        <p:spPr>
          <a:xfrm>
            <a:off x="380100" y="1641652"/>
            <a:ext cx="8383800" cy="3118499"/>
          </a:xfrm>
          <a:prstGeom prst="rect">
            <a:avLst/>
          </a:prstGeom>
          <a:solidFill>
            <a:schemeClr val="accent6"/>
          </a:solidFill>
        </p:spPr>
        <p:txBody>
          <a:bodyPr lIns="251999" tIns="270000" rIns="90000" bIns="46800" anchor="t">
            <a:normAutofit/>
          </a:bodyPr>
          <a:lstStyle>
            <a:lvl1pPr algn="l">
              <a:lnSpc>
                <a:spcPct val="120000"/>
              </a:lnSpc>
              <a:spcAft>
                <a:spcPts val="0"/>
              </a:spcAft>
              <a:defRPr sz="3075"/>
            </a:lvl1pPr>
          </a:lstStyle>
          <a:p>
            <a:r>
              <a:rPr lang="fr-FR" dirty="0"/>
              <a:t>CLIQUEZ POUR AJOUTER UN TITRE</a:t>
            </a:r>
          </a:p>
        </p:txBody>
      </p:sp>
      <p:sp>
        <p:nvSpPr>
          <p:cNvPr id="2" name="Espace réservé de la date 1">
            <a:extLst>
              <a:ext uri="{FF2B5EF4-FFF2-40B4-BE49-F238E27FC236}">
                <a16:creationId xmlns:a16="http://schemas.microsoft.com/office/drawing/2014/main" id="{92507B6F-FE6B-4F61-B061-42BC8C5E7C81}"/>
              </a:ext>
            </a:extLst>
          </p:cNvPr>
          <p:cNvSpPr>
            <a:spLocks noGrp="1"/>
          </p:cNvSpPr>
          <p:nvPr>
            <p:ph type="dt" sz="half" idx="10"/>
          </p:nvPr>
        </p:nvSpPr>
        <p:spPr>
          <a:xfrm>
            <a:off x="7425000" y="4779000"/>
            <a:ext cx="1350000" cy="216000"/>
          </a:xfrm>
        </p:spPr>
        <p:txBody>
          <a:bodyPr/>
          <a:lstStyle/>
          <a:p>
            <a:fld id="{283CFBEF-98C3-6C4D-AECE-A89E43EA2455}" type="datetime1">
              <a:rPr lang="fr-FR" smtClean="0"/>
              <a:t>04/11/2025</a:t>
            </a:fld>
            <a:endParaRPr lang="fr-FR" dirty="0"/>
          </a:p>
        </p:txBody>
      </p:sp>
      <p:sp>
        <p:nvSpPr>
          <p:cNvPr id="8" name="Espace réservé du texte 13"/>
          <p:cNvSpPr>
            <a:spLocks noGrp="1"/>
          </p:cNvSpPr>
          <p:nvPr>
            <p:ph type="body" sz="quarter" idx="12" hasCustomPrompt="1"/>
          </p:nvPr>
        </p:nvSpPr>
        <p:spPr>
          <a:xfrm>
            <a:off x="526094" y="3625780"/>
            <a:ext cx="8201416" cy="564356"/>
          </a:xfrm>
          <a:prstGeom prst="rect">
            <a:avLst/>
          </a:prstGeom>
        </p:spPr>
        <p:txBody>
          <a:bodyPr>
            <a:normAutofit/>
          </a:bodyPr>
          <a:lstStyle>
            <a:lvl1pPr>
              <a:lnSpc>
                <a:spcPct val="100000"/>
              </a:lnSpc>
              <a:spcAft>
                <a:spcPts val="0"/>
              </a:spcAft>
              <a:defRPr sz="1650">
                <a:solidFill>
                  <a:schemeClr val="bg1"/>
                </a:solidFill>
              </a:defRPr>
            </a:lvl1pPr>
          </a:lstStyle>
          <a:p>
            <a:pPr lvl="0"/>
            <a:r>
              <a:rPr lang="fr-FR" dirty="0"/>
              <a:t>CLIQUEZ POUR AJOUTER UN SOUS-TITRE</a:t>
            </a:r>
          </a:p>
        </p:txBody>
      </p:sp>
      <p:sp>
        <p:nvSpPr>
          <p:cNvPr id="9" name="Espace réservé du texte 13"/>
          <p:cNvSpPr>
            <a:spLocks noGrp="1"/>
          </p:cNvSpPr>
          <p:nvPr>
            <p:ph type="body" sz="quarter" idx="13" hasCustomPrompt="1"/>
          </p:nvPr>
        </p:nvSpPr>
        <p:spPr>
          <a:xfrm>
            <a:off x="3650567" y="4478778"/>
            <a:ext cx="5098454" cy="237416"/>
          </a:xfrm>
          <a:prstGeom prst="rect">
            <a:avLst/>
          </a:prstGeom>
        </p:spPr>
        <p:txBody>
          <a:bodyPr/>
          <a:lstStyle>
            <a:lvl1pPr marL="0" marR="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sz="1350" b="0" i="0">
                <a:solidFill>
                  <a:schemeClr val="bg1"/>
                </a:solidFill>
              </a:defRPr>
            </a:lvl1pPr>
          </a:lstStyle>
          <a:p>
            <a:pPr marL="0" marR="0" lvl="0" indent="0" algn="r" defTabSz="685800" rtl="0" eaLnBrk="1" fontAlgn="auto" latinLnBrk="0" hangingPunct="1">
              <a:lnSpc>
                <a:spcPct val="100000"/>
              </a:lnSpc>
              <a:spcBef>
                <a:spcPts val="0"/>
              </a:spcBef>
              <a:spcAft>
                <a:spcPts val="0"/>
              </a:spcAft>
              <a:buClr>
                <a:schemeClr val="tx2"/>
              </a:buClr>
              <a:buSzTx/>
              <a:buFont typeface="Symbol" panose="05050102010706020507" pitchFamily="18" charset="2"/>
              <a:buNone/>
              <a:tabLst/>
              <a:defRPr/>
            </a:pPr>
            <a:r>
              <a:rPr lang="fr-FR" dirty="0"/>
              <a:t>Cliquez pour ajouter du texte (nom de l’entité émettrice)</a:t>
            </a:r>
          </a:p>
          <a:p>
            <a:pPr lvl="0"/>
            <a:endParaRPr lang="fr-FR" dirty="0"/>
          </a:p>
        </p:txBody>
      </p:sp>
    </p:spTree>
    <p:extLst>
      <p:ext uri="{BB962C8B-B14F-4D97-AF65-F5344CB8AC3E}">
        <p14:creationId xmlns:p14="http://schemas.microsoft.com/office/powerpoint/2010/main" val="1900967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7"/>
          </p:nvPr>
        </p:nvSpPr>
        <p:spPr>
          <a:xfrm>
            <a:off x="6553200" y="4823089"/>
            <a:ext cx="2133600" cy="274637"/>
          </a:xfrm>
          <a:prstGeom prst="rect">
            <a:avLst/>
          </a:prstGeom>
        </p:spPr>
        <p:txBody>
          <a:bodyPr anchor="b"/>
          <a:lstStyle>
            <a:lvl1pPr>
              <a:defRPr sz="700">
                <a:solidFill>
                  <a:srgbClr val="0230AD"/>
                </a:solidFill>
              </a:defRPr>
            </a:lvl1pPr>
          </a:lstStyle>
          <a:p>
            <a:fld id="{F02FD246-DB31-534C-B731-8D0FAAE62960}" type="slidenum">
              <a:rPr lang="fr-FR" smtClean="0"/>
              <a:pPr/>
              <a:t>‹N°›</a:t>
            </a:fld>
            <a:endParaRPr lang="fr-FR"/>
          </a:p>
        </p:txBody>
      </p:sp>
      <p:sp>
        <p:nvSpPr>
          <p:cNvPr id="2" name="Espace réservé de la date 1"/>
          <p:cNvSpPr>
            <a:spLocks noGrp="1"/>
          </p:cNvSpPr>
          <p:nvPr>
            <p:ph type="dt" sz="half" idx="18"/>
          </p:nvPr>
        </p:nvSpPr>
        <p:spPr/>
        <p:txBody>
          <a:bodyPr/>
          <a:lstStyle/>
          <a:p>
            <a:pPr>
              <a:lnSpc>
                <a:spcPct val="80000"/>
              </a:lnSpc>
              <a:buFont typeface="Arial"/>
              <a:buNone/>
            </a:pPr>
            <a:fld id="{F6FBD2BB-0397-314B-8CB9-6A831C2701DA}" type="datetime1">
              <a:rPr lang="fr-FR" smtClean="0"/>
              <a:t>04/11/2025</a:t>
            </a:fld>
            <a:endParaRPr lang="fr-FR"/>
          </a:p>
        </p:txBody>
      </p:sp>
      <p:sp>
        <p:nvSpPr>
          <p:cNvPr id="4" name="Espace réservé du pied de page 3"/>
          <p:cNvSpPr>
            <a:spLocks noGrp="1"/>
          </p:cNvSpPr>
          <p:nvPr>
            <p:ph type="ftr" sz="quarter" idx="19"/>
          </p:nvPr>
        </p:nvSpPr>
        <p:spPr/>
        <p:txBody>
          <a:bodyPr/>
          <a:lstStyle/>
          <a:p>
            <a:pPr>
              <a:lnSpc>
                <a:spcPct val="80000"/>
              </a:lnSpc>
              <a:buFont typeface="Arial"/>
              <a:buNone/>
            </a:pPr>
            <a:r>
              <a:rPr lang="fr-FR"/>
              <a:t>La Ligue contre le cancer – Titre du document</a:t>
            </a:r>
          </a:p>
        </p:txBody>
      </p:sp>
    </p:spTree>
    <p:extLst>
      <p:ext uri="{BB962C8B-B14F-4D97-AF65-F5344CB8AC3E}">
        <p14:creationId xmlns:p14="http://schemas.microsoft.com/office/powerpoint/2010/main" val="34763007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62177"/>
            <a:ext cx="8390107" cy="4055207"/>
          </a:xfrm>
          <a:prstGeom prst="rect">
            <a:avLst/>
          </a:prstGeom>
          <a:solidFill>
            <a:schemeClr val="tx1"/>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51529"/>
            <a:ext cx="810000" cy="414549"/>
          </a:xfrm>
          <a:prstGeom prst="rect">
            <a:avLst/>
          </a:prstGeom>
        </p:spPr>
        <p:txBody>
          <a:bodyPr anchor="t">
            <a:noAutofit/>
          </a:bodyPr>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57670"/>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69404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57670"/>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38465793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ommaire_bleu">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72728"/>
            <a:ext cx="8390107" cy="4055207"/>
          </a:xfrm>
          <a:prstGeom prst="rect">
            <a:avLst/>
          </a:prstGeom>
          <a:solidFill>
            <a:srgbClr val="0084B2"/>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38702419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ommaire_vert">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72728"/>
            <a:ext cx="8390107" cy="4055207"/>
          </a:xfrm>
          <a:prstGeom prst="rect">
            <a:avLst/>
          </a:prstGeom>
          <a:solidFill>
            <a:srgbClr val="008972"/>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40634826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ommaire_violet">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72728"/>
            <a:ext cx="8390107" cy="4055207"/>
          </a:xfrm>
          <a:prstGeom prst="rect">
            <a:avLst/>
          </a:prstGeom>
          <a:solidFill>
            <a:schemeClr val="accent2"/>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37566403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ommaire_brique">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72728"/>
            <a:ext cx="8390107" cy="4055207"/>
          </a:xfrm>
          <a:prstGeom prst="rect">
            <a:avLst/>
          </a:prstGeom>
          <a:solidFill>
            <a:srgbClr val="E04F39"/>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7543098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ommaire_rose">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72728"/>
            <a:ext cx="8390107" cy="4055207"/>
          </a:xfrm>
          <a:prstGeom prst="rect">
            <a:avLst/>
          </a:prstGeom>
          <a:solidFill>
            <a:srgbClr val="E11A81"/>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8722041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ommaire_parme">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72728"/>
            <a:ext cx="8390107" cy="4055207"/>
          </a:xfrm>
          <a:prstGeom prst="rect">
            <a:avLst/>
          </a:prstGeom>
          <a:solidFill>
            <a:schemeClr val="accent5"/>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5261657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ommaire_vertclair">
    <p:spTree>
      <p:nvGrpSpPr>
        <p:cNvPr id="1" name=""/>
        <p:cNvGrpSpPr/>
        <p:nvPr/>
      </p:nvGrpSpPr>
      <p:grpSpPr>
        <a:xfrm>
          <a:off x="0" y="0"/>
          <a:ext cx="0" cy="0"/>
          <a:chOff x="0" y="0"/>
          <a:chExt cx="0" cy="0"/>
        </a:xfrm>
      </p:grpSpPr>
      <p:sp>
        <p:nvSpPr>
          <p:cNvPr id="27" name="Titre 1">
            <a:extLst>
              <a:ext uri="{FF2B5EF4-FFF2-40B4-BE49-F238E27FC236}">
                <a16:creationId xmlns:a16="http://schemas.microsoft.com/office/drawing/2014/main" id="{6B3716BC-8FD3-496D-ACC7-678BE5DE6EEE}"/>
              </a:ext>
            </a:extLst>
          </p:cNvPr>
          <p:cNvSpPr>
            <a:spLocks noGrp="1"/>
          </p:cNvSpPr>
          <p:nvPr>
            <p:ph type="title" hasCustomPrompt="1"/>
          </p:nvPr>
        </p:nvSpPr>
        <p:spPr>
          <a:xfrm>
            <a:off x="376947" y="372728"/>
            <a:ext cx="8390107" cy="4055207"/>
          </a:xfrm>
          <a:prstGeom prst="rect">
            <a:avLst/>
          </a:prstGeom>
          <a:solidFill>
            <a:schemeClr val="accent6"/>
          </a:solidFill>
        </p:spPr>
        <p:txBody>
          <a:bodyPr lIns="396000" tIns="180000">
            <a:normAutofit/>
          </a:bodyPr>
          <a:lstStyle>
            <a:lvl1pPr algn="l">
              <a:defRPr sz="1875"/>
            </a:lvl1pPr>
          </a:lstStyle>
          <a:p>
            <a:r>
              <a:rPr lang="fr-FR" dirty="0"/>
              <a:t>SOMMAIRE</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239906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2396492"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4" name="Espace réservé du texte 2">
            <a:extLst>
              <a:ext uri="{FF2B5EF4-FFF2-40B4-BE49-F238E27FC236}">
                <a16:creationId xmlns:a16="http://schemas.microsoft.com/office/drawing/2014/main" id="{32F40D82-1D3E-C543-A9C8-76923BEA9D35}"/>
              </a:ext>
            </a:extLst>
          </p:cNvPr>
          <p:cNvSpPr>
            <a:spLocks noGrp="1"/>
          </p:cNvSpPr>
          <p:nvPr>
            <p:ph type="body" idx="13" hasCustomPrompt="1"/>
          </p:nvPr>
        </p:nvSpPr>
        <p:spPr>
          <a:xfrm>
            <a:off x="239906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5" name="Espace réservé du texte 4">
            <a:extLst>
              <a:ext uri="{FF2B5EF4-FFF2-40B4-BE49-F238E27FC236}">
                <a16:creationId xmlns:a16="http://schemas.microsoft.com/office/drawing/2014/main" id="{86A352DF-AB9E-9B4F-AED0-504809360DD9}"/>
              </a:ext>
            </a:extLst>
          </p:cNvPr>
          <p:cNvSpPr>
            <a:spLocks noGrp="1"/>
          </p:cNvSpPr>
          <p:nvPr>
            <p:ph type="body" sz="quarter" idx="14" hasCustomPrompt="1"/>
          </p:nvPr>
        </p:nvSpPr>
        <p:spPr>
          <a:xfrm>
            <a:off x="2396492"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17" name="Espace réservé du texte 2">
            <a:extLst>
              <a:ext uri="{FF2B5EF4-FFF2-40B4-BE49-F238E27FC236}">
                <a16:creationId xmlns:a16="http://schemas.microsoft.com/office/drawing/2014/main" id="{9F35C531-5E0C-2348-94D4-E0DD456C2743}"/>
              </a:ext>
            </a:extLst>
          </p:cNvPr>
          <p:cNvSpPr>
            <a:spLocks noGrp="1"/>
          </p:cNvSpPr>
          <p:nvPr>
            <p:ph type="body" idx="15" hasCustomPrompt="1"/>
          </p:nvPr>
        </p:nvSpPr>
        <p:spPr>
          <a:xfrm>
            <a:off x="239906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18" name="Espace réservé du texte 4">
            <a:extLst>
              <a:ext uri="{FF2B5EF4-FFF2-40B4-BE49-F238E27FC236}">
                <a16:creationId xmlns:a16="http://schemas.microsoft.com/office/drawing/2014/main" id="{115F9863-8A3D-CA4E-B187-7654539E5CA0}"/>
              </a:ext>
            </a:extLst>
          </p:cNvPr>
          <p:cNvSpPr>
            <a:spLocks noGrp="1"/>
          </p:cNvSpPr>
          <p:nvPr>
            <p:ph type="body" sz="quarter" idx="16" hasCustomPrompt="1"/>
          </p:nvPr>
        </p:nvSpPr>
        <p:spPr>
          <a:xfrm>
            <a:off x="2396492"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20" name="Espace réservé du texte 2">
            <a:extLst>
              <a:ext uri="{FF2B5EF4-FFF2-40B4-BE49-F238E27FC236}">
                <a16:creationId xmlns:a16="http://schemas.microsoft.com/office/drawing/2014/main" id="{023166E1-6828-4A45-B43D-B0C2EE9820E9}"/>
              </a:ext>
            </a:extLst>
          </p:cNvPr>
          <p:cNvSpPr>
            <a:spLocks noGrp="1"/>
          </p:cNvSpPr>
          <p:nvPr>
            <p:ph type="body" idx="17" hasCustomPrompt="1"/>
          </p:nvPr>
        </p:nvSpPr>
        <p:spPr>
          <a:xfrm>
            <a:off x="2399060" y="3236705"/>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21" name="Espace réservé du texte 4">
            <a:extLst>
              <a:ext uri="{FF2B5EF4-FFF2-40B4-BE49-F238E27FC236}">
                <a16:creationId xmlns:a16="http://schemas.microsoft.com/office/drawing/2014/main" id="{507F5AEF-E57D-BC4A-AC62-A4381DC446A5}"/>
              </a:ext>
            </a:extLst>
          </p:cNvPr>
          <p:cNvSpPr>
            <a:spLocks noGrp="1"/>
          </p:cNvSpPr>
          <p:nvPr>
            <p:ph type="body" sz="quarter" idx="18" hasCustomPrompt="1"/>
          </p:nvPr>
        </p:nvSpPr>
        <p:spPr>
          <a:xfrm>
            <a:off x="2396492" y="3652273"/>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39" name="Espace réservé du texte 2">
            <a:extLst>
              <a:ext uri="{FF2B5EF4-FFF2-40B4-BE49-F238E27FC236}">
                <a16:creationId xmlns:a16="http://schemas.microsoft.com/office/drawing/2014/main" id="{961AF32D-B3C4-B445-80F7-88D960D0C1D1}"/>
              </a:ext>
            </a:extLst>
          </p:cNvPr>
          <p:cNvSpPr>
            <a:spLocks noGrp="1"/>
          </p:cNvSpPr>
          <p:nvPr>
            <p:ph type="body" idx="19" hasCustomPrompt="1"/>
          </p:nvPr>
        </p:nvSpPr>
        <p:spPr>
          <a:xfrm>
            <a:off x="5665770" y="940978"/>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0" name="Espace réservé du texte 4">
            <a:extLst>
              <a:ext uri="{FF2B5EF4-FFF2-40B4-BE49-F238E27FC236}">
                <a16:creationId xmlns:a16="http://schemas.microsoft.com/office/drawing/2014/main" id="{E72F3648-22FD-2C45-9AA6-7AC920990BE6}"/>
              </a:ext>
            </a:extLst>
          </p:cNvPr>
          <p:cNvSpPr>
            <a:spLocks noGrp="1"/>
          </p:cNvSpPr>
          <p:nvPr>
            <p:ph type="body" sz="quarter" idx="20" hasCustomPrompt="1"/>
          </p:nvPr>
        </p:nvSpPr>
        <p:spPr>
          <a:xfrm>
            <a:off x="5663201" y="1356545"/>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2" name="Espace réservé du texte 2">
            <a:extLst>
              <a:ext uri="{FF2B5EF4-FFF2-40B4-BE49-F238E27FC236}">
                <a16:creationId xmlns:a16="http://schemas.microsoft.com/office/drawing/2014/main" id="{35295063-CF4F-3C4D-B623-028D3714E8AF}"/>
              </a:ext>
            </a:extLst>
          </p:cNvPr>
          <p:cNvSpPr>
            <a:spLocks noGrp="1"/>
          </p:cNvSpPr>
          <p:nvPr>
            <p:ph type="body" idx="21" hasCustomPrompt="1"/>
          </p:nvPr>
        </p:nvSpPr>
        <p:spPr>
          <a:xfrm>
            <a:off x="5665770" y="1704599"/>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3" name="Espace réservé du texte 4">
            <a:extLst>
              <a:ext uri="{FF2B5EF4-FFF2-40B4-BE49-F238E27FC236}">
                <a16:creationId xmlns:a16="http://schemas.microsoft.com/office/drawing/2014/main" id="{DC69E802-F70E-CD47-80B7-94A25976D0D6}"/>
              </a:ext>
            </a:extLst>
          </p:cNvPr>
          <p:cNvSpPr>
            <a:spLocks noGrp="1"/>
          </p:cNvSpPr>
          <p:nvPr>
            <p:ph type="body" sz="quarter" idx="22" hasCustomPrompt="1"/>
          </p:nvPr>
        </p:nvSpPr>
        <p:spPr>
          <a:xfrm>
            <a:off x="5663201" y="2120167"/>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45" name="Espace réservé du texte 2">
            <a:extLst>
              <a:ext uri="{FF2B5EF4-FFF2-40B4-BE49-F238E27FC236}">
                <a16:creationId xmlns:a16="http://schemas.microsoft.com/office/drawing/2014/main" id="{63405BB2-EA8B-DF4F-B40D-37B864F7C344}"/>
              </a:ext>
            </a:extLst>
          </p:cNvPr>
          <p:cNvSpPr>
            <a:spLocks noGrp="1"/>
          </p:cNvSpPr>
          <p:nvPr>
            <p:ph type="body" idx="23" hasCustomPrompt="1"/>
          </p:nvPr>
        </p:nvSpPr>
        <p:spPr>
          <a:xfrm>
            <a:off x="5665770" y="2468221"/>
            <a:ext cx="810000" cy="414549"/>
          </a:xfrm>
          <a:prstGeom prst="rect">
            <a:avLst/>
          </a:prstGeom>
        </p:spPr>
        <p:txBody>
          <a:bodyPr anchor="t"/>
          <a:lstStyle>
            <a:lvl1pPr marL="0" indent="0">
              <a:buNone/>
              <a:defRPr sz="27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46" name="Espace réservé du texte 4">
            <a:extLst>
              <a:ext uri="{FF2B5EF4-FFF2-40B4-BE49-F238E27FC236}">
                <a16:creationId xmlns:a16="http://schemas.microsoft.com/office/drawing/2014/main" id="{C96A372E-23AB-1645-B4A8-AAF1D6AE633B}"/>
              </a:ext>
            </a:extLst>
          </p:cNvPr>
          <p:cNvSpPr>
            <a:spLocks noGrp="1"/>
          </p:cNvSpPr>
          <p:nvPr>
            <p:ph type="body" sz="quarter" idx="24" hasCustomPrompt="1"/>
          </p:nvPr>
        </p:nvSpPr>
        <p:spPr>
          <a:xfrm>
            <a:off x="5663201" y="2883788"/>
            <a:ext cx="2700000" cy="270000"/>
          </a:xfrm>
          <a:prstGeom prst="rect">
            <a:avLst/>
          </a:prstGeom>
        </p:spPr>
        <p:txBody>
          <a:bodyPr anchor="t"/>
          <a:lstStyle>
            <a:lvl1pPr marL="0" indent="0">
              <a:spcAft>
                <a:spcPts val="0"/>
              </a:spcAft>
              <a:buNone/>
              <a:defRPr sz="120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a:t>
            </a:r>
          </a:p>
        </p:txBody>
      </p:sp>
      <p:sp>
        <p:nvSpPr>
          <p:cNvPr id="7" name="Espace réservé du numéro de diapositive 6">
            <a:extLst>
              <a:ext uri="{FF2B5EF4-FFF2-40B4-BE49-F238E27FC236}">
                <a16:creationId xmlns:a16="http://schemas.microsoft.com/office/drawing/2014/main" id="{E04447C2-B2BB-094A-A2D2-3EFA71DA32C1}"/>
              </a:ext>
            </a:extLst>
          </p:cNvPr>
          <p:cNvSpPr>
            <a:spLocks noGrp="1"/>
          </p:cNvSpPr>
          <p:nvPr>
            <p:ph type="sldNum" sz="quarter" idx="28"/>
          </p:nvPr>
        </p:nvSpPr>
        <p:spPr/>
        <p:txBody>
          <a:bodyPr/>
          <a:lstStyle/>
          <a:p>
            <a:fld id="{975A587B-5814-4D9B-9598-FE9CB954CB01}" type="slidenum">
              <a:rPr lang="fr-FR" smtClean="0"/>
              <a:pPr/>
              <a:t>‹N°›</a:t>
            </a:fld>
            <a:endParaRPr lang="fr-FR" dirty="0"/>
          </a:p>
        </p:txBody>
      </p:sp>
      <p:sp>
        <p:nvSpPr>
          <p:cNvPr id="31" name="Espace réservé du texte 6">
            <a:extLst>
              <a:ext uri="{FF2B5EF4-FFF2-40B4-BE49-F238E27FC236}">
                <a16:creationId xmlns:a16="http://schemas.microsoft.com/office/drawing/2014/main" id="{A1BD8D2E-882B-4115-BB0A-4A38D47DF6BA}"/>
              </a:ext>
            </a:extLst>
          </p:cNvPr>
          <p:cNvSpPr>
            <a:spLocks noGrp="1"/>
          </p:cNvSpPr>
          <p:nvPr>
            <p:ph type="body" sz="quarter" idx="27" hasCustomPrompt="1"/>
          </p:nvPr>
        </p:nvSpPr>
        <p:spPr>
          <a:xfrm>
            <a:off x="2362925"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5" name="Espace réservé du texte 6">
            <a:extLst>
              <a:ext uri="{FF2B5EF4-FFF2-40B4-BE49-F238E27FC236}">
                <a16:creationId xmlns:a16="http://schemas.microsoft.com/office/drawing/2014/main" id="{084485DE-C49B-4B00-B58D-6170FBE477FD}"/>
              </a:ext>
            </a:extLst>
          </p:cNvPr>
          <p:cNvSpPr>
            <a:spLocks noGrp="1"/>
          </p:cNvSpPr>
          <p:nvPr>
            <p:ph type="body" sz="quarter" idx="29" hasCustomPrompt="1"/>
          </p:nvPr>
        </p:nvSpPr>
        <p:spPr>
          <a:xfrm>
            <a:off x="2362925"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6" name="Espace réservé du texte 6">
            <a:extLst>
              <a:ext uri="{FF2B5EF4-FFF2-40B4-BE49-F238E27FC236}">
                <a16:creationId xmlns:a16="http://schemas.microsoft.com/office/drawing/2014/main" id="{8FAC638C-D037-47B5-A2D3-B689A0E75317}"/>
              </a:ext>
            </a:extLst>
          </p:cNvPr>
          <p:cNvSpPr>
            <a:spLocks noGrp="1"/>
          </p:cNvSpPr>
          <p:nvPr>
            <p:ph type="body" sz="quarter" idx="30" hasCustomPrompt="1"/>
          </p:nvPr>
        </p:nvSpPr>
        <p:spPr>
          <a:xfrm>
            <a:off x="2362925"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37" name="Espace réservé du texte 6">
            <a:extLst>
              <a:ext uri="{FF2B5EF4-FFF2-40B4-BE49-F238E27FC236}">
                <a16:creationId xmlns:a16="http://schemas.microsoft.com/office/drawing/2014/main" id="{BCBB00D8-F4CA-4503-AFB4-6935E50F1A30}"/>
              </a:ext>
            </a:extLst>
          </p:cNvPr>
          <p:cNvSpPr>
            <a:spLocks noGrp="1"/>
          </p:cNvSpPr>
          <p:nvPr>
            <p:ph type="body" sz="quarter" idx="31" hasCustomPrompt="1"/>
          </p:nvPr>
        </p:nvSpPr>
        <p:spPr>
          <a:xfrm>
            <a:off x="2362925" y="3436316"/>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2" name="Espace réservé du texte 6">
            <a:extLst>
              <a:ext uri="{FF2B5EF4-FFF2-40B4-BE49-F238E27FC236}">
                <a16:creationId xmlns:a16="http://schemas.microsoft.com/office/drawing/2014/main" id="{466F3304-30B1-4357-B802-6A687D0B9E64}"/>
              </a:ext>
            </a:extLst>
          </p:cNvPr>
          <p:cNvSpPr>
            <a:spLocks noGrp="1"/>
          </p:cNvSpPr>
          <p:nvPr>
            <p:ph type="body" sz="quarter" idx="32" hasCustomPrompt="1"/>
          </p:nvPr>
        </p:nvSpPr>
        <p:spPr>
          <a:xfrm>
            <a:off x="5634377" y="1141397"/>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3" name="Espace réservé du texte 6">
            <a:extLst>
              <a:ext uri="{FF2B5EF4-FFF2-40B4-BE49-F238E27FC236}">
                <a16:creationId xmlns:a16="http://schemas.microsoft.com/office/drawing/2014/main" id="{6A33E5C5-DEB2-4E8A-8A19-D6622B086DAE}"/>
              </a:ext>
            </a:extLst>
          </p:cNvPr>
          <p:cNvSpPr>
            <a:spLocks noGrp="1"/>
          </p:cNvSpPr>
          <p:nvPr>
            <p:ph type="body" sz="quarter" idx="33" hasCustomPrompt="1"/>
          </p:nvPr>
        </p:nvSpPr>
        <p:spPr>
          <a:xfrm>
            <a:off x="5634377" y="1904210"/>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54" name="Espace réservé du texte 6">
            <a:extLst>
              <a:ext uri="{FF2B5EF4-FFF2-40B4-BE49-F238E27FC236}">
                <a16:creationId xmlns:a16="http://schemas.microsoft.com/office/drawing/2014/main" id="{F21ADA1C-A3AB-4AC8-A63A-C3E2AE470954}"/>
              </a:ext>
            </a:extLst>
          </p:cNvPr>
          <p:cNvSpPr>
            <a:spLocks noGrp="1"/>
          </p:cNvSpPr>
          <p:nvPr>
            <p:ph type="body" sz="quarter" idx="34" hasCustomPrompt="1"/>
          </p:nvPr>
        </p:nvSpPr>
        <p:spPr>
          <a:xfrm>
            <a:off x="5634377" y="2667831"/>
            <a:ext cx="16200" cy="4779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25848976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uverture de chapitr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tx1"/>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
        <p:nvSpPr>
          <p:cNvPr id="8"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a:xfrm>
            <a:off x="296602" y="4672235"/>
            <a:ext cx="540000" cy="216000"/>
          </a:xfrm>
        </p:spPr>
        <p:txBody>
          <a:bodyPr/>
          <a:lstStyle/>
          <a:p>
            <a:fld id="{975A587B-5814-4D9B-9598-FE9CB954CB01}" type="slidenum">
              <a:rPr lang="fr-FR" smtClean="0"/>
              <a:pPr/>
              <a:t>‹N°›</a:t>
            </a:fld>
            <a:endParaRPr lang="fr-FR" dirty="0"/>
          </a:p>
        </p:txBody>
      </p:sp>
    </p:spTree>
    <p:extLst>
      <p:ext uri="{BB962C8B-B14F-4D97-AF65-F5344CB8AC3E}">
        <p14:creationId xmlns:p14="http://schemas.microsoft.com/office/powerpoint/2010/main" val="8559913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uverture de chapitre_bleu">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0084B2"/>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734359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fld id="{5F7325A3-5315-1B4B-A0D9-112471EB5837}" type="datetime1">
              <a:rPr lang="fr-FR" cap="all" smtClean="0"/>
              <a:pPr/>
              <a:t>04/11/2025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DVSS/Département Défense et Sécurité</a:t>
            </a:r>
          </a:p>
        </p:txBody>
      </p:sp>
    </p:spTree>
    <p:extLst>
      <p:ext uri="{BB962C8B-B14F-4D97-AF65-F5344CB8AC3E}">
        <p14:creationId xmlns:p14="http://schemas.microsoft.com/office/powerpoint/2010/main" val="40996120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Ouverture de chapitre_vert">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44025"/>
            <a:ext cx="8388900" cy="4055335"/>
          </a:xfrm>
          <a:prstGeom prst="rect">
            <a:avLst/>
          </a:prstGeom>
          <a:solidFill>
            <a:srgbClr val="008972"/>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2758318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uverture de chapitre_violet">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91650"/>
            <a:ext cx="8388900" cy="4055335"/>
          </a:xfrm>
          <a:prstGeom prst="rect">
            <a:avLst/>
          </a:prstGeom>
          <a:solidFill>
            <a:schemeClr val="accent2"/>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26586283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uverture de chapitre_briqu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E04F39"/>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10183792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Ouverture de chapitre_ros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E11A81"/>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164850310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Ouverture de chapitre_parm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accent5"/>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39619871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Ouverture de chapitre_vertclair">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91650"/>
            <a:ext cx="8388900" cy="4055335"/>
          </a:xfrm>
          <a:prstGeom prst="rect">
            <a:avLst/>
          </a:prstGeom>
          <a:solidFill>
            <a:schemeClr val="accent6"/>
          </a:solidFill>
        </p:spPr>
        <p:txBody>
          <a:bodyPr/>
          <a:lstStyle>
            <a:lvl1pPr marL="0" indent="0">
              <a:buNone/>
              <a:defRPr/>
            </a:lvl1pPr>
          </a:lstStyle>
          <a:p>
            <a:pPr lvl="0"/>
            <a:r>
              <a:rPr lang="fr-FR" dirty="0"/>
              <a:t> </a:t>
            </a:r>
          </a:p>
        </p:txBody>
      </p:sp>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hasCustomPrompt="1"/>
          </p:nvPr>
        </p:nvSpPr>
        <p:spPr>
          <a:xfrm>
            <a:off x="1153920" y="1275129"/>
            <a:ext cx="2160000" cy="974909"/>
          </a:xfrm>
          <a:prstGeom prst="rect">
            <a:avLst/>
          </a:prstGeom>
        </p:spPr>
        <p:txBody>
          <a:bodyPr anchor="t"/>
          <a:lstStyle>
            <a:lvl1pPr marL="0" indent="0">
              <a:buNone/>
              <a:defRPr sz="66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NN.</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1"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DU CHAPITRE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a:off x="1010971" y="1712896"/>
            <a:ext cx="21600" cy="1817100"/>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7884088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Ouverture de sous-parti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tx1"/>
          </a:solidFill>
        </p:spPr>
        <p:txBody>
          <a:bodyPr/>
          <a:lstStyle>
            <a:lvl1pPr marL="0" indent="0">
              <a:buNone/>
              <a:defRPr/>
            </a:lvl1pPr>
          </a:lstStyle>
          <a:p>
            <a:pPr lvl="0"/>
            <a:r>
              <a:rPr lang="fr-FR" dirty="0"/>
              <a:t> </a:t>
            </a:r>
          </a:p>
        </p:txBody>
      </p:sp>
      <p:sp>
        <p:nvSpPr>
          <p:cNvPr id="5"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indent="0">
              <a:lnSpc>
                <a:spcPct val="120000"/>
              </a:lnSpc>
              <a:buNone/>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TITRE DE LA SOUS-PARTIE SUR PLUSIEURS LIGNES</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14"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42485250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Ouverture de sous-partie_bleu">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tx2"/>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marR="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a:pPr>
            <a:r>
              <a:rPr lang="fr-FR" dirty="0"/>
              <a:t>TITRE DE LA SOUS-PARTIE SUR PLUSIEURS LIGNES</a:t>
            </a:r>
          </a:p>
          <a:p>
            <a:pPr lvl="0"/>
            <a:endParaRPr lang="fr-FR" dirty="0"/>
          </a:p>
        </p:txBody>
      </p:sp>
      <p:sp>
        <p:nvSpPr>
          <p:cNvPr id="9"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406068515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Ouverture de sous-partie_vert">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44025"/>
            <a:ext cx="8388900" cy="4055335"/>
          </a:xfrm>
          <a:prstGeom prst="rect">
            <a:avLst/>
          </a:prstGeom>
          <a:solidFill>
            <a:srgbClr val="008972"/>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marR="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a:pPr>
            <a:r>
              <a:rPr lang="fr-FR" dirty="0"/>
              <a:t>TITRE DE LA SOUS-PARTIE SUR PLUSIEURS LIGNES</a:t>
            </a:r>
          </a:p>
          <a:p>
            <a:pPr lvl="0"/>
            <a:endParaRPr lang="fr-FR" dirty="0"/>
          </a:p>
        </p:txBody>
      </p:sp>
      <p:sp>
        <p:nvSpPr>
          <p:cNvPr id="9"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13293249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Ouverture de sous-partie_violet">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accent2"/>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marR="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a:pPr>
            <a:r>
              <a:rPr lang="fr-FR" dirty="0"/>
              <a:t>TITRE DE LA SOUS-PARTIE SUR PLUSIEURS LIGNES</a:t>
            </a:r>
          </a:p>
          <a:p>
            <a:pPr lvl="0"/>
            <a:endParaRPr lang="fr-FR" dirty="0"/>
          </a:p>
        </p:txBody>
      </p:sp>
      <p:sp>
        <p:nvSpPr>
          <p:cNvPr id="9"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2924240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4EA19884-7A29-DC4E-9311-A62E54788E52}" type="datetime1">
              <a:rPr lang="fr-FR" smtClean="0"/>
              <a:t>04/11/2025</a:t>
            </a:fld>
            <a:endParaRPr lang="fr-FR"/>
          </a:p>
        </p:txBody>
      </p:sp>
      <p:sp>
        <p:nvSpPr>
          <p:cNvPr id="5" name="Espace réservé du pied de page 4"/>
          <p:cNvSpPr>
            <a:spLocks noGrp="1"/>
          </p:cNvSpPr>
          <p:nvPr>
            <p:ph type="ftr" sz="quarter" idx="11"/>
          </p:nvPr>
        </p:nvSpPr>
        <p:spPr bwMode="gray">
          <a:xfrm>
            <a:off x="720000" y="4371949"/>
            <a:ext cx="3240000" cy="447947"/>
          </a:xfrm>
        </p:spPr>
        <p:txBody>
          <a:bodyPr anchor="ctr" anchorCtr="0"/>
          <a:lstStyle>
            <a:lvl1pPr algn="l">
              <a:defRPr sz="1150"/>
            </a:lvl1pPr>
          </a:lstStyle>
          <a:p>
            <a:endParaRPr lang="fr-F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10" name="Image 9">
            <a:extLst>
              <a:ext uri="{FF2B5EF4-FFF2-40B4-BE49-F238E27FC236}">
                <a16:creationId xmlns:a16="http://schemas.microsoft.com/office/drawing/2014/main" id="{753DF2B5-DDEC-9F4F-AC71-1D361A99EA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6228184" y="537849"/>
            <a:ext cx="2195813" cy="1261109"/>
          </a:xfrm>
          <a:prstGeom prst="rect">
            <a:avLst/>
          </a:prstGeom>
        </p:spPr>
      </p:pic>
      <p:pic>
        <p:nvPicPr>
          <p:cNvPr id="11" name="Image 10">
            <a:extLst>
              <a:ext uri="{FF2B5EF4-FFF2-40B4-BE49-F238E27FC236}">
                <a16:creationId xmlns:a16="http://schemas.microsoft.com/office/drawing/2014/main" id="{AA456506-B875-0447-AE4C-DB90090465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40000" y="360000"/>
            <a:ext cx="2700000" cy="2700000"/>
          </a:xfrm>
          <a:prstGeom prst="rect">
            <a:avLst/>
          </a:prstGeom>
        </p:spPr>
      </p:pic>
    </p:spTree>
    <p:extLst>
      <p:ext uri="{BB962C8B-B14F-4D97-AF65-F5344CB8AC3E}">
        <p14:creationId xmlns:p14="http://schemas.microsoft.com/office/powerpoint/2010/main" val="27874577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uverture de sous-partie_briqu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E04F39"/>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marR="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a:pPr>
            <a:r>
              <a:rPr lang="fr-FR" dirty="0"/>
              <a:t>TITRE DE LA SOUS-PARTIE SUR PLUSIEURS LIGNES</a:t>
            </a:r>
          </a:p>
          <a:p>
            <a:pPr lvl="0"/>
            <a:endParaRPr lang="fr-FR" dirty="0"/>
          </a:p>
        </p:txBody>
      </p:sp>
      <p:sp>
        <p:nvSpPr>
          <p:cNvPr id="9"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17861302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Ouverture de sous-partie_ros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rgbClr val="E11A81"/>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marR="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a:pPr>
            <a:r>
              <a:rPr lang="fr-FR" dirty="0"/>
              <a:t>TITRE DE LA SOUS-PARTIE SUR PLUSIEURS LIGNES</a:t>
            </a:r>
          </a:p>
          <a:p>
            <a:pPr lvl="0"/>
            <a:endParaRPr lang="fr-FR" dirty="0"/>
          </a:p>
        </p:txBody>
      </p:sp>
      <p:sp>
        <p:nvSpPr>
          <p:cNvPr id="9"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21278512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Ouverture de sous-partie_parme">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accent5"/>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marR="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a:pPr>
            <a:r>
              <a:rPr lang="fr-FR" dirty="0"/>
              <a:t>TITRE DE LA SOUS-PARTIE SUR PLUSIEURS LIGNES</a:t>
            </a:r>
          </a:p>
          <a:p>
            <a:pPr lvl="0"/>
            <a:endParaRPr lang="fr-FR" dirty="0"/>
          </a:p>
        </p:txBody>
      </p:sp>
      <p:sp>
        <p:nvSpPr>
          <p:cNvPr id="9"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31862618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Ouverture de sous-partie_vertclair">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F5338D63-7F58-4C41-967C-A9B0AAD4A3EC}"/>
              </a:ext>
            </a:extLst>
          </p:cNvPr>
          <p:cNvSpPr>
            <a:spLocks noGrp="1"/>
          </p:cNvSpPr>
          <p:nvPr>
            <p:ph type="body" sz="quarter" idx="27" hasCustomPrompt="1"/>
          </p:nvPr>
        </p:nvSpPr>
        <p:spPr>
          <a:xfrm>
            <a:off x="378000" y="372600"/>
            <a:ext cx="8388900" cy="4055335"/>
          </a:xfrm>
          <a:prstGeom prst="rect">
            <a:avLst/>
          </a:prstGeom>
          <a:solidFill>
            <a:schemeClr val="accent6"/>
          </a:solidFill>
        </p:spPr>
        <p:txBody>
          <a:bodyPr/>
          <a:lstStyle>
            <a:lvl1pPr marL="0" indent="0">
              <a:buNone/>
              <a:defRPr/>
            </a:lvl1pPr>
          </a:lstStyle>
          <a:p>
            <a:pPr lvl="0"/>
            <a:r>
              <a:rPr lang="fr-FR" dirty="0"/>
              <a:t> </a:t>
            </a:r>
          </a:p>
        </p:txBody>
      </p:sp>
      <p:sp>
        <p:nvSpPr>
          <p:cNvPr id="50" name="Espace réservé du numéro de diapositive 49">
            <a:extLst>
              <a:ext uri="{FF2B5EF4-FFF2-40B4-BE49-F238E27FC236}">
                <a16:creationId xmlns:a16="http://schemas.microsoft.com/office/drawing/2014/main" id="{28BD423F-B223-3849-B9E3-A73BC0148457}"/>
              </a:ext>
            </a:extLst>
          </p:cNvPr>
          <p:cNvSpPr>
            <a:spLocks noGrp="1"/>
          </p:cNvSpPr>
          <p:nvPr>
            <p:ph type="sldNum" sz="quarter" idx="26"/>
          </p:nvPr>
        </p:nvSpPr>
        <p:spPr/>
        <p:txBody>
          <a:bodyPr/>
          <a:lstStyle/>
          <a:p>
            <a:fld id="{975A587B-5814-4D9B-9598-FE9CB954CB01}" type="slidenum">
              <a:rPr lang="fr-FR" smtClean="0"/>
              <a:pPr/>
              <a:t>‹N°›</a:t>
            </a:fld>
            <a:endParaRPr lang="fr-FR" dirty="0"/>
          </a:p>
        </p:txBody>
      </p:sp>
      <p:sp>
        <p:nvSpPr>
          <p:cNvPr id="8" name="Espace réservé du texte 4">
            <a:extLst>
              <a:ext uri="{FF2B5EF4-FFF2-40B4-BE49-F238E27FC236}">
                <a16:creationId xmlns:a16="http://schemas.microsoft.com/office/drawing/2014/main" id="{AE34A377-C4E7-474E-AF9C-C0C1512C4B48}"/>
              </a:ext>
            </a:extLst>
          </p:cNvPr>
          <p:cNvSpPr>
            <a:spLocks noGrp="1"/>
          </p:cNvSpPr>
          <p:nvPr>
            <p:ph type="body" sz="quarter" idx="3" hasCustomPrompt="1"/>
          </p:nvPr>
        </p:nvSpPr>
        <p:spPr>
          <a:xfrm>
            <a:off x="1153919" y="2250037"/>
            <a:ext cx="5670000" cy="1269000"/>
          </a:xfrm>
          <a:prstGeom prst="rect">
            <a:avLst/>
          </a:prstGeom>
        </p:spPr>
        <p:txBody>
          <a:bodyPr anchor="t"/>
          <a:lstStyle>
            <a:lvl1pPr marL="0" marR="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sz="2850" b="0" cap="all" baseline="0">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20000"/>
              </a:lnSpc>
              <a:spcBef>
                <a:spcPts val="0"/>
              </a:spcBef>
              <a:spcAft>
                <a:spcPts val="450"/>
              </a:spcAft>
              <a:buClr>
                <a:schemeClr val="tx2"/>
              </a:buClr>
              <a:buSzTx/>
              <a:buFont typeface="Symbol" panose="05050102010706020507" pitchFamily="18" charset="2"/>
              <a:buNone/>
              <a:tabLst/>
              <a:defRPr/>
            </a:pPr>
            <a:r>
              <a:rPr lang="fr-FR" dirty="0"/>
              <a:t>TITRE DE LA SOUS-PARTIE SUR PLUSIEURS LIGNES</a:t>
            </a:r>
          </a:p>
          <a:p>
            <a:pPr lvl="0"/>
            <a:endParaRPr lang="fr-FR" dirty="0"/>
          </a:p>
        </p:txBody>
      </p:sp>
      <p:sp>
        <p:nvSpPr>
          <p:cNvPr id="9" name="Espace réservé du texte 6">
            <a:extLst>
              <a:ext uri="{FF2B5EF4-FFF2-40B4-BE49-F238E27FC236}">
                <a16:creationId xmlns:a16="http://schemas.microsoft.com/office/drawing/2014/main" id="{73D67ACB-3E0F-4ED7-8607-B138A3FD73A3}"/>
              </a:ext>
            </a:extLst>
          </p:cNvPr>
          <p:cNvSpPr>
            <a:spLocks noGrp="1"/>
          </p:cNvSpPr>
          <p:nvPr>
            <p:ph type="body" sz="quarter" idx="28" hasCustomPrompt="1"/>
          </p:nvPr>
        </p:nvSpPr>
        <p:spPr>
          <a:xfrm flipH="1">
            <a:off x="1032571" y="2226212"/>
            <a:ext cx="34289" cy="1303784"/>
          </a:xfrm>
          <a:prstGeom prst="rect">
            <a:avLst/>
          </a:prstGeom>
          <a:solidFill>
            <a:schemeClr val="bg1"/>
          </a:solidFill>
          <a:ln>
            <a:noFill/>
          </a:ln>
        </p:spPr>
        <p:txBody>
          <a:bodyPr lIns="0" tIns="0" rIns="0" bIns="0"/>
          <a:lstStyle>
            <a:lvl1pPr marL="0" indent="0">
              <a:buNone/>
              <a:defRPr sz="375"/>
            </a:lvl1pPr>
          </a:lstStyle>
          <a:p>
            <a:pPr lvl="0"/>
            <a:r>
              <a:rPr lang="fr-FR" dirty="0"/>
              <a:t> </a:t>
            </a:r>
          </a:p>
        </p:txBody>
      </p:sp>
    </p:spTree>
    <p:extLst>
      <p:ext uri="{BB962C8B-B14F-4D97-AF65-F5344CB8AC3E}">
        <p14:creationId xmlns:p14="http://schemas.microsoft.com/office/powerpoint/2010/main" val="23919159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exte">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CF3B943-80A1-4E09-AFBA-4C7EDC0AD2BD}"/>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p:txBody>
          <a:bodyPr/>
          <a:lstStyle/>
          <a:p>
            <a:r>
              <a:rPr lang="fr-FR" dirty="0"/>
              <a:t>Cliquez pour ajouter un titre</a:t>
            </a:r>
          </a:p>
        </p:txBody>
      </p:sp>
    </p:spTree>
    <p:extLst>
      <p:ext uri="{BB962C8B-B14F-4D97-AF65-F5344CB8AC3E}">
        <p14:creationId xmlns:p14="http://schemas.microsoft.com/office/powerpoint/2010/main" val="211229374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exte_bleu">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2B4DC679-F54F-4846-9912-E80DB1F86B4D}"/>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a:solidFill>
            <a:srgbClr val="0084B2"/>
          </a:solidFill>
        </p:spPr>
        <p:txBody>
          <a:bodyPr/>
          <a:lstStyle/>
          <a:p>
            <a:r>
              <a:rPr lang="fr-FR" dirty="0"/>
              <a:t>Cliquez pour ajouter un titre</a:t>
            </a:r>
          </a:p>
        </p:txBody>
      </p:sp>
    </p:spTree>
    <p:extLst>
      <p:ext uri="{BB962C8B-B14F-4D97-AF65-F5344CB8AC3E}">
        <p14:creationId xmlns:p14="http://schemas.microsoft.com/office/powerpoint/2010/main" val="4138788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exte_vert">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98C1329A-664A-4E28-B644-3636A328F32F}"/>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a:solidFill>
            <a:srgbClr val="008972"/>
          </a:solidFill>
        </p:spPr>
        <p:txBody>
          <a:bodyPr/>
          <a:lstStyle/>
          <a:p>
            <a:r>
              <a:rPr lang="fr-FR" dirty="0"/>
              <a:t>Cliquez pour ajouter un titre</a:t>
            </a:r>
          </a:p>
        </p:txBody>
      </p:sp>
    </p:spTree>
    <p:extLst>
      <p:ext uri="{BB962C8B-B14F-4D97-AF65-F5344CB8AC3E}">
        <p14:creationId xmlns:p14="http://schemas.microsoft.com/office/powerpoint/2010/main" val="71459438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exte_violet">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a:solidFill>
            <a:schemeClr val="accent2"/>
          </a:solidFill>
        </p:spPr>
        <p:txBody>
          <a:bodyPr/>
          <a:lstStyle/>
          <a:p>
            <a:r>
              <a:rPr lang="fr-FR" dirty="0"/>
              <a:t>Cliquez pour ajouter un titre</a:t>
            </a:r>
          </a:p>
        </p:txBody>
      </p:sp>
      <p:sp>
        <p:nvSpPr>
          <p:cNvPr id="5" name="Espace réservé du texte 4">
            <a:extLst>
              <a:ext uri="{FF2B5EF4-FFF2-40B4-BE49-F238E27FC236}">
                <a16:creationId xmlns:a16="http://schemas.microsoft.com/office/drawing/2014/main" id="{85207AD3-6204-4D1E-AD96-6CDC41E3A4E5}"/>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82865736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exte_brique">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5" name="Espace réservé du texte 4">
            <a:extLst>
              <a:ext uri="{FF2B5EF4-FFF2-40B4-BE49-F238E27FC236}">
                <a16:creationId xmlns:a16="http://schemas.microsoft.com/office/drawing/2014/main" id="{85207AD3-6204-4D1E-AD96-6CDC41E3A4E5}"/>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D70E81EC-A4CC-46F3-8A94-BB7AD42F7DA0}"/>
              </a:ext>
            </a:extLst>
          </p:cNvPr>
          <p:cNvSpPr>
            <a:spLocks noGrp="1"/>
          </p:cNvSpPr>
          <p:nvPr>
            <p:ph type="title" hasCustomPrompt="1"/>
          </p:nvPr>
        </p:nvSpPr>
        <p:spPr>
          <a:xfrm>
            <a:off x="381875" y="367139"/>
            <a:ext cx="8397000" cy="836113"/>
          </a:xfrm>
          <a:solidFill>
            <a:srgbClr val="E04F39"/>
          </a:solidFill>
          <a:ln>
            <a:noFill/>
          </a:ln>
        </p:spPr>
        <p:txBody>
          <a:bodyPr/>
          <a:lstStyle/>
          <a:p>
            <a:r>
              <a:rPr lang="fr-FR" dirty="0"/>
              <a:t>Cliquez pour ajouter un titre</a:t>
            </a:r>
          </a:p>
        </p:txBody>
      </p:sp>
    </p:spTree>
    <p:extLst>
      <p:ext uri="{BB962C8B-B14F-4D97-AF65-F5344CB8AC3E}">
        <p14:creationId xmlns:p14="http://schemas.microsoft.com/office/powerpoint/2010/main" val="135458956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e_rose">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a:solidFill>
            <a:srgbClr val="E11A81"/>
          </a:solidFill>
        </p:spPr>
        <p:txBody>
          <a:bodyPr/>
          <a:lstStyle/>
          <a:p>
            <a:r>
              <a:rPr lang="fr-FR" dirty="0"/>
              <a:t>Cliquez pour ajouter un titre</a:t>
            </a:r>
          </a:p>
        </p:txBody>
      </p:sp>
      <p:sp>
        <p:nvSpPr>
          <p:cNvPr id="5" name="Espace réservé du texte 4">
            <a:extLst>
              <a:ext uri="{FF2B5EF4-FFF2-40B4-BE49-F238E27FC236}">
                <a16:creationId xmlns:a16="http://schemas.microsoft.com/office/drawing/2014/main" id="{85207AD3-6204-4D1E-AD96-6CDC41E3A4E5}"/>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14507016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A45087-F6C1-30D1-035D-3F575B4E6436}"/>
              </a:ext>
            </a:extLst>
          </p:cNvPr>
          <p:cNvSpPr>
            <a:spLocks noGrp="1"/>
          </p:cNvSpPr>
          <p:nvPr>
            <p:ph type="ctrTitle"/>
          </p:nvPr>
        </p:nvSpPr>
        <p:spPr>
          <a:xfrm>
            <a:off x="1143000" y="841772"/>
            <a:ext cx="6858000" cy="17907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440257A0-453A-D61B-56F8-E2F17AF98DEF}"/>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4DDF483-6E12-FDB2-7ED7-E1DAA59EC9A3}"/>
              </a:ext>
            </a:extLst>
          </p:cNvPr>
          <p:cNvSpPr>
            <a:spLocks noGrp="1"/>
          </p:cNvSpPr>
          <p:nvPr>
            <p:ph type="dt" sz="half" idx="10"/>
          </p:nvPr>
        </p:nvSpPr>
        <p:spPr/>
        <p:txBody>
          <a:bodyPr/>
          <a:lstStyle/>
          <a:p>
            <a:fld id="{6F6FE18D-2D2F-A642-8280-779CDCC2F796}" type="datetimeFigureOut">
              <a:rPr lang="fr-FR" smtClean="0"/>
              <a:t>04/11/2025</a:t>
            </a:fld>
            <a:endParaRPr lang="fr-FR"/>
          </a:p>
        </p:txBody>
      </p:sp>
      <p:sp>
        <p:nvSpPr>
          <p:cNvPr id="5" name="Espace réservé du pied de page 4">
            <a:extLst>
              <a:ext uri="{FF2B5EF4-FFF2-40B4-BE49-F238E27FC236}">
                <a16:creationId xmlns:a16="http://schemas.microsoft.com/office/drawing/2014/main" id="{1956CF12-FC9A-3C6A-A13D-90855130EF2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BE3E32B-A583-69C2-EB90-D84269F7AE3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FR" smtClean="0"/>
              <a:t>‹N°›</a:t>
            </a:fld>
            <a:endParaRPr lang="fr-FR"/>
          </a:p>
        </p:txBody>
      </p:sp>
    </p:spTree>
    <p:extLst>
      <p:ext uri="{BB962C8B-B14F-4D97-AF65-F5344CB8AC3E}">
        <p14:creationId xmlns:p14="http://schemas.microsoft.com/office/powerpoint/2010/main" val="3893471894"/>
      </p:ext>
    </p:extLst>
  </p:cSld>
  <p:clrMapOvr>
    <a:masterClrMapping/>
  </p:clrMapOvr>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e_parme">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a:solidFill>
            <a:schemeClr val="accent5"/>
          </a:solidFill>
        </p:spPr>
        <p:txBody>
          <a:bodyPr/>
          <a:lstStyle/>
          <a:p>
            <a:r>
              <a:rPr lang="fr-FR" dirty="0"/>
              <a:t>Cliquez pour ajouter un titre</a:t>
            </a:r>
          </a:p>
        </p:txBody>
      </p:sp>
      <p:sp>
        <p:nvSpPr>
          <p:cNvPr id="5" name="Espace réservé du texte 4">
            <a:extLst>
              <a:ext uri="{FF2B5EF4-FFF2-40B4-BE49-F238E27FC236}">
                <a16:creationId xmlns:a16="http://schemas.microsoft.com/office/drawing/2014/main" id="{85207AD3-6204-4D1E-AD96-6CDC41E3A4E5}"/>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00128537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e_vertclair">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hasCustomPrompt="1"/>
          </p:nvPr>
        </p:nvSpPr>
        <p:spPr>
          <a:solidFill>
            <a:schemeClr val="accent6"/>
          </a:solidFill>
        </p:spPr>
        <p:txBody>
          <a:bodyPr/>
          <a:lstStyle/>
          <a:p>
            <a:r>
              <a:rPr lang="fr-FR" dirty="0"/>
              <a:t>Cliquez pour ajouter un titre</a:t>
            </a:r>
          </a:p>
        </p:txBody>
      </p:sp>
      <p:sp>
        <p:nvSpPr>
          <p:cNvPr id="5" name="Espace réservé du texte 4">
            <a:extLst>
              <a:ext uri="{FF2B5EF4-FFF2-40B4-BE49-F238E27FC236}">
                <a16:creationId xmlns:a16="http://schemas.microsoft.com/office/drawing/2014/main" id="{85207AD3-6204-4D1E-AD96-6CDC41E3A4E5}"/>
              </a:ext>
            </a:extLst>
          </p:cNvPr>
          <p:cNvSpPr>
            <a:spLocks noGrp="1"/>
          </p:cNvSpPr>
          <p:nvPr>
            <p:ph type="body" sz="quarter" idx="16"/>
          </p:nvPr>
        </p:nvSpPr>
        <p:spPr>
          <a:xfrm>
            <a:off x="954821" y="1565673"/>
            <a:ext cx="7816514" cy="282535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58753875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e + Photo">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baseline="0">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64C7CDFE-DF95-4CA3-98A5-7BD20AEBF1AF}"/>
              </a:ext>
            </a:extLst>
          </p:cNvPr>
          <p:cNvSpPr>
            <a:spLocks noGrp="1"/>
          </p:cNvSpPr>
          <p:nvPr>
            <p:ph type="body" sz="quarter" idx="18"/>
          </p:nvPr>
        </p:nvSpPr>
        <p:spPr>
          <a:xfrm>
            <a:off x="373996" y="1565672"/>
            <a:ext cx="3915000" cy="286226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66619079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e + Photo_bleu">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0084B2"/>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30FA6ADF-24F5-4136-844C-F6784D4250A1}"/>
              </a:ext>
            </a:extLst>
          </p:cNvPr>
          <p:cNvSpPr>
            <a:spLocks noGrp="1"/>
          </p:cNvSpPr>
          <p:nvPr>
            <p:ph type="body" sz="quarter" idx="18"/>
          </p:nvPr>
        </p:nvSpPr>
        <p:spPr>
          <a:xfrm>
            <a:off x="373996" y="1565672"/>
            <a:ext cx="3915000" cy="286226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63383312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e + Photo_vert">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008972"/>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6ADE6774-34F3-49AC-A02F-D0366059DC4D}"/>
              </a:ext>
            </a:extLst>
          </p:cNvPr>
          <p:cNvSpPr>
            <a:spLocks noGrp="1"/>
          </p:cNvSpPr>
          <p:nvPr>
            <p:ph type="body" sz="quarter" idx="18"/>
          </p:nvPr>
        </p:nvSpPr>
        <p:spPr>
          <a:xfrm>
            <a:off x="373996" y="1565672"/>
            <a:ext cx="3915000" cy="286226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0358362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e + Photo_violet">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2"/>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4C16A07E-A0DC-4D23-A540-5B576EF46D13}"/>
              </a:ext>
            </a:extLst>
          </p:cNvPr>
          <p:cNvSpPr>
            <a:spLocks noGrp="1"/>
          </p:cNvSpPr>
          <p:nvPr>
            <p:ph type="body" sz="quarter" idx="18" hasCustomPrompt="1"/>
          </p:nvPr>
        </p:nvSpPr>
        <p:spPr>
          <a:xfrm>
            <a:off x="373996" y="1565672"/>
            <a:ext cx="3915000" cy="2862263"/>
          </a:xfrm>
        </p:spPr>
        <p:txBody>
          <a:bodyPr/>
          <a:lstStyle>
            <a:lvl4pPr>
              <a:defRPr/>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344937504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exte + Photo_briqu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E04F39"/>
          </a:solidFill>
          <a:ln>
            <a:noFill/>
          </a:ln>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4C16A07E-A0DC-4D23-A540-5B576EF46D13}"/>
              </a:ext>
            </a:extLst>
          </p:cNvPr>
          <p:cNvSpPr>
            <a:spLocks noGrp="1"/>
          </p:cNvSpPr>
          <p:nvPr>
            <p:ph type="body" sz="quarter" idx="18" hasCustomPrompt="1"/>
          </p:nvPr>
        </p:nvSpPr>
        <p:spPr>
          <a:xfrm>
            <a:off x="373996" y="1565672"/>
            <a:ext cx="3915000" cy="2862263"/>
          </a:xfrm>
        </p:spPr>
        <p:txBody>
          <a:bodyPr/>
          <a:lstStyle>
            <a:lvl4pPr>
              <a:defRPr/>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12564495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exte + Photo_ros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E11A81"/>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4C16A07E-A0DC-4D23-A540-5B576EF46D13}"/>
              </a:ext>
            </a:extLst>
          </p:cNvPr>
          <p:cNvSpPr>
            <a:spLocks noGrp="1"/>
          </p:cNvSpPr>
          <p:nvPr>
            <p:ph type="body" sz="quarter" idx="18" hasCustomPrompt="1"/>
          </p:nvPr>
        </p:nvSpPr>
        <p:spPr>
          <a:xfrm>
            <a:off x="373996" y="1565672"/>
            <a:ext cx="3915000" cy="2862263"/>
          </a:xfrm>
        </p:spPr>
        <p:txBody>
          <a:bodyPr/>
          <a:lstStyle>
            <a:lvl4pPr>
              <a:defRPr/>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380100364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xte + Photo_parm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5"/>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4C16A07E-A0DC-4D23-A540-5B576EF46D13}"/>
              </a:ext>
            </a:extLst>
          </p:cNvPr>
          <p:cNvSpPr>
            <a:spLocks noGrp="1"/>
          </p:cNvSpPr>
          <p:nvPr>
            <p:ph type="body" sz="quarter" idx="18" hasCustomPrompt="1"/>
          </p:nvPr>
        </p:nvSpPr>
        <p:spPr>
          <a:xfrm>
            <a:off x="373996" y="1565672"/>
            <a:ext cx="3915000" cy="2862263"/>
          </a:xfrm>
        </p:spPr>
        <p:txBody>
          <a:bodyPr/>
          <a:lstStyle>
            <a:lvl4pPr>
              <a:defRPr/>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36978377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xte + Photo_vertclair">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6"/>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4572495" y="1207196"/>
            <a:ext cx="41969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
        <p:nvSpPr>
          <p:cNvPr id="6" name="Espace réservé du texte 4">
            <a:extLst>
              <a:ext uri="{FF2B5EF4-FFF2-40B4-BE49-F238E27FC236}">
                <a16:creationId xmlns:a16="http://schemas.microsoft.com/office/drawing/2014/main" id="{4C16A07E-A0DC-4D23-A540-5B576EF46D13}"/>
              </a:ext>
            </a:extLst>
          </p:cNvPr>
          <p:cNvSpPr>
            <a:spLocks noGrp="1"/>
          </p:cNvSpPr>
          <p:nvPr>
            <p:ph type="body" sz="quarter" idx="18" hasCustomPrompt="1"/>
          </p:nvPr>
        </p:nvSpPr>
        <p:spPr>
          <a:xfrm>
            <a:off x="373996" y="1565672"/>
            <a:ext cx="3915000" cy="2862263"/>
          </a:xfrm>
        </p:spPr>
        <p:txBody>
          <a:bodyPr/>
          <a:lstStyle>
            <a:lvl4pPr>
              <a:defRPr/>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193993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43862235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edia">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6981529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Media_bleu">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0084B2"/>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366288617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Media_vert">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008972"/>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220739"/>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31459887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Media_violet">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2"/>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144167"/>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20987672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edia_briqu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E04F39"/>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144167"/>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18914331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edia_ros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E11A81"/>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144167"/>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218423807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edia_parme">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5"/>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144167"/>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295507432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edia_vertclair">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chemeClr val="accent6"/>
          </a:solidFill>
        </p:spPr>
        <p:txBody>
          <a:bodyPr/>
          <a:lstStyle/>
          <a:p>
            <a:r>
              <a:rPr lang="fr-FR" dirty="0"/>
              <a:t>Cliquez pour ajouter un titre</a:t>
            </a:r>
          </a:p>
        </p:txBody>
      </p:sp>
      <p:sp>
        <p:nvSpPr>
          <p:cNvPr id="4" name="Espace réservé du contenu 3">
            <a:extLst>
              <a:ext uri="{FF2B5EF4-FFF2-40B4-BE49-F238E27FC236}">
                <a16:creationId xmlns:a16="http://schemas.microsoft.com/office/drawing/2014/main" id="{8D111AFF-88E4-7141-894B-53BBBE1918BE}"/>
              </a:ext>
            </a:extLst>
          </p:cNvPr>
          <p:cNvSpPr>
            <a:spLocks noGrp="1"/>
          </p:cNvSpPr>
          <p:nvPr>
            <p:ph sz="quarter" idx="17" hasCustomPrompt="1"/>
          </p:nvPr>
        </p:nvSpPr>
        <p:spPr>
          <a:xfrm>
            <a:off x="373995" y="1207196"/>
            <a:ext cx="8395454" cy="3144167"/>
          </a:xfrm>
          <a:prstGeom prst="rect">
            <a:avLst/>
          </a:prstGeom>
          <a:solidFill>
            <a:schemeClr val="bg1">
              <a:lumMod val="95000"/>
            </a:schemeClr>
          </a:solidFill>
        </p:spPr>
        <p:txBody>
          <a:bodyPr/>
          <a:lstStyle>
            <a:lvl1pPr>
              <a:defRPr>
                <a:solidFill>
                  <a:schemeClr val="tx2"/>
                </a:solidFill>
              </a:defRPr>
            </a:lvl1pPr>
          </a:lstStyle>
          <a:p>
            <a:pPr lvl="0"/>
            <a:r>
              <a:rPr lang="fr-FR" dirty="0"/>
              <a:t>Cliquez pour insérer un élément</a:t>
            </a:r>
          </a:p>
        </p:txBody>
      </p:sp>
    </p:spTree>
    <p:extLst>
      <p:ext uri="{BB962C8B-B14F-4D97-AF65-F5344CB8AC3E}">
        <p14:creationId xmlns:p14="http://schemas.microsoft.com/office/powerpoint/2010/main" val="178616901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 media">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p:txBody>
          <a:bodyPr/>
          <a:lstStyle/>
          <a:p>
            <a:r>
              <a:rPr lang="fr-FR" dirty="0"/>
              <a:t>Cliquez pour ajouter un titre</a:t>
            </a:r>
          </a:p>
        </p:txBody>
      </p:sp>
      <p:sp>
        <p:nvSpPr>
          <p:cNvPr id="10" name="Espace réservé du texte 8">
            <a:extLst>
              <a:ext uri="{FF2B5EF4-FFF2-40B4-BE49-F238E27FC236}">
                <a16:creationId xmlns:a16="http://schemas.microsoft.com/office/drawing/2014/main" id="{761F1608-1EEB-E647-B6C1-A92DFDEACC8B}"/>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1" name="Espace réservé du texte 8">
            <a:extLst>
              <a:ext uri="{FF2B5EF4-FFF2-40B4-BE49-F238E27FC236}">
                <a16:creationId xmlns:a16="http://schemas.microsoft.com/office/drawing/2014/main" id="{12396C78-3A19-AA4A-BA82-771000D34AB6}"/>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3" name="Espace réservé du texte 8">
            <a:extLst>
              <a:ext uri="{FF2B5EF4-FFF2-40B4-BE49-F238E27FC236}">
                <a16:creationId xmlns:a16="http://schemas.microsoft.com/office/drawing/2014/main" id="{EC2BF74E-545A-A440-902F-FA50E56110EE}"/>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hasCustomPrompt="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dirty="0"/>
              <a:t>Cliquez pour insérer un élément</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hasCustomPrompt="1"/>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dirty="0"/>
              <a:t>Cliquez pour insérer un élément</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hasCustomPrompt="1"/>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dirty="0"/>
              <a:t>Cliquez pour insérer un élément</a:t>
            </a:r>
          </a:p>
        </p:txBody>
      </p:sp>
    </p:spTree>
    <p:extLst>
      <p:ext uri="{BB962C8B-B14F-4D97-AF65-F5344CB8AC3E}">
        <p14:creationId xmlns:p14="http://schemas.microsoft.com/office/powerpoint/2010/main" val="17539894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 media_bleu">
    <p:spTree>
      <p:nvGrpSpPr>
        <p:cNvPr id="1" name=""/>
        <p:cNvGrpSpPr/>
        <p:nvPr/>
      </p:nvGrpSpPr>
      <p:grpSpPr>
        <a:xfrm>
          <a:off x="0" y="0"/>
          <a:ext cx="0" cy="0"/>
          <a:chOff x="0" y="0"/>
          <a:chExt cx="0" cy="0"/>
        </a:xfrm>
      </p:grpSpPr>
      <p:sp>
        <p:nvSpPr>
          <p:cNvPr id="12" name="Espace réservé du numéro de diapositive 11">
            <a:extLst>
              <a:ext uri="{FF2B5EF4-FFF2-40B4-BE49-F238E27FC236}">
                <a16:creationId xmlns:a16="http://schemas.microsoft.com/office/drawing/2014/main" id="{84CFFACC-99FF-5840-ABC3-B3AEF7EC56F1}"/>
              </a:ext>
            </a:extLst>
          </p:cNvPr>
          <p:cNvSpPr>
            <a:spLocks noGrp="1"/>
          </p:cNvSpPr>
          <p:nvPr>
            <p:ph type="sldNum" sz="quarter" idx="16"/>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F86A2F40-717A-4467-A28B-580C930339F1}"/>
              </a:ext>
            </a:extLst>
          </p:cNvPr>
          <p:cNvSpPr>
            <a:spLocks noGrp="1"/>
          </p:cNvSpPr>
          <p:nvPr>
            <p:ph type="title" hasCustomPrompt="1"/>
          </p:nvPr>
        </p:nvSpPr>
        <p:spPr>
          <a:solidFill>
            <a:srgbClr val="0084B2"/>
          </a:solidFill>
        </p:spPr>
        <p:txBody>
          <a:bodyPr/>
          <a:lstStyle/>
          <a:p>
            <a:r>
              <a:rPr lang="fr-FR" dirty="0"/>
              <a:t>Cliquez pour ajouter un titre</a:t>
            </a:r>
          </a:p>
        </p:txBody>
      </p:sp>
      <p:sp>
        <p:nvSpPr>
          <p:cNvPr id="5" name="Espace réservé du contenu 4">
            <a:extLst>
              <a:ext uri="{FF2B5EF4-FFF2-40B4-BE49-F238E27FC236}">
                <a16:creationId xmlns:a16="http://schemas.microsoft.com/office/drawing/2014/main" id="{823BC6F5-8015-C948-A0DF-067DBD51FF6B}"/>
              </a:ext>
            </a:extLst>
          </p:cNvPr>
          <p:cNvSpPr>
            <a:spLocks noGrp="1"/>
          </p:cNvSpPr>
          <p:nvPr>
            <p:ph sz="quarter" idx="21"/>
          </p:nvPr>
        </p:nvSpPr>
        <p:spPr>
          <a:xfrm>
            <a:off x="37385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4" name="Espace réservé du contenu 4">
            <a:extLst>
              <a:ext uri="{FF2B5EF4-FFF2-40B4-BE49-F238E27FC236}">
                <a16:creationId xmlns:a16="http://schemas.microsoft.com/office/drawing/2014/main" id="{A4EA6C08-DD50-7E46-B36D-C6F5E1D6A9D7}"/>
              </a:ext>
            </a:extLst>
          </p:cNvPr>
          <p:cNvSpPr>
            <a:spLocks noGrp="1"/>
          </p:cNvSpPr>
          <p:nvPr>
            <p:ph sz="quarter" idx="22"/>
          </p:nvPr>
        </p:nvSpPr>
        <p:spPr>
          <a:xfrm>
            <a:off x="3249641"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5" name="Espace réservé du contenu 4">
            <a:extLst>
              <a:ext uri="{FF2B5EF4-FFF2-40B4-BE49-F238E27FC236}">
                <a16:creationId xmlns:a16="http://schemas.microsoft.com/office/drawing/2014/main" id="{724E9820-D288-7446-90D8-96CAB19684DA}"/>
              </a:ext>
            </a:extLst>
          </p:cNvPr>
          <p:cNvSpPr>
            <a:spLocks noGrp="1"/>
          </p:cNvSpPr>
          <p:nvPr>
            <p:ph sz="quarter" idx="23"/>
          </p:nvPr>
        </p:nvSpPr>
        <p:spPr>
          <a:xfrm>
            <a:off x="6125427" y="1368028"/>
            <a:ext cx="2645569" cy="2137172"/>
          </a:xfrm>
          <a:prstGeom prst="rect">
            <a:avLst/>
          </a:prstGeom>
          <a:solidFill>
            <a:schemeClr val="bg1">
              <a:lumMod val="95000"/>
            </a:schemeClr>
          </a:solidFill>
        </p:spPr>
        <p:txBody>
          <a:bodyPr/>
          <a:lstStyle>
            <a:lvl1pPr>
              <a:defRPr>
                <a:solidFill>
                  <a:schemeClr val="tx1"/>
                </a:solidFill>
              </a:defRPr>
            </a:lvl1pPr>
          </a:lstStyle>
          <a:p>
            <a:pPr lvl="0"/>
            <a:r>
              <a:rPr lang="fr-FR"/>
              <a:t>Modifiez les styles du texte du masque</a:t>
            </a:r>
          </a:p>
        </p:txBody>
      </p:sp>
      <p:sp>
        <p:nvSpPr>
          <p:cNvPr id="16" name="Espace réservé du texte 8">
            <a:extLst>
              <a:ext uri="{FF2B5EF4-FFF2-40B4-BE49-F238E27FC236}">
                <a16:creationId xmlns:a16="http://schemas.microsoft.com/office/drawing/2014/main" id="{F2F5452A-EA35-364C-871A-EF7CC620C4BD}"/>
              </a:ext>
            </a:extLst>
          </p:cNvPr>
          <p:cNvSpPr>
            <a:spLocks noGrp="1"/>
          </p:cNvSpPr>
          <p:nvPr>
            <p:ph type="body" sz="quarter" idx="13" hasCustomPrompt="1"/>
          </p:nvPr>
        </p:nvSpPr>
        <p:spPr>
          <a:xfrm>
            <a:off x="373995" y="3666326"/>
            <a:ext cx="2645430" cy="686601"/>
          </a:xfrm>
          <a:prstGeom prst="rect">
            <a:avLst/>
          </a:prstGeom>
        </p:spPr>
        <p:txBody>
          <a:bodyPr/>
          <a:lstStyle>
            <a:lvl1pPr>
              <a:lnSpc>
                <a:spcPct val="100000"/>
              </a:lnSpc>
              <a:spcAft>
                <a:spcPts val="375"/>
              </a:spcAft>
              <a:defRPr lang="fr-FR" sz="1050" b="0" kern="1200" dirty="0">
                <a:solidFill>
                  <a:schemeClr val="tx2"/>
                </a:solidFill>
                <a:latin typeface="+mn-lt"/>
                <a:ea typeface="+mn-ea"/>
                <a:cs typeface="+mn-cs"/>
              </a:defRPr>
            </a:lvl1pPr>
          </a:lstStyle>
          <a:p>
            <a:pPr lvl="0"/>
            <a:r>
              <a:rPr lang="fr-FR" dirty="0"/>
              <a:t>Cliquez pour ajouter du texte</a:t>
            </a:r>
          </a:p>
        </p:txBody>
      </p:sp>
      <p:sp>
        <p:nvSpPr>
          <p:cNvPr id="17" name="Espace réservé du texte 8">
            <a:extLst>
              <a:ext uri="{FF2B5EF4-FFF2-40B4-BE49-F238E27FC236}">
                <a16:creationId xmlns:a16="http://schemas.microsoft.com/office/drawing/2014/main" id="{826E2E5D-419D-F744-910A-52FB82C616E2}"/>
              </a:ext>
            </a:extLst>
          </p:cNvPr>
          <p:cNvSpPr>
            <a:spLocks noGrp="1"/>
          </p:cNvSpPr>
          <p:nvPr>
            <p:ph type="body" sz="quarter" idx="19" hasCustomPrompt="1"/>
          </p:nvPr>
        </p:nvSpPr>
        <p:spPr>
          <a:xfrm>
            <a:off x="3249780" y="3666324"/>
            <a:ext cx="2645430" cy="686602"/>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
        <p:nvSpPr>
          <p:cNvPr id="18" name="Espace réservé du texte 8">
            <a:extLst>
              <a:ext uri="{FF2B5EF4-FFF2-40B4-BE49-F238E27FC236}">
                <a16:creationId xmlns:a16="http://schemas.microsoft.com/office/drawing/2014/main" id="{822EADD7-9147-EC4B-B04B-311375EF40B2}"/>
              </a:ext>
            </a:extLst>
          </p:cNvPr>
          <p:cNvSpPr>
            <a:spLocks noGrp="1"/>
          </p:cNvSpPr>
          <p:nvPr>
            <p:ph type="body" sz="quarter" idx="20" hasCustomPrompt="1"/>
          </p:nvPr>
        </p:nvSpPr>
        <p:spPr>
          <a:xfrm>
            <a:off x="6125565" y="3666323"/>
            <a:ext cx="2645430" cy="686603"/>
          </a:xfrm>
          <a:prstGeom prst="rect">
            <a:avLst/>
          </a:prstGeom>
        </p:spPr>
        <p:txBody>
          <a:bodyPr/>
          <a:lstStyle>
            <a:lvl1pPr>
              <a:lnSpc>
                <a:spcPct val="100000"/>
              </a:lnSpc>
              <a:spcAft>
                <a:spcPts val="375"/>
              </a:spcAft>
              <a:defRPr sz="1050">
                <a:solidFill>
                  <a:schemeClr val="tx2"/>
                </a:solidFill>
              </a:defRPr>
            </a:lvl1pPr>
          </a:lstStyle>
          <a:p>
            <a:pPr lvl="0"/>
            <a:r>
              <a:rPr lang="fr-FR" dirty="0"/>
              <a:t>Cliquez pour ajouter du texte</a:t>
            </a:r>
          </a:p>
        </p:txBody>
      </p:sp>
    </p:spTree>
    <p:extLst>
      <p:ext uri="{BB962C8B-B14F-4D97-AF65-F5344CB8AC3E}">
        <p14:creationId xmlns:p14="http://schemas.microsoft.com/office/powerpoint/2010/main" val="2854201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15.pn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58.xml"/><Relationship Id="rId21" Type="http://schemas.openxmlformats.org/officeDocument/2006/relationships/slideLayout" Target="../slideLayouts/slideLayout53.xml"/><Relationship Id="rId42" Type="http://schemas.openxmlformats.org/officeDocument/2006/relationships/slideLayout" Target="../slideLayouts/slideLayout74.xml"/><Relationship Id="rId47" Type="http://schemas.openxmlformats.org/officeDocument/2006/relationships/slideLayout" Target="../slideLayouts/slideLayout79.xml"/><Relationship Id="rId63" Type="http://schemas.openxmlformats.org/officeDocument/2006/relationships/slideLayout" Target="../slideLayouts/slideLayout95.xml"/><Relationship Id="rId68" Type="http://schemas.openxmlformats.org/officeDocument/2006/relationships/slideLayout" Target="../slideLayouts/slideLayout100.xml"/><Relationship Id="rId84" Type="http://schemas.openxmlformats.org/officeDocument/2006/relationships/slideLayout" Target="../slideLayouts/slideLayout116.xml"/><Relationship Id="rId89" Type="http://schemas.openxmlformats.org/officeDocument/2006/relationships/slideLayout" Target="../slideLayouts/slideLayout121.xml"/><Relationship Id="rId16" Type="http://schemas.openxmlformats.org/officeDocument/2006/relationships/slideLayout" Target="../slideLayouts/slideLayout48.xml"/><Relationship Id="rId11" Type="http://schemas.openxmlformats.org/officeDocument/2006/relationships/slideLayout" Target="../slideLayouts/slideLayout43.xml"/><Relationship Id="rId32" Type="http://schemas.openxmlformats.org/officeDocument/2006/relationships/slideLayout" Target="../slideLayouts/slideLayout64.xml"/><Relationship Id="rId37" Type="http://schemas.openxmlformats.org/officeDocument/2006/relationships/slideLayout" Target="../slideLayouts/slideLayout69.xml"/><Relationship Id="rId53" Type="http://schemas.openxmlformats.org/officeDocument/2006/relationships/slideLayout" Target="../slideLayouts/slideLayout85.xml"/><Relationship Id="rId58" Type="http://schemas.openxmlformats.org/officeDocument/2006/relationships/slideLayout" Target="../slideLayouts/slideLayout90.xml"/><Relationship Id="rId74" Type="http://schemas.openxmlformats.org/officeDocument/2006/relationships/slideLayout" Target="../slideLayouts/slideLayout106.xml"/><Relationship Id="rId79" Type="http://schemas.openxmlformats.org/officeDocument/2006/relationships/slideLayout" Target="../slideLayouts/slideLayout111.xml"/><Relationship Id="rId5" Type="http://schemas.openxmlformats.org/officeDocument/2006/relationships/slideLayout" Target="../slideLayouts/slideLayout37.xml"/><Relationship Id="rId90" Type="http://schemas.openxmlformats.org/officeDocument/2006/relationships/slideLayout" Target="../slideLayouts/slideLayout122.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43" Type="http://schemas.openxmlformats.org/officeDocument/2006/relationships/slideLayout" Target="../slideLayouts/slideLayout75.xml"/><Relationship Id="rId48" Type="http://schemas.openxmlformats.org/officeDocument/2006/relationships/slideLayout" Target="../slideLayouts/slideLayout80.xml"/><Relationship Id="rId64" Type="http://schemas.openxmlformats.org/officeDocument/2006/relationships/slideLayout" Target="../slideLayouts/slideLayout96.xml"/><Relationship Id="rId69" Type="http://schemas.openxmlformats.org/officeDocument/2006/relationships/slideLayout" Target="../slideLayouts/slideLayout101.xml"/><Relationship Id="rId8" Type="http://schemas.openxmlformats.org/officeDocument/2006/relationships/slideLayout" Target="../slideLayouts/slideLayout40.xml"/><Relationship Id="rId51" Type="http://schemas.openxmlformats.org/officeDocument/2006/relationships/slideLayout" Target="../slideLayouts/slideLayout83.xml"/><Relationship Id="rId72" Type="http://schemas.openxmlformats.org/officeDocument/2006/relationships/slideLayout" Target="../slideLayouts/slideLayout104.xml"/><Relationship Id="rId80" Type="http://schemas.openxmlformats.org/officeDocument/2006/relationships/slideLayout" Target="../slideLayouts/slideLayout112.xml"/><Relationship Id="rId85" Type="http://schemas.openxmlformats.org/officeDocument/2006/relationships/slideLayout" Target="../slideLayouts/slideLayout117.xml"/><Relationship Id="rId93" Type="http://schemas.openxmlformats.org/officeDocument/2006/relationships/theme" Target="../theme/theme3.xml"/><Relationship Id="rId3" Type="http://schemas.openxmlformats.org/officeDocument/2006/relationships/slideLayout" Target="../slideLayouts/slideLayout35.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slideLayout" Target="../slideLayouts/slideLayout65.xml"/><Relationship Id="rId38" Type="http://schemas.openxmlformats.org/officeDocument/2006/relationships/slideLayout" Target="../slideLayouts/slideLayout70.xml"/><Relationship Id="rId46" Type="http://schemas.openxmlformats.org/officeDocument/2006/relationships/slideLayout" Target="../slideLayouts/slideLayout78.xml"/><Relationship Id="rId59" Type="http://schemas.openxmlformats.org/officeDocument/2006/relationships/slideLayout" Target="../slideLayouts/slideLayout91.xml"/><Relationship Id="rId67" Type="http://schemas.openxmlformats.org/officeDocument/2006/relationships/slideLayout" Target="../slideLayouts/slideLayout99.xml"/><Relationship Id="rId20" Type="http://schemas.openxmlformats.org/officeDocument/2006/relationships/slideLayout" Target="../slideLayouts/slideLayout52.xml"/><Relationship Id="rId41" Type="http://schemas.openxmlformats.org/officeDocument/2006/relationships/slideLayout" Target="../slideLayouts/slideLayout73.xml"/><Relationship Id="rId54" Type="http://schemas.openxmlformats.org/officeDocument/2006/relationships/slideLayout" Target="../slideLayouts/slideLayout86.xml"/><Relationship Id="rId62" Type="http://schemas.openxmlformats.org/officeDocument/2006/relationships/slideLayout" Target="../slideLayouts/slideLayout94.xml"/><Relationship Id="rId70" Type="http://schemas.openxmlformats.org/officeDocument/2006/relationships/slideLayout" Target="../slideLayouts/slideLayout102.xml"/><Relationship Id="rId75" Type="http://schemas.openxmlformats.org/officeDocument/2006/relationships/slideLayout" Target="../slideLayouts/slideLayout107.xml"/><Relationship Id="rId83" Type="http://schemas.openxmlformats.org/officeDocument/2006/relationships/slideLayout" Target="../slideLayouts/slideLayout115.xml"/><Relationship Id="rId88" Type="http://schemas.openxmlformats.org/officeDocument/2006/relationships/slideLayout" Target="../slideLayouts/slideLayout120.xml"/><Relationship Id="rId91" Type="http://schemas.openxmlformats.org/officeDocument/2006/relationships/slideLayout" Target="../slideLayouts/slideLayout12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36" Type="http://schemas.openxmlformats.org/officeDocument/2006/relationships/slideLayout" Target="../slideLayouts/slideLayout68.xml"/><Relationship Id="rId49" Type="http://schemas.openxmlformats.org/officeDocument/2006/relationships/slideLayout" Target="../slideLayouts/slideLayout81.xml"/><Relationship Id="rId57" Type="http://schemas.openxmlformats.org/officeDocument/2006/relationships/slideLayout" Target="../slideLayouts/slideLayout89.xml"/><Relationship Id="rId10" Type="http://schemas.openxmlformats.org/officeDocument/2006/relationships/slideLayout" Target="../slideLayouts/slideLayout42.xml"/><Relationship Id="rId31" Type="http://schemas.openxmlformats.org/officeDocument/2006/relationships/slideLayout" Target="../slideLayouts/slideLayout63.xml"/><Relationship Id="rId44" Type="http://schemas.openxmlformats.org/officeDocument/2006/relationships/slideLayout" Target="../slideLayouts/slideLayout76.xml"/><Relationship Id="rId52" Type="http://schemas.openxmlformats.org/officeDocument/2006/relationships/slideLayout" Target="../slideLayouts/slideLayout84.xml"/><Relationship Id="rId60" Type="http://schemas.openxmlformats.org/officeDocument/2006/relationships/slideLayout" Target="../slideLayouts/slideLayout92.xml"/><Relationship Id="rId65" Type="http://schemas.openxmlformats.org/officeDocument/2006/relationships/slideLayout" Target="../slideLayouts/slideLayout97.xml"/><Relationship Id="rId73" Type="http://schemas.openxmlformats.org/officeDocument/2006/relationships/slideLayout" Target="../slideLayouts/slideLayout105.xml"/><Relationship Id="rId78" Type="http://schemas.openxmlformats.org/officeDocument/2006/relationships/slideLayout" Target="../slideLayouts/slideLayout110.xml"/><Relationship Id="rId81" Type="http://schemas.openxmlformats.org/officeDocument/2006/relationships/slideLayout" Target="../slideLayouts/slideLayout113.xml"/><Relationship Id="rId86" Type="http://schemas.openxmlformats.org/officeDocument/2006/relationships/slideLayout" Target="../slideLayouts/slideLayout118.xml"/><Relationship Id="rId94" Type="http://schemas.openxmlformats.org/officeDocument/2006/relationships/image" Target="../media/image16.png"/><Relationship Id="rId4" Type="http://schemas.openxmlformats.org/officeDocument/2006/relationships/slideLayout" Target="../slideLayouts/slideLayout36.xml"/><Relationship Id="rId9" Type="http://schemas.openxmlformats.org/officeDocument/2006/relationships/slideLayout" Target="../slideLayouts/slideLayout41.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9" Type="http://schemas.openxmlformats.org/officeDocument/2006/relationships/slideLayout" Target="../slideLayouts/slideLayout71.xml"/><Relationship Id="rId34" Type="http://schemas.openxmlformats.org/officeDocument/2006/relationships/slideLayout" Target="../slideLayouts/slideLayout66.xml"/><Relationship Id="rId50" Type="http://schemas.openxmlformats.org/officeDocument/2006/relationships/slideLayout" Target="../slideLayouts/slideLayout82.xml"/><Relationship Id="rId55" Type="http://schemas.openxmlformats.org/officeDocument/2006/relationships/slideLayout" Target="../slideLayouts/slideLayout87.xml"/><Relationship Id="rId76" Type="http://schemas.openxmlformats.org/officeDocument/2006/relationships/slideLayout" Target="../slideLayouts/slideLayout108.xml"/><Relationship Id="rId7" Type="http://schemas.openxmlformats.org/officeDocument/2006/relationships/slideLayout" Target="../slideLayouts/slideLayout39.xml"/><Relationship Id="rId71" Type="http://schemas.openxmlformats.org/officeDocument/2006/relationships/slideLayout" Target="../slideLayouts/slideLayout103.xml"/><Relationship Id="rId92" Type="http://schemas.openxmlformats.org/officeDocument/2006/relationships/slideLayout" Target="../slideLayouts/slideLayout124.xml"/><Relationship Id="rId2" Type="http://schemas.openxmlformats.org/officeDocument/2006/relationships/slideLayout" Target="../slideLayouts/slideLayout34.xml"/><Relationship Id="rId29" Type="http://schemas.openxmlformats.org/officeDocument/2006/relationships/slideLayout" Target="../slideLayouts/slideLayout61.xml"/><Relationship Id="rId24" Type="http://schemas.openxmlformats.org/officeDocument/2006/relationships/slideLayout" Target="../slideLayouts/slideLayout56.xml"/><Relationship Id="rId40" Type="http://schemas.openxmlformats.org/officeDocument/2006/relationships/slideLayout" Target="../slideLayouts/slideLayout72.xml"/><Relationship Id="rId45" Type="http://schemas.openxmlformats.org/officeDocument/2006/relationships/slideLayout" Target="../slideLayouts/slideLayout77.xml"/><Relationship Id="rId66" Type="http://schemas.openxmlformats.org/officeDocument/2006/relationships/slideLayout" Target="../slideLayouts/slideLayout98.xml"/><Relationship Id="rId87" Type="http://schemas.openxmlformats.org/officeDocument/2006/relationships/slideLayout" Target="../slideLayouts/slideLayout119.xml"/><Relationship Id="rId61" Type="http://schemas.openxmlformats.org/officeDocument/2006/relationships/slideLayout" Target="../slideLayouts/slideLayout93.xml"/><Relationship Id="rId82" Type="http://schemas.openxmlformats.org/officeDocument/2006/relationships/slideLayout" Target="../slideLayouts/slideLayout114.xml"/><Relationship Id="rId19" Type="http://schemas.openxmlformats.org/officeDocument/2006/relationships/slideLayout" Target="../slideLayouts/slideLayout51.xml"/><Relationship Id="rId14" Type="http://schemas.openxmlformats.org/officeDocument/2006/relationships/slideLayout" Target="../slideLayouts/slideLayout46.xml"/><Relationship Id="rId30" Type="http://schemas.openxmlformats.org/officeDocument/2006/relationships/slideLayout" Target="../slideLayouts/slideLayout62.xml"/><Relationship Id="rId35" Type="http://schemas.openxmlformats.org/officeDocument/2006/relationships/slideLayout" Target="../slideLayouts/slideLayout67.xml"/><Relationship Id="rId56" Type="http://schemas.openxmlformats.org/officeDocument/2006/relationships/slideLayout" Target="../slideLayouts/slideLayout88.xml"/><Relationship Id="rId77" Type="http://schemas.openxmlformats.org/officeDocument/2006/relationships/slideLayout" Target="../slideLayouts/slideLayout10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image" Target="../media/image21.png"/><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image" Target="../media/image20.png"/><Relationship Id="rId5" Type="http://schemas.openxmlformats.org/officeDocument/2006/relationships/slideLayout" Target="../slideLayouts/slideLayout129.xml"/><Relationship Id="rId10" Type="http://schemas.openxmlformats.org/officeDocument/2006/relationships/image" Target="../media/image19.png"/><Relationship Id="rId4" Type="http://schemas.openxmlformats.org/officeDocument/2006/relationships/slideLayout" Target="../slideLayouts/slideLayout128.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5.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18" Type="http://schemas.openxmlformats.org/officeDocument/2006/relationships/theme" Target="../theme/theme6.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17" Type="http://schemas.openxmlformats.org/officeDocument/2006/relationships/slideLayout" Target="../slideLayouts/slideLayout160.xml"/><Relationship Id="rId2" Type="http://schemas.openxmlformats.org/officeDocument/2006/relationships/slideLayout" Target="../slideLayouts/slideLayout145.xml"/><Relationship Id="rId16" Type="http://schemas.openxmlformats.org/officeDocument/2006/relationships/slideLayout" Target="../slideLayouts/slideLayout159.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68.xml"/><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heme" Target="../theme/theme7.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
          </p:nvPr>
        </p:nvSpPr>
        <p:spPr>
          <a:xfrm>
            <a:off x="6553200" y="4823087"/>
            <a:ext cx="2133600" cy="274637"/>
          </a:xfrm>
          <a:prstGeom prst="rect">
            <a:avLst/>
          </a:prstGeom>
        </p:spPr>
        <p:txBody>
          <a:bodyPr anchor="b"/>
          <a:lstStyle>
            <a:lvl1pPr algn="r">
              <a:defRPr sz="700">
                <a:solidFill>
                  <a:srgbClr val="0230AD"/>
                </a:solidFill>
              </a:defRPr>
            </a:lvl1pPr>
          </a:lstStyle>
          <a:p>
            <a:fld id="{F02FD246-DB31-534C-B731-8D0FAAE62960}" type="slidenum">
              <a:rPr lang="fr-FR" smtClean="0"/>
              <a:pPr/>
              <a:t>‹N°›</a:t>
            </a:fld>
            <a:endParaRPr lang="fr-FR"/>
          </a:p>
        </p:txBody>
      </p:sp>
      <p:sp>
        <p:nvSpPr>
          <p:cNvPr id="2" name="Espace réservé du pied de page 1"/>
          <p:cNvSpPr>
            <a:spLocks noGrp="1"/>
          </p:cNvSpPr>
          <p:nvPr>
            <p:ph type="ftr" sz="quarter" idx="3"/>
          </p:nvPr>
        </p:nvSpPr>
        <p:spPr>
          <a:xfrm>
            <a:off x="865537" y="4953427"/>
            <a:ext cx="5198479" cy="144297"/>
          </a:xfrm>
          <a:prstGeom prst="rect">
            <a:avLst/>
          </a:prstGeom>
        </p:spPr>
        <p:txBody>
          <a:bodyPr vert="horz" lIns="0" tIns="0" rIns="0" bIns="0"/>
          <a:lstStyle>
            <a:lvl1pPr>
              <a:defRPr lang="fr-FR" sz="700" b="0" baseline="0">
                <a:solidFill>
                  <a:srgbClr val="E87722"/>
                </a:solidFill>
                <a:latin typeface="Arial"/>
                <a:cs typeface="Arial"/>
              </a:defRPr>
            </a:lvl1pPr>
          </a:lstStyle>
          <a:p>
            <a:pPr>
              <a:lnSpc>
                <a:spcPct val="80000"/>
              </a:lnSpc>
              <a:buFont typeface="Arial"/>
              <a:buNone/>
            </a:pPr>
            <a:r>
              <a:rPr lang="fr-FR"/>
              <a:t>La Ligue contre le cancer – Titre du document</a:t>
            </a:r>
          </a:p>
        </p:txBody>
      </p:sp>
      <p:sp>
        <p:nvSpPr>
          <p:cNvPr id="5" name="Espace réservé de la date 4"/>
          <p:cNvSpPr>
            <a:spLocks noGrp="1"/>
          </p:cNvSpPr>
          <p:nvPr>
            <p:ph type="dt" sz="half" idx="2"/>
          </p:nvPr>
        </p:nvSpPr>
        <p:spPr>
          <a:xfrm>
            <a:off x="865537" y="4635157"/>
            <a:ext cx="2133600" cy="274637"/>
          </a:xfrm>
          <a:prstGeom prst="rect">
            <a:avLst/>
          </a:prstGeom>
        </p:spPr>
        <p:txBody>
          <a:bodyPr vert="horz" lIns="0" tIns="0" rIns="0" bIns="0" anchor="b"/>
          <a:lstStyle>
            <a:lvl1pPr>
              <a:defRPr lang="fr-FR" sz="700" b="0" baseline="0" smtClean="0">
                <a:solidFill>
                  <a:srgbClr val="0047BB"/>
                </a:solidFill>
                <a:latin typeface="Arial"/>
                <a:cs typeface="Arial"/>
              </a:defRPr>
            </a:lvl1pPr>
          </a:lstStyle>
          <a:p>
            <a:pPr>
              <a:lnSpc>
                <a:spcPct val="80000"/>
              </a:lnSpc>
              <a:buFont typeface="Arial"/>
              <a:buNone/>
            </a:pPr>
            <a:fld id="{2E61E360-AB44-0E49-A920-EDDF0DE5B8B7}" type="datetime1">
              <a:rPr lang="fr-FR" smtClean="0"/>
              <a:t>04/11/2025</a:t>
            </a:fld>
            <a:endParaRPr lang="fr-FR"/>
          </a:p>
        </p:txBody>
      </p:sp>
    </p:spTree>
    <p:extLst>
      <p:ext uri="{BB962C8B-B14F-4D97-AF65-F5344CB8AC3E}">
        <p14:creationId xmlns:p14="http://schemas.microsoft.com/office/powerpoint/2010/main" val="2112863718"/>
      </p:ext>
    </p:extLst>
  </p:cSld>
  <p:clrMap bg1="lt1" tx1="dk1" bg2="lt2" tx2="dk2" accent1="accent1" accent2="accent2" accent3="accent3" accent4="accent4" accent5="accent5" accent6="accent6" hlink="hlink" folHlink="folHlink"/>
  <p:sldLayoutIdLst>
    <p:sldLayoutId id="2147483811" r:id="rId1"/>
    <p:sldLayoutId id="2147483809" r:id="rId2"/>
    <p:sldLayoutId id="2147483812" r:id="rId3"/>
    <p:sldLayoutId id="2147483813" r:id="rId4"/>
    <p:sldLayoutId id="2147483810" r:id="rId5"/>
    <p:sldLayoutId id="2147483814" r:id="rId6"/>
    <p:sldLayoutId id="2147483660" r:id="rId7"/>
    <p:sldLayoutId id="2147483661" r:id="rId8"/>
    <p:sldLayoutId id="2147483674" r:id="rId9"/>
    <p:sldLayoutId id="2147483675" r:id="rId10"/>
    <p:sldLayoutId id="2147483807" r:id="rId11"/>
    <p:sldLayoutId id="2147483817" r:id="rId12"/>
    <p:sldLayoutId id="2147483818" r:id="rId13"/>
    <p:sldLayoutId id="2147483819" r:id="rId14"/>
    <p:sldLayoutId id="2147483820" r:id="rId15"/>
    <p:sldLayoutId id="2147483821" r:id="rId16"/>
    <p:sldLayoutId id="2147483822" r:id="rId17"/>
    <p:sldLayoutId id="2147483823" r:id="rId18"/>
    <p:sldLayoutId id="2147483824" r:id="rId19"/>
    <p:sldLayoutId id="2147483825" r:id="rId20"/>
  </p:sldLayoutIdLst>
  <p:hf hdr="0"/>
  <p:txStyles>
    <p:titleStyle>
      <a:lvl1pPr algn="l" defTabSz="457200" rtl="0" eaLnBrk="1" latinLnBrk="0" hangingPunct="1">
        <a:spcBef>
          <a:spcPct val="0"/>
        </a:spcBef>
        <a:buNone/>
        <a:defRPr sz="3800" kern="1200">
          <a:solidFill>
            <a:srgbClr val="1A2EB1"/>
          </a:solidFill>
          <a:latin typeface="Arial"/>
          <a:ea typeface="+mj-ea"/>
          <a:cs typeface="Arial"/>
        </a:defRPr>
      </a:lvl1pPr>
    </p:titleStyle>
    <p:bodyStyle>
      <a:lvl1pPr marL="0" indent="0" algn="l" defTabSz="457200" rtl="0" eaLnBrk="1" latinLnBrk="0" hangingPunct="1">
        <a:lnSpc>
          <a:spcPct val="80000"/>
        </a:lnSpc>
        <a:spcBef>
          <a:spcPts val="0"/>
        </a:spcBef>
        <a:buFont typeface="Arial"/>
        <a:buNone/>
        <a:defRPr sz="4200" b="0" kern="1200" baseline="0">
          <a:solidFill>
            <a:srgbClr val="3785DA"/>
          </a:solidFill>
          <a:latin typeface="Arial"/>
          <a:ea typeface="+mn-ea"/>
          <a:cs typeface="Arial"/>
        </a:defRPr>
      </a:lvl1pPr>
      <a:lvl2pPr marL="457200" indent="0" algn="l" defTabSz="457200" rtl="0" eaLnBrk="1" latinLnBrk="0" hangingPunct="1">
        <a:spcBef>
          <a:spcPct val="20000"/>
        </a:spcBef>
        <a:buFont typeface="Arial"/>
        <a:buNone/>
        <a:defRPr sz="3800" b="0" kern="1200">
          <a:solidFill>
            <a:schemeClr val="tx1"/>
          </a:solidFill>
          <a:latin typeface="Arial"/>
          <a:ea typeface="+mn-ea"/>
          <a:cs typeface="Arial"/>
        </a:defRPr>
      </a:lvl2pPr>
      <a:lvl3pPr marL="914400" indent="0" algn="l" defTabSz="457200" rtl="0" eaLnBrk="1" latinLnBrk="0" hangingPunct="1">
        <a:spcBef>
          <a:spcPct val="20000"/>
        </a:spcBef>
        <a:buFont typeface="Arial"/>
        <a:buNone/>
        <a:defRPr sz="3800" b="0" kern="1200">
          <a:solidFill>
            <a:schemeClr val="tx1"/>
          </a:solidFill>
          <a:latin typeface="Arial"/>
          <a:ea typeface="+mn-ea"/>
          <a:cs typeface="Arial"/>
        </a:defRPr>
      </a:lvl3pPr>
      <a:lvl4pPr marL="1371600" indent="0" algn="l" defTabSz="457200" rtl="0" eaLnBrk="1" latinLnBrk="0" hangingPunct="1">
        <a:spcBef>
          <a:spcPct val="20000"/>
        </a:spcBef>
        <a:buFont typeface="Arial"/>
        <a:buNone/>
        <a:defRPr sz="3800" b="0" kern="1200">
          <a:solidFill>
            <a:schemeClr val="tx1"/>
          </a:solidFill>
          <a:latin typeface="Arial"/>
          <a:ea typeface="+mn-ea"/>
          <a:cs typeface="Arial"/>
        </a:defRPr>
      </a:lvl4pPr>
      <a:lvl5pPr marL="1828800" indent="0" algn="l" defTabSz="457200" rtl="0" eaLnBrk="1" latinLnBrk="0" hangingPunct="1">
        <a:spcBef>
          <a:spcPct val="20000"/>
        </a:spcBef>
        <a:buFont typeface="Arial"/>
        <a:buNone/>
        <a:defRPr sz="3800" b="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Espace réservé du texte 2"/>
          <p:cNvSpPr>
            <a:spLocks noGrp="1" noChangeArrowheads="1"/>
          </p:cNvSpPr>
          <p:nvPr>
            <p:ph type="body" idx="1"/>
          </p:nvPr>
        </p:nvSpPr>
        <p:spPr bwMode="gray">
          <a:xfrm>
            <a:off x="323851" y="1708151"/>
            <a:ext cx="8424863" cy="295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a:t>Texte de niveau 1</a:t>
            </a:r>
          </a:p>
          <a:p>
            <a:pPr lvl="1"/>
            <a:r>
              <a:rPr lang="fr-FR" altLang="fr-FR"/>
              <a:t>Texte de niveau 2</a:t>
            </a:r>
          </a:p>
          <a:p>
            <a:pPr lvl="2"/>
            <a:r>
              <a:rPr lang="fr-FR" altLang="fr-FR"/>
              <a:t>Texte de niveau 3</a:t>
            </a:r>
          </a:p>
          <a:p>
            <a:pPr lvl="3"/>
            <a:r>
              <a:rPr lang="fr-FR" altLang="fr-FR"/>
              <a:t>Texte de niveau 4</a:t>
            </a:r>
          </a:p>
          <a:p>
            <a:pPr lvl="4"/>
            <a:r>
              <a:rPr lang="fr-FR" altLang="fr-FR"/>
              <a:t>Texte de niveau 5</a:t>
            </a:r>
          </a:p>
        </p:txBody>
      </p:sp>
      <p:sp>
        <p:nvSpPr>
          <p:cNvPr id="5" name="Espace réservé du pied de page 4"/>
          <p:cNvSpPr>
            <a:spLocks noGrp="1"/>
          </p:cNvSpPr>
          <p:nvPr>
            <p:ph type="ftr" sz="quarter" idx="3"/>
          </p:nvPr>
        </p:nvSpPr>
        <p:spPr bwMode="gray">
          <a:xfrm>
            <a:off x="2868614" y="195264"/>
            <a:ext cx="5880100" cy="360362"/>
          </a:xfrm>
          <a:prstGeom prst="rect">
            <a:avLst/>
          </a:prstGeom>
        </p:spPr>
        <p:txBody>
          <a:bodyPr vert="horz" lIns="0" tIns="0" rIns="0" bIns="0" rtlCol="0" anchor="ctr" anchorCtr="0">
            <a:noAutofit/>
          </a:bodyPr>
          <a:lstStyle>
            <a:lvl1pPr algn="r" eaLnBrk="1" fontAlgn="auto" hangingPunct="1">
              <a:spcBef>
                <a:spcPts val="0"/>
              </a:spcBef>
              <a:spcAft>
                <a:spcPts val="0"/>
              </a:spcAft>
              <a:defRPr sz="750" b="1">
                <a:solidFill>
                  <a:schemeClr val="tx1"/>
                </a:solidFill>
                <a:latin typeface="+mn-lt"/>
              </a:defRPr>
            </a:lvl1pPr>
          </a:lstStyle>
          <a:p>
            <a:pPr>
              <a:defRPr/>
            </a:pPr>
            <a:endParaRPr lang="fr-FR"/>
          </a:p>
        </p:txBody>
      </p:sp>
      <p:sp>
        <p:nvSpPr>
          <p:cNvPr id="6" name="Espace réservé du numéro de diapositive 5"/>
          <p:cNvSpPr>
            <a:spLocks noGrp="1"/>
          </p:cNvSpPr>
          <p:nvPr>
            <p:ph type="sldNum" sz="quarter" idx="4"/>
          </p:nvPr>
        </p:nvSpPr>
        <p:spPr bwMode="gray">
          <a:xfrm>
            <a:off x="7399339" y="4783138"/>
            <a:ext cx="1349375" cy="360362"/>
          </a:xfrm>
          <a:prstGeom prst="rect">
            <a:avLst/>
          </a:prstGeom>
        </p:spPr>
        <p:txBody>
          <a:bodyPr vert="horz" wrap="square" lIns="0" tIns="0" rIns="0" bIns="0" numCol="1" anchor="ctr" anchorCtr="0" compatLnSpc="1">
            <a:prstTxWarp prst="textNoShape">
              <a:avLst/>
            </a:prstTxWarp>
            <a:noAutofit/>
          </a:bodyPr>
          <a:lstStyle>
            <a:lvl1pPr algn="r" eaLnBrk="1" hangingPunct="1">
              <a:defRPr sz="700" b="1"/>
            </a:lvl1pPr>
          </a:lstStyle>
          <a:p>
            <a:pPr>
              <a:defRPr/>
            </a:pPr>
            <a:fld id="{48034542-91A7-45B4-BC42-F12E5D88083F}" type="slidenum">
              <a:rPr lang="fr-FR" altLang="fr-FR"/>
              <a:pPr>
                <a:defRPr/>
              </a:pPr>
              <a:t>‹N°›</a:t>
            </a:fld>
            <a:endParaRPr lang="fr-FR" altLang="fr-FR"/>
          </a:p>
        </p:txBody>
      </p:sp>
      <p:cxnSp>
        <p:nvCxnSpPr>
          <p:cNvPr id="10" name="Connecteur droit 9"/>
          <p:cNvCxnSpPr>
            <a:cxnSpLocks/>
          </p:cNvCxnSpPr>
          <p:nvPr/>
        </p:nvCxnSpPr>
        <p:spPr bwMode="gray">
          <a:xfrm>
            <a:off x="323851" y="4784725"/>
            <a:ext cx="8424863"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030" name="Espace réservé du titre 11"/>
          <p:cNvSpPr>
            <a:spLocks noGrp="1" noChangeArrowheads="1"/>
          </p:cNvSpPr>
          <p:nvPr>
            <p:ph type="title"/>
          </p:nvPr>
        </p:nvSpPr>
        <p:spPr bwMode="auto">
          <a:xfrm>
            <a:off x="323851" y="682626"/>
            <a:ext cx="842486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Titre </a:t>
            </a:r>
          </a:p>
        </p:txBody>
      </p:sp>
      <p:sp>
        <p:nvSpPr>
          <p:cNvPr id="2" name="Espace réservé de la date 1"/>
          <p:cNvSpPr>
            <a:spLocks noGrp="1"/>
          </p:cNvSpPr>
          <p:nvPr>
            <p:ph type="dt" sz="half" idx="2"/>
          </p:nvPr>
        </p:nvSpPr>
        <p:spPr>
          <a:xfrm>
            <a:off x="315913" y="4783139"/>
            <a:ext cx="2057400" cy="274637"/>
          </a:xfrm>
          <a:prstGeom prst="rect">
            <a:avLst/>
          </a:prstGeom>
        </p:spPr>
        <p:txBody>
          <a:bodyPr vert="horz" lIns="91440" tIns="45720" rIns="91440" bIns="45720" rtlCol="0" anchor="ctr"/>
          <a:lstStyle>
            <a:lvl1pPr algn="l" eaLnBrk="1" fontAlgn="auto" hangingPunct="1">
              <a:spcBef>
                <a:spcPts val="0"/>
              </a:spcBef>
              <a:spcAft>
                <a:spcPts val="0"/>
              </a:spcAft>
              <a:defRPr sz="750" b="1" cap="all">
                <a:solidFill>
                  <a:schemeClr val="tx1"/>
                </a:solidFill>
                <a:latin typeface="+mn-lt"/>
              </a:defRPr>
            </a:lvl1pPr>
          </a:lstStyle>
          <a:p>
            <a:pPr>
              <a:defRPr/>
            </a:pPr>
            <a:endParaRPr lang="fr-FR"/>
          </a:p>
        </p:txBody>
      </p:sp>
      <p:cxnSp>
        <p:nvCxnSpPr>
          <p:cNvPr id="9" name="Connecteur droit 8"/>
          <p:cNvCxnSpPr/>
          <p:nvPr/>
        </p:nvCxnSpPr>
        <p:spPr bwMode="gray">
          <a:xfrm>
            <a:off x="360364" y="4784725"/>
            <a:ext cx="8423275"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033" name="Imag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gray">
          <a:xfrm>
            <a:off x="1173164" y="185739"/>
            <a:ext cx="60642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Imag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gray">
          <a:xfrm>
            <a:off x="287339" y="107950"/>
            <a:ext cx="5413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908740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76" r:id="rId6"/>
    <p:sldLayoutId id="2147483669" r:id="rId7"/>
    <p:sldLayoutId id="2147483668" r:id="rId8"/>
    <p:sldLayoutId id="2147483670" r:id="rId9"/>
    <p:sldLayoutId id="2147483671" r:id="rId10"/>
    <p:sldLayoutId id="2147483672" r:id="rId11"/>
    <p:sldLayoutId id="2147483673" r:id="rId12"/>
  </p:sldLayoutIdLst>
  <p:hf hdr="0" ftr="0" dt="0"/>
  <p:txStyles>
    <p:titleStyle>
      <a:lvl1pPr marL="14288" algn="l" rtl="0" eaLnBrk="0" fontAlgn="base" hangingPunct="0">
        <a:lnSpc>
          <a:spcPct val="90000"/>
        </a:lnSpc>
        <a:spcBef>
          <a:spcPct val="0"/>
        </a:spcBef>
        <a:spcAft>
          <a:spcPct val="0"/>
        </a:spcAft>
        <a:defRPr sz="2500" b="1" kern="1200">
          <a:solidFill>
            <a:schemeClr val="tx1"/>
          </a:solidFill>
          <a:latin typeface="+mj-lt"/>
          <a:ea typeface="+mj-ea"/>
          <a:cs typeface="+mj-cs"/>
        </a:defRPr>
      </a:lvl1pPr>
      <a:lvl2pPr marL="14288" algn="l" rtl="0" eaLnBrk="0" fontAlgn="base" hangingPunct="0">
        <a:lnSpc>
          <a:spcPct val="90000"/>
        </a:lnSpc>
        <a:spcBef>
          <a:spcPct val="0"/>
        </a:spcBef>
        <a:spcAft>
          <a:spcPct val="0"/>
        </a:spcAft>
        <a:defRPr sz="2500" b="1">
          <a:solidFill>
            <a:schemeClr val="tx1"/>
          </a:solidFill>
          <a:latin typeface="Arial" pitchFamily="34" charset="0"/>
        </a:defRPr>
      </a:lvl2pPr>
      <a:lvl3pPr marL="14288" algn="l" rtl="0" eaLnBrk="0" fontAlgn="base" hangingPunct="0">
        <a:lnSpc>
          <a:spcPct val="90000"/>
        </a:lnSpc>
        <a:spcBef>
          <a:spcPct val="0"/>
        </a:spcBef>
        <a:spcAft>
          <a:spcPct val="0"/>
        </a:spcAft>
        <a:defRPr sz="2500" b="1">
          <a:solidFill>
            <a:schemeClr val="tx1"/>
          </a:solidFill>
          <a:latin typeface="Arial" pitchFamily="34" charset="0"/>
        </a:defRPr>
      </a:lvl3pPr>
      <a:lvl4pPr marL="14288" algn="l" rtl="0" eaLnBrk="0" fontAlgn="base" hangingPunct="0">
        <a:lnSpc>
          <a:spcPct val="90000"/>
        </a:lnSpc>
        <a:spcBef>
          <a:spcPct val="0"/>
        </a:spcBef>
        <a:spcAft>
          <a:spcPct val="0"/>
        </a:spcAft>
        <a:defRPr sz="2500" b="1">
          <a:solidFill>
            <a:schemeClr val="tx1"/>
          </a:solidFill>
          <a:latin typeface="Arial" pitchFamily="34" charset="0"/>
        </a:defRPr>
      </a:lvl4pPr>
      <a:lvl5pPr marL="14288" algn="l" rtl="0" eaLnBrk="0" fontAlgn="base" hangingPunct="0">
        <a:lnSpc>
          <a:spcPct val="90000"/>
        </a:lnSpc>
        <a:spcBef>
          <a:spcPct val="0"/>
        </a:spcBef>
        <a:spcAft>
          <a:spcPct val="0"/>
        </a:spcAft>
        <a:defRPr sz="2500" b="1">
          <a:solidFill>
            <a:schemeClr val="tx1"/>
          </a:solidFill>
          <a:latin typeface="Arial" pitchFamily="34" charset="0"/>
        </a:defRPr>
      </a:lvl5pPr>
      <a:lvl6pPr marL="471476" algn="l" rtl="0" fontAlgn="base">
        <a:lnSpc>
          <a:spcPct val="90000"/>
        </a:lnSpc>
        <a:spcBef>
          <a:spcPct val="0"/>
        </a:spcBef>
        <a:spcAft>
          <a:spcPct val="0"/>
        </a:spcAft>
        <a:defRPr sz="2500" b="1">
          <a:solidFill>
            <a:schemeClr val="tx1"/>
          </a:solidFill>
          <a:latin typeface="Arial" pitchFamily="34" charset="0"/>
        </a:defRPr>
      </a:lvl6pPr>
      <a:lvl7pPr marL="928665" algn="l" rtl="0" fontAlgn="base">
        <a:lnSpc>
          <a:spcPct val="90000"/>
        </a:lnSpc>
        <a:spcBef>
          <a:spcPct val="0"/>
        </a:spcBef>
        <a:spcAft>
          <a:spcPct val="0"/>
        </a:spcAft>
        <a:defRPr sz="2500" b="1">
          <a:solidFill>
            <a:schemeClr val="tx1"/>
          </a:solidFill>
          <a:latin typeface="Arial" pitchFamily="34" charset="0"/>
        </a:defRPr>
      </a:lvl7pPr>
      <a:lvl8pPr marL="1385853" algn="l" rtl="0" fontAlgn="base">
        <a:lnSpc>
          <a:spcPct val="90000"/>
        </a:lnSpc>
        <a:spcBef>
          <a:spcPct val="0"/>
        </a:spcBef>
        <a:spcAft>
          <a:spcPct val="0"/>
        </a:spcAft>
        <a:defRPr sz="2500" b="1">
          <a:solidFill>
            <a:schemeClr val="tx1"/>
          </a:solidFill>
          <a:latin typeface="Arial" pitchFamily="34" charset="0"/>
        </a:defRPr>
      </a:lvl8pPr>
      <a:lvl9pPr marL="1843042" algn="l" rtl="0" fontAlgn="base">
        <a:lnSpc>
          <a:spcPct val="90000"/>
        </a:lnSpc>
        <a:spcBef>
          <a:spcPct val="0"/>
        </a:spcBef>
        <a:spcAft>
          <a:spcPct val="0"/>
        </a:spcAft>
        <a:defRPr sz="2500" b="1">
          <a:solidFill>
            <a:schemeClr val="tx1"/>
          </a:solidFill>
          <a:latin typeface="Arial" pitchFamily="34" charset="0"/>
        </a:defRPr>
      </a:lvl9pPr>
    </p:titleStyle>
    <p:bodyStyle>
      <a:lvl1pPr marL="92073" algn="l" rtl="0" eaLnBrk="0" fontAlgn="base" hangingPunct="0">
        <a:spcBef>
          <a:spcPct val="0"/>
        </a:spcBef>
        <a:spcAft>
          <a:spcPts val="500"/>
        </a:spcAft>
        <a:buFont typeface="Arial" panose="020B0604020202020204" pitchFamily="34" charset="0"/>
        <a:defRPr sz="1400" kern="1200">
          <a:solidFill>
            <a:schemeClr val="tx1"/>
          </a:solidFill>
          <a:latin typeface="+mn-lt"/>
          <a:ea typeface="+mn-ea"/>
          <a:cs typeface="+mn-cs"/>
        </a:defRPr>
      </a:lvl1pPr>
      <a:lvl2pPr marL="350829" indent="-171446" algn="l" rtl="0" eaLnBrk="0" fontAlgn="base" hangingPunct="0">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0212" indent="-171446" algn="l" rtl="0" eaLnBrk="0" fontAlgn="base" hangingPunct="0">
        <a:spcBef>
          <a:spcPts val="100"/>
        </a:spcBef>
        <a:spcAft>
          <a:spcPts val="100"/>
        </a:spcAft>
        <a:buSzPct val="100000"/>
        <a:buFont typeface="Wingdings" panose="05000000000000000000" pitchFamily="2" charset="2"/>
        <a:buChar char="§"/>
        <a:defRPr sz="1000" kern="1200">
          <a:solidFill>
            <a:schemeClr val="tx1"/>
          </a:solidFill>
          <a:latin typeface="+mn-lt"/>
          <a:ea typeface="+mn-ea"/>
          <a:cs typeface="+mn-cs"/>
        </a:defRPr>
      </a:lvl3pPr>
      <a:lvl4pPr marL="711182" indent="-171446" algn="l" rtl="0" eaLnBrk="0" fontAlgn="base" hangingPunct="0">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077" indent="-171446" algn="l" rtl="0" eaLnBrk="0" fontAlgn="base" hangingPunct="0">
        <a:spcBef>
          <a:spcPts val="100"/>
        </a:spcBef>
        <a:spcAft>
          <a:spcPts val="100"/>
        </a:spcAft>
        <a:buSzPct val="100000"/>
        <a:buFont typeface="Wingdings" panose="05000000000000000000" pitchFamily="2" charset="2"/>
        <a:buChar char="§"/>
        <a:defRPr sz="7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320" indent="0" algn="l" defTabSz="914378" rtl="0" eaLnBrk="1" latinLnBrk="0" hangingPunct="1">
        <a:spcBef>
          <a:spcPct val="20000"/>
        </a:spcBef>
        <a:buFont typeface="Arial" pitchFamily="34" charset="0"/>
        <a:buNone/>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descr="Une image contenant alimentation&#10;&#10;Description générée automatiquement">
            <a:extLst>
              <a:ext uri="{FF2B5EF4-FFF2-40B4-BE49-F238E27FC236}">
                <a16:creationId xmlns:a16="http://schemas.microsoft.com/office/drawing/2014/main" id="{8E264B87-B7E8-47BF-BC87-2D2E37668E67}"/>
              </a:ext>
            </a:extLst>
          </p:cNvPr>
          <p:cNvPicPr>
            <a:picLocks noChangeAspect="1"/>
          </p:cNvPicPr>
          <p:nvPr/>
        </p:nvPicPr>
        <p:blipFill>
          <a:blip r:embed="rId94"/>
          <a:stretch>
            <a:fillRect/>
          </a:stretch>
        </p:blipFill>
        <p:spPr>
          <a:xfrm>
            <a:off x="7196543" y="4430721"/>
            <a:ext cx="1574753" cy="720806"/>
          </a:xfrm>
          <a:prstGeom prst="rect">
            <a:avLst/>
          </a:prstGeom>
        </p:spPr>
      </p:pic>
      <p:sp>
        <p:nvSpPr>
          <p:cNvPr id="4" name="Espace réservé de la date 3">
            <a:extLst>
              <a:ext uri="{FF2B5EF4-FFF2-40B4-BE49-F238E27FC236}">
                <a16:creationId xmlns:a16="http://schemas.microsoft.com/office/drawing/2014/main" id="{FDD59078-F0EA-4B2B-B92A-CB1D0AA4F88E}"/>
              </a:ext>
            </a:extLst>
          </p:cNvPr>
          <p:cNvSpPr>
            <a:spLocks noGrp="1"/>
          </p:cNvSpPr>
          <p:nvPr>
            <p:ph type="dt" sz="half" idx="2"/>
          </p:nvPr>
        </p:nvSpPr>
        <p:spPr>
          <a:xfrm>
            <a:off x="954821" y="4672235"/>
            <a:ext cx="1350000" cy="216000"/>
          </a:xfrm>
          <a:prstGeom prst="rect">
            <a:avLst/>
          </a:prstGeom>
        </p:spPr>
        <p:txBody>
          <a:bodyPr vert="horz" lIns="91440" tIns="45720" rIns="0" bIns="45720" rtlCol="0" anchor="ctr">
            <a:noAutofit/>
          </a:bodyPr>
          <a:lstStyle>
            <a:lvl1pPr algn="r">
              <a:defRPr sz="900">
                <a:solidFill>
                  <a:schemeClr val="tx1"/>
                </a:solidFill>
              </a:defRPr>
            </a:lvl1pPr>
          </a:lstStyle>
          <a:p>
            <a:fld id="{A860558D-47B3-CE46-BCFD-EEB8EC94E2E9}" type="datetime1">
              <a:rPr lang="fr-FR" smtClean="0"/>
              <a:t>04/11/2025</a:t>
            </a:fld>
            <a:endParaRPr lang="fr-FR" dirty="0"/>
          </a:p>
        </p:txBody>
      </p:sp>
      <p:sp>
        <p:nvSpPr>
          <p:cNvPr id="6" name="Espace réservé du numéro de diapositive 5">
            <a:extLst>
              <a:ext uri="{FF2B5EF4-FFF2-40B4-BE49-F238E27FC236}">
                <a16:creationId xmlns:a16="http://schemas.microsoft.com/office/drawing/2014/main" id="{2A1B493F-9EAA-4161-9132-F480E263F13A}"/>
              </a:ext>
            </a:extLst>
          </p:cNvPr>
          <p:cNvSpPr>
            <a:spLocks noGrp="1"/>
          </p:cNvSpPr>
          <p:nvPr>
            <p:ph type="sldNum" sz="quarter" idx="4"/>
          </p:nvPr>
        </p:nvSpPr>
        <p:spPr>
          <a:xfrm>
            <a:off x="296602" y="4672235"/>
            <a:ext cx="540000" cy="216000"/>
          </a:xfrm>
          <a:prstGeom prst="rect">
            <a:avLst/>
          </a:prstGeom>
        </p:spPr>
        <p:txBody>
          <a:bodyPr vert="horz" lIns="91440" tIns="45720" rIns="91440" bIns="45720" rtlCol="0" anchor="ctr">
            <a:noAutofit/>
          </a:bodyPr>
          <a:lstStyle>
            <a:lvl1pPr algn="l">
              <a:defRPr sz="900">
                <a:solidFill>
                  <a:schemeClr val="tx1"/>
                </a:solidFill>
              </a:defRPr>
            </a:lvl1pPr>
          </a:lstStyle>
          <a:p>
            <a:fld id="{975A587B-5814-4D9B-9598-FE9CB954CB01}" type="slidenum">
              <a:rPr lang="fr-FR" smtClean="0"/>
              <a:pPr/>
              <a:t>‹N°›</a:t>
            </a:fld>
            <a:endParaRPr lang="fr-FR" dirty="0"/>
          </a:p>
        </p:txBody>
      </p:sp>
      <p:sp>
        <p:nvSpPr>
          <p:cNvPr id="12" name="Espace réservé du titre 11">
            <a:extLst>
              <a:ext uri="{FF2B5EF4-FFF2-40B4-BE49-F238E27FC236}">
                <a16:creationId xmlns:a16="http://schemas.microsoft.com/office/drawing/2014/main" id="{55144D2C-A2A5-B94C-B384-9177ADFC1F15}"/>
              </a:ext>
            </a:extLst>
          </p:cNvPr>
          <p:cNvSpPr>
            <a:spLocks noGrp="1"/>
          </p:cNvSpPr>
          <p:nvPr>
            <p:ph type="title"/>
          </p:nvPr>
        </p:nvSpPr>
        <p:spPr>
          <a:xfrm>
            <a:off x="373995" y="371084"/>
            <a:ext cx="8397000" cy="836113"/>
          </a:xfrm>
          <a:prstGeom prst="rect">
            <a:avLst/>
          </a:prstGeom>
          <a:solidFill>
            <a:schemeClr val="tx1"/>
          </a:solidFill>
          <a:ln w="3175">
            <a:noFill/>
          </a:ln>
        </p:spPr>
        <p:txBody>
          <a:bodyPr vert="horz" lIns="864000" tIns="72000" rIns="72000" bIns="72000" rtlCol="0" anchor="ctr">
            <a:normAutofit/>
          </a:bodyPr>
          <a:lstStyle/>
          <a:p>
            <a:r>
              <a:rPr lang="fr-FR" dirty="0"/>
              <a:t>Cliquez pour ajouter un titre</a:t>
            </a:r>
          </a:p>
        </p:txBody>
      </p:sp>
      <p:sp>
        <p:nvSpPr>
          <p:cNvPr id="2" name="Espace réservé du texte 1">
            <a:extLst>
              <a:ext uri="{FF2B5EF4-FFF2-40B4-BE49-F238E27FC236}">
                <a16:creationId xmlns:a16="http://schemas.microsoft.com/office/drawing/2014/main" id="{9D6D73F9-492D-4585-A4AD-255F5B73B76F}"/>
              </a:ext>
            </a:extLst>
          </p:cNvPr>
          <p:cNvSpPr>
            <a:spLocks noGrp="1"/>
          </p:cNvSpPr>
          <p:nvPr>
            <p:ph type="body" idx="1"/>
          </p:nvPr>
        </p:nvSpPr>
        <p:spPr>
          <a:xfrm>
            <a:off x="954822" y="1565798"/>
            <a:ext cx="7816174" cy="2835000"/>
          </a:xfrm>
          <a:prstGeom prst="rect">
            <a:avLst/>
          </a:prstGeom>
          <a:ln w="3175">
            <a:noFill/>
          </a:ln>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3"/>
            <a:endParaRPr lang="fr-FR" dirty="0"/>
          </a:p>
          <a:p>
            <a:pPr lvl="4"/>
            <a:endParaRPr lang="fr-FR" dirty="0"/>
          </a:p>
        </p:txBody>
      </p:sp>
    </p:spTree>
    <p:extLst>
      <p:ext uri="{BB962C8B-B14F-4D97-AF65-F5344CB8AC3E}">
        <p14:creationId xmlns:p14="http://schemas.microsoft.com/office/powerpoint/2010/main" val="1308890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702" r:id="rId25"/>
    <p:sldLayoutId id="2147483703" r:id="rId26"/>
    <p:sldLayoutId id="2147483704" r:id="rId27"/>
    <p:sldLayoutId id="2147483705" r:id="rId28"/>
    <p:sldLayoutId id="2147483706" r:id="rId29"/>
    <p:sldLayoutId id="2147483707" r:id="rId30"/>
    <p:sldLayoutId id="2147483708" r:id="rId31"/>
    <p:sldLayoutId id="2147483709" r:id="rId32"/>
    <p:sldLayoutId id="2147483710" r:id="rId33"/>
    <p:sldLayoutId id="2147483711" r:id="rId34"/>
    <p:sldLayoutId id="2147483712" r:id="rId35"/>
    <p:sldLayoutId id="2147483713" r:id="rId36"/>
    <p:sldLayoutId id="2147483714" r:id="rId37"/>
    <p:sldLayoutId id="2147483715" r:id="rId38"/>
    <p:sldLayoutId id="2147483716" r:id="rId39"/>
    <p:sldLayoutId id="2147483717" r:id="rId40"/>
    <p:sldLayoutId id="2147483718" r:id="rId41"/>
    <p:sldLayoutId id="2147483719" r:id="rId42"/>
    <p:sldLayoutId id="2147483720" r:id="rId43"/>
    <p:sldLayoutId id="2147483721" r:id="rId44"/>
    <p:sldLayoutId id="2147483722" r:id="rId45"/>
    <p:sldLayoutId id="2147483723" r:id="rId46"/>
    <p:sldLayoutId id="2147483724" r:id="rId47"/>
    <p:sldLayoutId id="2147483725" r:id="rId48"/>
    <p:sldLayoutId id="2147483726" r:id="rId49"/>
    <p:sldLayoutId id="2147483727" r:id="rId50"/>
    <p:sldLayoutId id="2147483728" r:id="rId51"/>
    <p:sldLayoutId id="2147483729" r:id="rId52"/>
    <p:sldLayoutId id="2147483730" r:id="rId53"/>
    <p:sldLayoutId id="2147483731" r:id="rId54"/>
    <p:sldLayoutId id="2147483732" r:id="rId55"/>
    <p:sldLayoutId id="2147483733" r:id="rId56"/>
    <p:sldLayoutId id="2147483734" r:id="rId57"/>
    <p:sldLayoutId id="2147483735" r:id="rId58"/>
    <p:sldLayoutId id="2147483736" r:id="rId59"/>
    <p:sldLayoutId id="2147483737" r:id="rId60"/>
    <p:sldLayoutId id="2147483738" r:id="rId61"/>
    <p:sldLayoutId id="2147483739" r:id="rId62"/>
    <p:sldLayoutId id="2147483740" r:id="rId63"/>
    <p:sldLayoutId id="2147483741" r:id="rId64"/>
    <p:sldLayoutId id="2147483742" r:id="rId65"/>
    <p:sldLayoutId id="2147483743" r:id="rId66"/>
    <p:sldLayoutId id="2147483744" r:id="rId67"/>
    <p:sldLayoutId id="2147483745" r:id="rId68"/>
    <p:sldLayoutId id="2147483746" r:id="rId69"/>
    <p:sldLayoutId id="2147483747" r:id="rId70"/>
    <p:sldLayoutId id="2147483748" r:id="rId71"/>
    <p:sldLayoutId id="2147483749" r:id="rId72"/>
    <p:sldLayoutId id="2147483750" r:id="rId73"/>
    <p:sldLayoutId id="2147483751" r:id="rId74"/>
    <p:sldLayoutId id="2147483752" r:id="rId75"/>
    <p:sldLayoutId id="2147483753" r:id="rId76"/>
    <p:sldLayoutId id="2147483754" r:id="rId77"/>
    <p:sldLayoutId id="2147483755" r:id="rId78"/>
    <p:sldLayoutId id="2147483756" r:id="rId79"/>
    <p:sldLayoutId id="2147483757" r:id="rId80"/>
    <p:sldLayoutId id="2147483758" r:id="rId81"/>
    <p:sldLayoutId id="2147483759" r:id="rId82"/>
    <p:sldLayoutId id="2147483760" r:id="rId83"/>
    <p:sldLayoutId id="2147483761" r:id="rId84"/>
    <p:sldLayoutId id="2147483762" r:id="rId85"/>
    <p:sldLayoutId id="2147483763" r:id="rId86"/>
    <p:sldLayoutId id="2147483764" r:id="rId87"/>
    <p:sldLayoutId id="2147483765" r:id="rId88"/>
    <p:sldLayoutId id="2147483766" r:id="rId89"/>
    <p:sldLayoutId id="2147483767" r:id="rId90"/>
    <p:sldLayoutId id="2147483768" r:id="rId91"/>
    <p:sldLayoutId id="2147483769" r:id="rId92"/>
  </p:sldLayoutIdLst>
  <p:hf hdr="0" ftr="0"/>
  <p:txStyles>
    <p:titleStyle>
      <a:lvl1pPr algn="l" defTabSz="685800" rtl="0" eaLnBrk="1" latinLnBrk="0" hangingPunct="1">
        <a:lnSpc>
          <a:spcPct val="90000"/>
        </a:lnSpc>
        <a:spcBef>
          <a:spcPct val="0"/>
        </a:spcBef>
        <a:buNone/>
        <a:defRPr sz="1650" b="1" kern="1200" cap="all" baseline="0">
          <a:solidFill>
            <a:schemeClr val="bg1"/>
          </a:solidFill>
          <a:latin typeface="+mj-lt"/>
          <a:ea typeface="+mj-ea"/>
          <a:cs typeface="+mj-cs"/>
        </a:defRPr>
      </a:lvl1pPr>
    </p:titleStyle>
    <p:bodyStyle>
      <a:lvl1pPr marL="0" indent="0" algn="l" defTabSz="685800" rtl="0" eaLnBrk="1" latinLnBrk="0" hangingPunct="1">
        <a:lnSpc>
          <a:spcPct val="110000"/>
        </a:lnSpc>
        <a:spcBef>
          <a:spcPts val="450"/>
        </a:spcBef>
        <a:spcAft>
          <a:spcPts val="0"/>
        </a:spcAft>
        <a:buClr>
          <a:schemeClr val="tx2"/>
        </a:buClr>
        <a:buFont typeface="Symbol" panose="05050102010706020507" pitchFamily="18" charset="2"/>
        <a:buNone/>
        <a:defRPr sz="1500" b="0" kern="1200">
          <a:solidFill>
            <a:schemeClr val="tx2"/>
          </a:solidFill>
          <a:latin typeface="+mn-lt"/>
          <a:ea typeface="+mn-ea"/>
          <a:cs typeface="+mn-cs"/>
        </a:defRPr>
      </a:lvl1pPr>
      <a:lvl2pPr marL="130969" indent="-130969" algn="l" defTabSz="685800" rtl="0" eaLnBrk="1" latinLnBrk="0" hangingPunct="1">
        <a:lnSpc>
          <a:spcPct val="110000"/>
        </a:lnSpc>
        <a:spcBef>
          <a:spcPts val="450"/>
        </a:spcBef>
        <a:spcAft>
          <a:spcPts val="0"/>
        </a:spcAft>
        <a:buClr>
          <a:schemeClr val="tx2"/>
        </a:buClr>
        <a:buSzPct val="120000"/>
        <a:buFont typeface="Arial" panose="020B0604020202020204" pitchFamily="34" charset="0"/>
        <a:buChar char="•"/>
        <a:defRPr sz="1200" b="1" i="0" kern="1200">
          <a:solidFill>
            <a:schemeClr val="tx1"/>
          </a:solidFill>
          <a:latin typeface="+mn-lt"/>
          <a:ea typeface="+mn-ea"/>
          <a:cs typeface="+mn-cs"/>
        </a:defRPr>
      </a:lvl2pPr>
      <a:lvl3pPr marL="269081" indent="-138113" algn="l" defTabSz="685800" rtl="0" eaLnBrk="1" latinLnBrk="0" hangingPunct="1">
        <a:lnSpc>
          <a:spcPct val="110000"/>
        </a:lnSpc>
        <a:spcBef>
          <a:spcPts val="225"/>
        </a:spcBef>
        <a:spcAft>
          <a:spcPts val="0"/>
        </a:spcAft>
        <a:buClr>
          <a:schemeClr val="tx2"/>
        </a:buClr>
        <a:buFont typeface="Arial" panose="020B0604020202020204" pitchFamily="34" charset="0"/>
        <a:buChar char="-"/>
        <a:defRPr sz="1200" b="0" kern="1200">
          <a:solidFill>
            <a:schemeClr val="tx1"/>
          </a:solidFill>
          <a:latin typeface="+mn-lt"/>
          <a:ea typeface="+mn-ea"/>
          <a:cs typeface="+mn-cs"/>
        </a:defRPr>
      </a:lvl3pPr>
      <a:lvl4pPr marL="397669" indent="-128588" algn="l" defTabSz="685800" rtl="0" eaLnBrk="1" latinLnBrk="0" hangingPunct="1">
        <a:lnSpc>
          <a:spcPct val="110000"/>
        </a:lnSpc>
        <a:spcBef>
          <a:spcPts val="0"/>
        </a:spcBef>
        <a:spcAft>
          <a:spcPts val="0"/>
        </a:spcAft>
        <a:buClr>
          <a:schemeClr val="tx2"/>
        </a:buClr>
        <a:buSzPct val="100000"/>
        <a:buFont typeface="Arial" panose="020B0604020202020204" pitchFamily="34" charset="0"/>
        <a:buChar char="•"/>
        <a:defRPr sz="900" b="0" kern="1200">
          <a:solidFill>
            <a:schemeClr val="tx1"/>
          </a:solidFill>
          <a:latin typeface="+mn-lt"/>
          <a:ea typeface="+mn-ea"/>
          <a:cs typeface="+mn-cs"/>
        </a:defRPr>
      </a:lvl4pPr>
      <a:lvl5pPr marL="403622" indent="-60722" algn="l" defTabSz="685800" rtl="0" eaLnBrk="1" latinLnBrk="0" hangingPunct="1">
        <a:lnSpc>
          <a:spcPct val="110000"/>
        </a:lnSpc>
        <a:spcBef>
          <a:spcPts val="0"/>
        </a:spcBef>
        <a:spcAft>
          <a:spcPts val="0"/>
        </a:spcAft>
        <a:buFont typeface="Arial" panose="020B0604020202020204" pitchFamily="34" charset="0"/>
        <a:buNone/>
        <a:defRPr sz="9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9" name="Espace réservé du texte 2">
            <a:extLst>
              <a:ext uri="{FF2B5EF4-FFF2-40B4-BE49-F238E27FC236}">
                <a16:creationId xmlns:a16="http://schemas.microsoft.com/office/drawing/2014/main" id="{DD43A8C1-474B-290A-EEB6-5A8584E0D79A}"/>
              </a:ext>
            </a:extLst>
          </p:cNvPr>
          <p:cNvSpPr>
            <a:spLocks noGrp="1"/>
          </p:cNvSpPr>
          <p:nvPr>
            <p:ph type="body" idx="1"/>
          </p:nvPr>
        </p:nvSpPr>
        <p:spPr bwMode="gray">
          <a:xfrm>
            <a:off x="2239881" y="1087041"/>
            <a:ext cx="6256421" cy="350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DE NIVEAU 1</a:t>
            </a:r>
          </a:p>
          <a:p>
            <a:pPr lvl="1"/>
            <a:r>
              <a:rPr lang="fr-FR" altLang="fr-FR" dirty="0"/>
              <a:t>TEXTE DE NIVEAU 2</a:t>
            </a:r>
          </a:p>
          <a:p>
            <a:pPr lvl="2"/>
            <a:r>
              <a:rPr lang="fr-FR" altLang="fr-FR" dirty="0"/>
              <a:t>Texte de niveau 3</a:t>
            </a:r>
          </a:p>
          <a:p>
            <a:pPr lvl="3"/>
            <a:r>
              <a:rPr lang="fr-FR" altLang="fr-FR" dirty="0"/>
              <a:t>Texte de niveau 4</a:t>
            </a:r>
          </a:p>
        </p:txBody>
      </p:sp>
      <p:sp>
        <p:nvSpPr>
          <p:cNvPr id="4" name="Espace réservé de la date 3">
            <a:extLst>
              <a:ext uri="{FF2B5EF4-FFF2-40B4-BE49-F238E27FC236}">
                <a16:creationId xmlns:a16="http://schemas.microsoft.com/office/drawing/2014/main" id="{D9BB1F68-6D40-1B75-FFA5-B3EE2BB32994}"/>
              </a:ext>
            </a:extLst>
          </p:cNvPr>
          <p:cNvSpPr>
            <a:spLocks noGrp="1"/>
          </p:cNvSpPr>
          <p:nvPr>
            <p:ph type="dt" sz="half" idx="2"/>
          </p:nvPr>
        </p:nvSpPr>
        <p:spPr bwMode="gray">
          <a:xfrm>
            <a:off x="8893176" y="0"/>
            <a:ext cx="249238" cy="195263"/>
          </a:xfrm>
          <a:prstGeom prst="rect">
            <a:avLst/>
          </a:prstGeom>
        </p:spPr>
        <p:txBody>
          <a:bodyPr vert="horz" lIns="0" tIns="0" rIns="0" bIns="0" rtlCol="0" anchor="ctr" anchorCtr="0">
            <a:noAutofit/>
          </a:bodyPr>
          <a:lstStyle>
            <a:lvl1pPr algn="ctr" eaLnBrk="1" fontAlgn="auto" hangingPunct="1">
              <a:lnSpc>
                <a:spcPct val="100000"/>
              </a:lnSpc>
              <a:spcBef>
                <a:spcPts val="0"/>
              </a:spcBef>
              <a:spcAft>
                <a:spcPts val="0"/>
              </a:spcAft>
              <a:defRPr sz="100">
                <a:solidFill>
                  <a:schemeClr val="bg1">
                    <a:alpha val="0"/>
                  </a:schemeClr>
                </a:solidFill>
                <a:latin typeface="+mj-lt"/>
                <a:cs typeface="+mn-cs"/>
              </a:defRPr>
            </a:lvl1pPr>
          </a:lstStyle>
          <a:p>
            <a:pPr>
              <a:defRPr/>
            </a:pPr>
            <a:fld id="{8228D3FB-6A1A-EA4A-93EA-506E63262F32}" type="datetime1">
              <a:rPr lang="fr-FR" smtClean="0"/>
              <a:t>04/11/2025</a:t>
            </a:fld>
            <a:endParaRPr lang="fr-FR"/>
          </a:p>
        </p:txBody>
      </p:sp>
      <p:sp>
        <p:nvSpPr>
          <p:cNvPr id="5" name="Espace réservé du pied de page 4">
            <a:extLst>
              <a:ext uri="{FF2B5EF4-FFF2-40B4-BE49-F238E27FC236}">
                <a16:creationId xmlns:a16="http://schemas.microsoft.com/office/drawing/2014/main" id="{54B76224-F9B1-B399-8511-FF26710BE41F}"/>
              </a:ext>
            </a:extLst>
          </p:cNvPr>
          <p:cNvSpPr>
            <a:spLocks noGrp="1"/>
          </p:cNvSpPr>
          <p:nvPr>
            <p:ph type="ftr" sz="quarter" idx="3"/>
          </p:nvPr>
        </p:nvSpPr>
        <p:spPr bwMode="gray">
          <a:xfrm>
            <a:off x="8893176" y="0"/>
            <a:ext cx="250825" cy="195263"/>
          </a:xfrm>
          <a:prstGeom prst="rect">
            <a:avLst/>
          </a:prstGeom>
        </p:spPr>
        <p:txBody>
          <a:bodyPr vert="horz" lIns="0" tIns="0" rIns="0" bIns="0" rtlCol="0" anchor="ctr" anchorCtr="0">
            <a:noAutofit/>
          </a:bodyPr>
          <a:lstStyle>
            <a:lvl1pPr algn="l" eaLnBrk="1" fontAlgn="auto" hangingPunct="1">
              <a:spcBef>
                <a:spcPts val="0"/>
              </a:spcBef>
              <a:spcAft>
                <a:spcPts val="0"/>
              </a:spcAft>
              <a:defRPr sz="100">
                <a:solidFill>
                  <a:schemeClr val="bg1">
                    <a:alpha val="0"/>
                  </a:schemeClr>
                </a:solidFill>
                <a:latin typeface="+mj-lt"/>
                <a:cs typeface="+mn-cs"/>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BEC32B6B-81DF-17F3-9648-819872DFC6A9}"/>
              </a:ext>
            </a:extLst>
          </p:cNvPr>
          <p:cNvSpPr>
            <a:spLocks noGrp="1"/>
          </p:cNvSpPr>
          <p:nvPr>
            <p:ph type="sldNum" sz="quarter" idx="4"/>
          </p:nvPr>
        </p:nvSpPr>
        <p:spPr bwMode="gray">
          <a:xfrm>
            <a:off x="944505" y="4299943"/>
            <a:ext cx="342988" cy="125894"/>
          </a:xfrm>
          <a:prstGeom prst="rect">
            <a:avLst/>
          </a:prstGeom>
          <a:solidFill>
            <a:schemeClr val="bg1"/>
          </a:solidFill>
        </p:spPr>
        <p:txBody>
          <a:bodyPr vert="horz" wrap="square" lIns="0" tIns="0" rIns="0" bIns="0" numCol="1" anchor="ctr" anchorCtr="0" compatLnSpc="1">
            <a:prstTxWarp prst="textNoShape">
              <a:avLst/>
            </a:prstTxWarp>
            <a:noAutofit/>
          </a:bodyPr>
          <a:lstStyle>
            <a:lvl1pPr algn="ctr" eaLnBrk="1" hangingPunct="1">
              <a:defRPr sz="600" b="1">
                <a:solidFill>
                  <a:srgbClr val="2C246B"/>
                </a:solidFill>
                <a:latin typeface="Montserrat" pitchFamily="2" charset="77"/>
              </a:defRPr>
            </a:lvl1pPr>
          </a:lstStyle>
          <a:p>
            <a:fld id="{558E8396-2DA7-6C46-9908-4866501E921A}" type="slidenum">
              <a:rPr lang="fr-FR" altLang="fr-FR" smtClean="0"/>
              <a:pPr/>
              <a:t>‹N°›</a:t>
            </a:fld>
            <a:endParaRPr lang="fr-FR" altLang="fr-FR" dirty="0"/>
          </a:p>
        </p:txBody>
      </p:sp>
      <p:pic>
        <p:nvPicPr>
          <p:cNvPr id="1033" name="Image 11">
            <a:extLst>
              <a:ext uri="{FF2B5EF4-FFF2-40B4-BE49-F238E27FC236}">
                <a16:creationId xmlns:a16="http://schemas.microsoft.com/office/drawing/2014/main" id="{BE4FBFFE-9958-37EB-B965-E9C5FEDAA08E}"/>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gray">
          <a:xfrm>
            <a:off x="7488324" y="4682729"/>
            <a:ext cx="1619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space réservé du pied de page 4">
            <a:extLst>
              <a:ext uri="{FF2B5EF4-FFF2-40B4-BE49-F238E27FC236}">
                <a16:creationId xmlns:a16="http://schemas.microsoft.com/office/drawing/2014/main" id="{2E62BC6F-81DC-1AD1-D344-E1E2E479FC76}"/>
              </a:ext>
            </a:extLst>
          </p:cNvPr>
          <p:cNvSpPr txBox="1">
            <a:spLocks/>
          </p:cNvSpPr>
          <p:nvPr userDrawn="1"/>
        </p:nvSpPr>
        <p:spPr bwMode="gray">
          <a:xfrm>
            <a:off x="8893176" y="4775200"/>
            <a:ext cx="250825" cy="195263"/>
          </a:xfrm>
          <a:prstGeom prst="rect">
            <a:avLst/>
          </a:prstGeom>
        </p:spPr>
        <p:txBody>
          <a:bodyPr vert="horz" lIns="0" tIns="0" rIns="0" bIns="0" rtlCol="0" anchor="ctr" anchorCtr="0">
            <a:noAutofit/>
          </a:bodyPr>
          <a:lstStyle>
            <a:defPPr>
              <a:defRPr lang="fr-FR"/>
            </a:defPPr>
            <a:lvl1pPr algn="l" rtl="0" eaLnBrk="1" fontAlgn="auto" hangingPunct="1">
              <a:spcBef>
                <a:spcPts val="0"/>
              </a:spcBef>
              <a:spcAft>
                <a:spcPts val="0"/>
              </a:spcAft>
              <a:defRPr sz="100" kern="1200">
                <a:solidFill>
                  <a:schemeClr val="bg1">
                    <a:alpha val="0"/>
                  </a:schemeClr>
                </a:solidFill>
                <a:latin typeface="+mj-lt"/>
                <a:ea typeface="+mn-ea"/>
                <a:cs typeface="+mn-cs"/>
              </a:defRPr>
            </a:lvl1pPr>
            <a:lvl2pPr marL="457200" algn="l" rtl="0" eaLnBrk="0" fontAlgn="base" hangingPunct="0">
              <a:spcBef>
                <a:spcPct val="0"/>
              </a:spcBef>
              <a:spcAft>
                <a:spcPct val="0"/>
              </a:spcAft>
              <a:defRPr kern="1200">
                <a:solidFill>
                  <a:schemeClr val="tx1"/>
                </a:solidFill>
                <a:latin typeface="Open Sans" panose="020B0606030504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Open Sans" panose="020B0606030504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Open Sans" panose="020B0606030504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Open Sans" panose="020B0606030504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Open Sans" panose="020B0606030504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Open Sans" panose="020B0606030504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Open Sans" panose="020B0606030504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Open Sans" panose="020B0606030504020204" pitchFamily="34" charset="0"/>
                <a:ea typeface="+mn-ea"/>
                <a:cs typeface="Arial" panose="020B0604020202020204" pitchFamily="34" charset="0"/>
              </a:defRPr>
            </a:lvl9pPr>
          </a:lstStyle>
          <a:p>
            <a:pPr>
              <a:defRPr/>
            </a:pPr>
            <a:endParaRPr lang="fr-FR" sz="100" dirty="0"/>
          </a:p>
        </p:txBody>
      </p:sp>
      <p:sp>
        <p:nvSpPr>
          <p:cNvPr id="7" name="TextBox 6">
            <a:extLst>
              <a:ext uri="{FF2B5EF4-FFF2-40B4-BE49-F238E27FC236}">
                <a16:creationId xmlns:a16="http://schemas.microsoft.com/office/drawing/2014/main" id="{43A8B589-9E6F-B215-9267-EE2D7D2AF29E}"/>
              </a:ext>
            </a:extLst>
          </p:cNvPr>
          <p:cNvSpPr txBox="1"/>
          <p:nvPr>
            <p:extLst>
              <p:ext uri="{1162E1C5-73C7-4A58-AE30-91384D911F3F}">
                <p184:classification xmlns:p184="http://schemas.microsoft.com/office/powerpoint/2018/4/main" val="ftr"/>
              </p:ext>
            </p:extLst>
          </p:nvPr>
        </p:nvSpPr>
        <p:spPr>
          <a:xfrm>
            <a:off x="4343972" y="5029200"/>
            <a:ext cx="477441" cy="115416"/>
          </a:xfrm>
          <a:prstGeom prst="rect">
            <a:avLst/>
          </a:prstGeom>
        </p:spPr>
        <p:txBody>
          <a:bodyPr horzOverflow="overflow" lIns="0" tIns="0" rIns="0" bIns="0">
            <a:spAutoFit/>
          </a:bodyPr>
          <a:lstStyle/>
          <a:p>
            <a:pPr algn="l"/>
            <a:r>
              <a:rPr lang="en-US" sz="750">
                <a:solidFill>
                  <a:srgbClr val="000000"/>
                </a:solidFill>
                <a:latin typeface="Calibri" panose="020F0502020204030204" pitchFamily="34" charset="0"/>
                <a:cs typeface="Calibri" panose="020F0502020204030204" pitchFamily="34" charset="0"/>
              </a:rPr>
              <a:t>C1 - Interne</a:t>
            </a:r>
          </a:p>
        </p:txBody>
      </p:sp>
    </p:spTree>
    <p:extLst>
      <p:ext uri="{BB962C8B-B14F-4D97-AF65-F5344CB8AC3E}">
        <p14:creationId xmlns:p14="http://schemas.microsoft.com/office/powerpoint/2010/main" val="1941944432"/>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815" r:id="rId7"/>
    <p:sldLayoutId id="2147483816" r:id="rId8"/>
  </p:sldLayoutIdLst>
  <p:hf hdr="0" ftr="0" dt="0"/>
  <p:txStyles>
    <p:titleStyle>
      <a:lvl1pPr algn="ctr" rtl="0" eaLnBrk="0" fontAlgn="base" hangingPunct="0">
        <a:spcBef>
          <a:spcPct val="0"/>
        </a:spcBef>
        <a:spcAft>
          <a:spcPct val="0"/>
        </a:spcAft>
        <a:defRPr sz="675" b="0" kern="1200">
          <a:solidFill>
            <a:schemeClr val="bg1"/>
          </a:solidFill>
          <a:latin typeface="+mj-lt"/>
          <a:ea typeface="+mj-ea"/>
          <a:cs typeface="+mj-cs"/>
        </a:defRPr>
      </a:lvl1pPr>
      <a:lvl2pPr algn="r" rtl="0" eaLnBrk="0" fontAlgn="base" hangingPunct="0">
        <a:spcBef>
          <a:spcPct val="0"/>
        </a:spcBef>
        <a:spcAft>
          <a:spcPct val="0"/>
        </a:spcAft>
        <a:defRPr sz="900" b="1">
          <a:solidFill>
            <a:schemeClr val="bg1"/>
          </a:solidFill>
          <a:latin typeface="Montserrat" panose="02000505000000020004" pitchFamily="2" charset="0"/>
        </a:defRPr>
      </a:lvl2pPr>
      <a:lvl3pPr algn="r" rtl="0" eaLnBrk="0" fontAlgn="base" hangingPunct="0">
        <a:spcBef>
          <a:spcPct val="0"/>
        </a:spcBef>
        <a:spcAft>
          <a:spcPct val="0"/>
        </a:spcAft>
        <a:defRPr sz="900" b="1">
          <a:solidFill>
            <a:schemeClr val="bg1"/>
          </a:solidFill>
          <a:latin typeface="Montserrat" panose="02000505000000020004" pitchFamily="2" charset="0"/>
        </a:defRPr>
      </a:lvl3pPr>
      <a:lvl4pPr algn="r" rtl="0" eaLnBrk="0" fontAlgn="base" hangingPunct="0">
        <a:spcBef>
          <a:spcPct val="0"/>
        </a:spcBef>
        <a:spcAft>
          <a:spcPct val="0"/>
        </a:spcAft>
        <a:defRPr sz="900" b="1">
          <a:solidFill>
            <a:schemeClr val="bg1"/>
          </a:solidFill>
          <a:latin typeface="Montserrat" panose="02000505000000020004" pitchFamily="2" charset="0"/>
        </a:defRPr>
      </a:lvl4pPr>
      <a:lvl5pPr algn="r" rtl="0" eaLnBrk="0" fontAlgn="base" hangingPunct="0">
        <a:spcBef>
          <a:spcPct val="0"/>
        </a:spcBef>
        <a:spcAft>
          <a:spcPct val="0"/>
        </a:spcAft>
        <a:defRPr sz="900" b="1">
          <a:solidFill>
            <a:schemeClr val="bg1"/>
          </a:solidFill>
          <a:latin typeface="Montserrat" panose="02000505000000020004" pitchFamily="2" charset="0"/>
        </a:defRPr>
      </a:lvl5pPr>
      <a:lvl6pPr marL="342900" algn="r" rtl="0" fontAlgn="base">
        <a:spcBef>
          <a:spcPct val="0"/>
        </a:spcBef>
        <a:spcAft>
          <a:spcPct val="0"/>
        </a:spcAft>
        <a:defRPr sz="900" b="1">
          <a:solidFill>
            <a:schemeClr val="bg1"/>
          </a:solidFill>
          <a:latin typeface="Montserrat" panose="02000505000000020004" pitchFamily="2" charset="0"/>
        </a:defRPr>
      </a:lvl6pPr>
      <a:lvl7pPr marL="685800" algn="r" rtl="0" fontAlgn="base">
        <a:spcBef>
          <a:spcPct val="0"/>
        </a:spcBef>
        <a:spcAft>
          <a:spcPct val="0"/>
        </a:spcAft>
        <a:defRPr sz="900" b="1">
          <a:solidFill>
            <a:schemeClr val="bg1"/>
          </a:solidFill>
          <a:latin typeface="Montserrat" panose="02000505000000020004" pitchFamily="2" charset="0"/>
        </a:defRPr>
      </a:lvl7pPr>
      <a:lvl8pPr marL="1028700" algn="r" rtl="0" fontAlgn="base">
        <a:spcBef>
          <a:spcPct val="0"/>
        </a:spcBef>
        <a:spcAft>
          <a:spcPct val="0"/>
        </a:spcAft>
        <a:defRPr sz="900" b="1">
          <a:solidFill>
            <a:schemeClr val="bg1"/>
          </a:solidFill>
          <a:latin typeface="Montserrat" panose="02000505000000020004" pitchFamily="2" charset="0"/>
        </a:defRPr>
      </a:lvl8pPr>
      <a:lvl9pPr marL="1371600" algn="r" rtl="0" fontAlgn="base">
        <a:spcBef>
          <a:spcPct val="0"/>
        </a:spcBef>
        <a:spcAft>
          <a:spcPct val="0"/>
        </a:spcAft>
        <a:defRPr sz="900" b="1">
          <a:solidFill>
            <a:schemeClr val="bg1"/>
          </a:solidFill>
          <a:latin typeface="Montserrat" panose="02000505000000020004" pitchFamily="2" charset="0"/>
        </a:defRPr>
      </a:lvl9pPr>
    </p:titleStyle>
    <p:bodyStyle>
      <a:lvl1pPr marL="0" indent="0" algn="l" rtl="0" eaLnBrk="0" fontAlgn="base" hangingPunct="0">
        <a:spcBef>
          <a:spcPts val="1125"/>
        </a:spcBef>
        <a:spcAft>
          <a:spcPts val="750"/>
        </a:spcAft>
        <a:buClr>
          <a:srgbClr val="2C256B"/>
        </a:buClr>
        <a:buSzPct val="110000"/>
        <a:buFont typeface="Wingdings" pitchFamily="2" charset="2"/>
        <a:buNone/>
        <a:defRPr sz="1500" b="1" kern="1200">
          <a:solidFill>
            <a:srgbClr val="153D8A"/>
          </a:solidFill>
          <a:latin typeface="Montserrat" pitchFamily="2" charset="77"/>
          <a:ea typeface="+mn-ea"/>
          <a:cs typeface="+mn-cs"/>
        </a:defRPr>
      </a:lvl1pPr>
      <a:lvl2pPr marL="323850" indent="-107156" algn="l" rtl="0" eaLnBrk="0" fontAlgn="base" hangingPunct="0">
        <a:spcBef>
          <a:spcPct val="0"/>
        </a:spcBef>
        <a:spcAft>
          <a:spcPct val="0"/>
        </a:spcAft>
        <a:buClr>
          <a:srgbClr val="0062AE"/>
        </a:buClr>
        <a:buSzPct val="85000"/>
        <a:buFontTx/>
        <a:buBlip>
          <a:blip r:embed="rId11"/>
        </a:buBlip>
        <a:defRPr sz="1050" b="1" kern="1200">
          <a:solidFill>
            <a:srgbClr val="153D8A"/>
          </a:solidFill>
          <a:latin typeface="+mj-lt"/>
          <a:ea typeface="+mn-ea"/>
          <a:cs typeface="+mn-cs"/>
        </a:defRPr>
      </a:lvl2pPr>
      <a:lvl3pPr marL="324000" indent="0" algn="l" rtl="0" eaLnBrk="0" fontAlgn="base" hangingPunct="0">
        <a:spcBef>
          <a:spcPts val="1125"/>
        </a:spcBef>
        <a:spcAft>
          <a:spcPts val="450"/>
        </a:spcAft>
        <a:buClr>
          <a:srgbClr val="0062AE"/>
        </a:buClr>
        <a:buSzPct val="120000"/>
        <a:buFontTx/>
        <a:buNone/>
        <a:defRPr sz="750" b="1" i="0" kern="1200">
          <a:solidFill>
            <a:srgbClr val="153D8A"/>
          </a:solidFill>
          <a:latin typeface="+mj-lt"/>
          <a:ea typeface="+mn-ea"/>
          <a:cs typeface="+mn-cs"/>
        </a:defRPr>
      </a:lvl3pPr>
      <a:lvl4pPr marL="323850" algn="l" rtl="0" eaLnBrk="0" fontAlgn="base" hangingPunct="0">
        <a:spcBef>
          <a:spcPct val="0"/>
        </a:spcBef>
        <a:spcAft>
          <a:spcPct val="0"/>
        </a:spcAft>
        <a:buSzPct val="25000"/>
        <a:buBlip>
          <a:blip r:embed="rId12"/>
        </a:buBlip>
        <a:defRPr sz="750" b="0" i="0" kern="1200">
          <a:solidFill>
            <a:srgbClr val="153D8A"/>
          </a:solidFill>
          <a:latin typeface="Montserrat Light" pitchFamily="2" charset="77"/>
          <a:ea typeface="+mn-ea"/>
          <a:cs typeface="+mn-cs"/>
        </a:defRPr>
      </a:lvl4pPr>
      <a:lvl5pPr marL="323850" indent="-107156" algn="l" rtl="0" eaLnBrk="0" fontAlgn="base" hangingPunct="0">
        <a:spcBef>
          <a:spcPts val="1125"/>
        </a:spcBef>
        <a:spcAft>
          <a:spcPts val="450"/>
        </a:spcAft>
        <a:buClr>
          <a:srgbClr val="0062AE"/>
        </a:buClr>
        <a:buSzPct val="85000"/>
        <a:buFont typeface="Wingdings 3" pitchFamily="2" charset="2"/>
        <a:buChar char=""/>
        <a:defRPr sz="900" i="1" kern="1200">
          <a:solidFill>
            <a:srgbClr val="0062AE"/>
          </a:solidFill>
          <a:latin typeface="+mn-lt"/>
          <a:ea typeface="+mn-ea"/>
          <a:cs typeface="+mn-cs"/>
        </a:defRPr>
      </a:lvl5pPr>
      <a:lvl6pPr marL="324000" indent="0" algn="l" defTabSz="685800" rtl="0" eaLnBrk="1" latinLnBrk="0" hangingPunct="1">
        <a:spcBef>
          <a:spcPts val="0"/>
        </a:spcBef>
        <a:buFontTx/>
        <a:buBlip>
          <a:blip r:embed="rId12"/>
        </a:buBlip>
        <a:defRPr sz="900" kern="1200">
          <a:solidFill>
            <a:srgbClr val="444F57"/>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3000">
              <a:srgbClr val="FFFFFF"/>
            </a:gs>
            <a:gs pos="0">
              <a:srgbClr val="FBE3D6"/>
            </a:gs>
            <a:gs pos="40000">
              <a:schemeClr val="accent2">
                <a:lumMod val="20000"/>
                <a:lumOff val="80000"/>
              </a:schemeClr>
            </a:gs>
            <a:gs pos="78000">
              <a:srgbClr val="FAEEE6"/>
            </a:gs>
            <a:gs pos="99000">
              <a:schemeClr val="bg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9B0CB28-85DB-480B-8C99-FD493ACC7120}" type="datetimeFigureOut">
              <a:rPr lang="en-US" smtClean="0"/>
              <a:t>11/4/2025</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
              </a:t>
            </a:r>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E4DE196-8A13-4FF7-A07E-102851959EAB}" type="slidenum">
              <a:rPr lang="en-US" smtClean="0"/>
              <a:pPr/>
              <a:t>‹N°›</a:t>
            </a:fld>
            <a:endParaRPr lang="en-US" dirty="0"/>
          </a:p>
        </p:txBody>
      </p:sp>
    </p:spTree>
    <p:extLst>
      <p:ext uri="{BB962C8B-B14F-4D97-AF65-F5344CB8AC3E}">
        <p14:creationId xmlns:p14="http://schemas.microsoft.com/office/powerpoint/2010/main" val="788305533"/>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numéro de diapositive 3"/>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B8865AD-EE0C-47FB-9C60-EBDE7F8C2966}" type="slidenum">
              <a:rPr lang="fr-FR" smtClean="0"/>
              <a:t>‹N°›</a:t>
            </a:fld>
            <a:endParaRPr lang="fr-FR"/>
          </a:p>
        </p:txBody>
      </p:sp>
    </p:spTree>
    <p:extLst>
      <p:ext uri="{BB962C8B-B14F-4D97-AF65-F5344CB8AC3E}">
        <p14:creationId xmlns:p14="http://schemas.microsoft.com/office/powerpoint/2010/main" val="3243199668"/>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 id="2147483804" r:id="rId15"/>
    <p:sldLayoutId id="2147483805" r:id="rId16"/>
    <p:sldLayoutId id="2147483806" r:id="rId17"/>
  </p:sldLayoutIdLst>
  <p:hf hdr="0" ftr="0" dt="0"/>
  <p:txStyles>
    <p:titleStyle>
      <a:lvl1pPr algn="l" defTabSz="685800" rtl="0" eaLnBrk="1" latinLnBrk="0" hangingPunct="1">
        <a:lnSpc>
          <a:spcPct val="90000"/>
        </a:lnSpc>
        <a:spcBef>
          <a:spcPct val="0"/>
        </a:spcBef>
        <a:buNone/>
        <a:defRPr sz="1875" kern="1200">
          <a:solidFill>
            <a:schemeClr val="tx1"/>
          </a:solidFill>
          <a:latin typeface="Century Gothic" panose="020B0502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350" kern="1200">
          <a:solidFill>
            <a:schemeClr val="tx1"/>
          </a:solidFill>
          <a:latin typeface="Century Gothic" panose="020B0502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050" kern="1200">
          <a:solidFill>
            <a:schemeClr val="tx1"/>
          </a:solidFill>
          <a:latin typeface="Century Gothic" panose="020B0502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900" kern="1200">
          <a:solidFill>
            <a:schemeClr val="tx1"/>
          </a:solidFill>
          <a:latin typeface="Century Gothic" panose="020B0502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entury Gothic" panose="020B0502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entury Gothic" panose="020B0502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0418" name="Title Placeholder 1"/>
          <p:cNvSpPr>
            <a:spLocks noGrp="1"/>
          </p:cNvSpPr>
          <p:nvPr>
            <p:ph type="title"/>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0419" name="Text Placeholder 2"/>
          <p:cNvSpPr>
            <a:spLocks noGrp="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defRPr>
            </a:lvl1pPr>
          </a:lstStyle>
          <a:p>
            <a:pPr>
              <a:defRPr/>
            </a:pPr>
            <a:fld id="{EF285CF1-394F-4119-A1C7-52841CCD5F1E}" type="datetime1">
              <a:rPr lang="en-US" smtClean="0"/>
              <a:t>11/4/2025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defRPr>
            </a:lvl1pPr>
          </a:lstStyle>
          <a:p>
            <a:pPr>
              <a:defRPr/>
            </a:pPr>
            <a:r>
              <a:rPr lang="en-US"/>
              <a:t>MDA 27/12/12</a:t>
            </a: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defRPr>
            </a:lvl1pPr>
          </a:lstStyle>
          <a:p>
            <a:pPr>
              <a:defRPr/>
            </a:pPr>
            <a:fld id="{36242141-03EB-4078-846B-2F42A1E67174}"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15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8.xml"/><Relationship Id="rId1" Type="http://schemas.openxmlformats.org/officeDocument/2006/relationships/slideLayout" Target="../slideLayouts/slideLayout162.xml"/><Relationship Id="rId4" Type="http://schemas.openxmlformats.org/officeDocument/2006/relationships/image" Target="../media/image31.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162.xml"/><Relationship Id="rId4" Type="http://schemas.openxmlformats.org/officeDocument/2006/relationships/image" Target="../media/image31.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0.xml"/><Relationship Id="rId1" Type="http://schemas.openxmlformats.org/officeDocument/2006/relationships/slideLayout" Target="../slideLayouts/slideLayout162.xml"/><Relationship Id="rId4" Type="http://schemas.openxmlformats.org/officeDocument/2006/relationships/image" Target="../media/image31.emf"/></Relationships>
</file>

<file path=ppt/slides/_rels/slide3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oleObject" Target="../embeddings/oleObject2.bin"/><Relationship Id="rId1" Type="http://schemas.openxmlformats.org/officeDocument/2006/relationships/slideLayout" Target="../slideLayouts/slideLayout167.xml"/><Relationship Id="rId5" Type="http://schemas.openxmlformats.org/officeDocument/2006/relationships/image" Target="../media/image33.png"/><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1.xml"/><Relationship Id="rId1" Type="http://schemas.openxmlformats.org/officeDocument/2006/relationships/slideLayout" Target="../slideLayouts/slideLayout162.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2.xml"/><Relationship Id="rId1" Type="http://schemas.openxmlformats.org/officeDocument/2006/relationships/slideLayout" Target="../slideLayouts/slideLayout162.xml"/><Relationship Id="rId4" Type="http://schemas.openxmlformats.org/officeDocument/2006/relationships/image" Target="../media/image31.emf"/></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9.jp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http://www.toshiba.fr/tfis/img/infos/carte-france.gif" TargetMode="External"/><Relationship Id="rId2" Type="http://schemas.openxmlformats.org/officeDocument/2006/relationships/image" Target="../media/image48.png"/><Relationship Id="rId1" Type="http://schemas.openxmlformats.org/officeDocument/2006/relationships/slideLayout" Target="../slideLayouts/slideLayout8.xml"/><Relationship Id="rId4" Type="http://schemas.openxmlformats.org/officeDocument/2006/relationships/image" Target="../media/image49.emf"/></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hyperlink" Target="mailto:psyprecarite.centre-est@ghu-paris.fr" TargetMode="Externa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hyperlink" Target="mailto:psyprecarite.nord-est@ghu-paris.fr" TargetMode="External"/><Relationship Id="rId5" Type="http://schemas.openxmlformats.org/officeDocument/2006/relationships/hyperlink" Target="mailto:psyprecarite.nord-ouest@ghu-paris.fr" TargetMode="Externa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57.xml"/><Relationship Id="rId4" Type="http://schemas.openxmlformats.org/officeDocument/2006/relationships/image" Target="../media/image29.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oleObject" Target="../embeddings/oleObject5.bin"/><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chart" Target="../charts/chart4.xml"/><Relationship Id="rId4" Type="http://schemas.openxmlformats.org/officeDocument/2006/relationships/chart" Target="../charts/chart3.xml"/></Relationships>
</file>

<file path=ppt/slides/_rels/slide5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6.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3.xml"/></Relationships>
</file>

<file path=ppt/slides/_rels/slide6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4.xml"/></Relationships>
</file>

<file path=ppt/slides/_rels/slide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7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3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7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25.xml"/><Relationship Id="rId6" Type="http://schemas.openxmlformats.org/officeDocument/2006/relationships/image" Target="../media/image20.png"/><Relationship Id="rId5" Type="http://schemas.openxmlformats.org/officeDocument/2006/relationships/image" Target="../media/image66.png"/><Relationship Id="rId4" Type="http://schemas.microsoft.com/office/2007/relationships/hdphoto" Target="../media/hdphoto2.wdp"/></Relationships>
</file>

<file path=ppt/slides/_rels/slide7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28.xml"/></Relationships>
</file>

<file path=ppt/slides/_rels/slide7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7.xml"/><Relationship Id="rId4" Type="http://schemas.openxmlformats.org/officeDocument/2006/relationships/image" Target="../media/image68.png"/></Relationships>
</file>

<file path=ppt/slides/_rels/slide7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27.xml"/></Relationships>
</file>

<file path=ppt/slides/_rels/slide7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7.xml"/></Relationships>
</file>

<file path=ppt/slides/_rels/slide7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1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7.xml"/></Relationships>
</file>

<file path=ppt/slides/_rels/slide8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7.xml"/></Relationships>
</file>

<file path=ppt/slides/_rels/slide8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7.xml"/></Relationships>
</file>

<file path=ppt/slides/_rels/slide8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7.xml"/></Relationships>
</file>

<file path=ppt/slides/_rels/slide8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7.xml"/><Relationship Id="rId5" Type="http://schemas.openxmlformats.org/officeDocument/2006/relationships/image" Target="../media/image75.jpeg"/><Relationship Id="rId4" Type="http://schemas.openxmlformats.org/officeDocument/2006/relationships/image" Target="../media/image74.jpeg"/></Relationships>
</file>

<file path=ppt/slides/_rels/slide8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7.xml"/></Relationships>
</file>

<file path=ppt/slides/_rels/slide86.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78.jpeg"/><Relationship Id="rId2" Type="http://schemas.openxmlformats.org/officeDocument/2006/relationships/image" Target="../media/image76.jpeg"/><Relationship Id="rId1" Type="http://schemas.openxmlformats.org/officeDocument/2006/relationships/slideLayout" Target="../slideLayouts/slideLayout127.xml"/><Relationship Id="rId6" Type="http://schemas.openxmlformats.org/officeDocument/2006/relationships/image" Target="../media/image66.png"/><Relationship Id="rId5" Type="http://schemas.microsoft.com/office/2007/relationships/hdphoto" Target="../media/hdphoto2.wdp"/><Relationship Id="rId4" Type="http://schemas.openxmlformats.org/officeDocument/2006/relationships/image" Target="../media/image65.png"/></Relationships>
</file>

<file path=ppt/slides/_rels/slide8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9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9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7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e la date 6"/>
          <p:cNvSpPr>
            <a:spLocks noGrp="1"/>
          </p:cNvSpPr>
          <p:nvPr>
            <p:ph type="dt" sz="half" idx="10"/>
          </p:nvPr>
        </p:nvSpPr>
        <p:spPr/>
        <p:txBody>
          <a:bodyPr/>
          <a:lstStyle/>
          <a:p>
            <a:fld id="{04D23D62-17A8-6547-AF6B-323A348324DB}" type="datetime1">
              <a:rPr lang="fr-FR" smtClean="0"/>
              <a:t>04/11/2025</a:t>
            </a:fld>
            <a:endParaRPr lang="fr-FR" dirty="0"/>
          </a:p>
        </p:txBody>
      </p:sp>
      <p:sp>
        <p:nvSpPr>
          <p:cNvPr id="9" name="Espace réservé du numéro de diapositive 8"/>
          <p:cNvSpPr>
            <a:spLocks noGrp="1"/>
          </p:cNvSpPr>
          <p:nvPr>
            <p:ph type="sldNum" sz="quarter" idx="12"/>
          </p:nvPr>
        </p:nvSpPr>
        <p:spPr/>
        <p:txBody>
          <a:bodyPr/>
          <a:lstStyle/>
          <a:p>
            <a:fld id="{10C140CD-8AED-46FF-A9A2-77308F3F39AE}" type="slidenum">
              <a:rPr lang="fr-FR" smtClean="0"/>
              <a:pPr/>
              <a:t>1</a:t>
            </a:fld>
            <a:endParaRPr lang="fr-FR" dirty="0"/>
          </a:p>
        </p:txBody>
      </p:sp>
      <p:sp>
        <p:nvSpPr>
          <p:cNvPr id="6" name="Titre 5"/>
          <p:cNvSpPr>
            <a:spLocks noGrp="1"/>
          </p:cNvSpPr>
          <p:nvPr>
            <p:ph type="title"/>
          </p:nvPr>
        </p:nvSpPr>
        <p:spPr/>
        <p:txBody>
          <a:bodyPr/>
          <a:lstStyle/>
          <a:p>
            <a:endParaRPr lang="fr-FR"/>
          </a:p>
        </p:txBody>
      </p:sp>
      <p:sp>
        <p:nvSpPr>
          <p:cNvPr id="8" name="ZoneTexte 7"/>
          <p:cNvSpPr txBox="1"/>
          <p:nvPr/>
        </p:nvSpPr>
        <p:spPr>
          <a:xfrm>
            <a:off x="1475656" y="2107857"/>
            <a:ext cx="6912768" cy="2646878"/>
          </a:xfrm>
          <a:prstGeom prst="rect">
            <a:avLst/>
          </a:prstGeom>
          <a:noFill/>
        </p:spPr>
        <p:txBody>
          <a:bodyPr wrap="square" lIns="91440" tIns="45720" rIns="91440" bIns="45720" rtlCol="0" anchor="t">
            <a:spAutoFit/>
          </a:bodyPr>
          <a:lstStyle/>
          <a:p>
            <a:pPr algn="r" defTabSz="685800">
              <a:defRPr/>
            </a:pPr>
            <a:endParaRPr lang="fr-FR" sz="2400" b="1" dirty="0">
              <a:latin typeface="Calibri" panose="020F0502020204030204" pitchFamily="34" charset="0"/>
              <a:cs typeface="Calibri" panose="020F0502020204030204" pitchFamily="34" charset="0"/>
            </a:endParaRPr>
          </a:p>
          <a:p>
            <a:pPr algn="r" defTabSz="685800">
              <a:defRPr/>
            </a:pPr>
            <a:r>
              <a:rPr lang="fr-FR" sz="2800" b="1" dirty="0">
                <a:latin typeface="Calibri" panose="020F0502020204030204" pitchFamily="34" charset="0"/>
                <a:cs typeface="Calibri" panose="020F0502020204030204" pitchFamily="34" charset="0"/>
              </a:rPr>
              <a:t>Conseil Territorial de Santé de Paris</a:t>
            </a:r>
          </a:p>
          <a:p>
            <a:pPr algn="r" defTabSz="685800">
              <a:defRPr/>
            </a:pPr>
            <a:endParaRPr lang="fr-FR" sz="1400" dirty="0">
              <a:latin typeface="Calibri" panose="020F0502020204030204" pitchFamily="34" charset="0"/>
              <a:cs typeface="Calibri" panose="020F0502020204030204" pitchFamily="34" charset="0"/>
            </a:endParaRPr>
          </a:p>
          <a:p>
            <a:pPr algn="r" defTabSz="685800">
              <a:defRPr/>
            </a:pPr>
            <a:endParaRPr lang="fr-FR" sz="1400" dirty="0">
              <a:latin typeface="Calibri" panose="020F0502020204030204" pitchFamily="34" charset="0"/>
              <a:cs typeface="Calibri" panose="020F0502020204030204" pitchFamily="34" charset="0"/>
            </a:endParaRPr>
          </a:p>
          <a:p>
            <a:pPr algn="r" defTabSz="685800">
              <a:defRPr/>
            </a:pPr>
            <a:r>
              <a:rPr lang="fr-FR" sz="2000" dirty="0">
                <a:latin typeface="Calibri"/>
                <a:ea typeface="Calibri"/>
                <a:cs typeface="Calibri"/>
              </a:rPr>
              <a:t>Santé mentale</a:t>
            </a:r>
            <a:endParaRPr lang="fr-FR" dirty="0"/>
          </a:p>
          <a:p>
            <a:pPr algn="r" defTabSz="685800">
              <a:defRPr/>
            </a:pPr>
            <a:endParaRPr lang="fr-FR" dirty="0">
              <a:latin typeface="Calibri" panose="020F0502020204030204" pitchFamily="34" charset="0"/>
              <a:cs typeface="Calibri" panose="020F0502020204030204" pitchFamily="34" charset="0"/>
            </a:endParaRPr>
          </a:p>
          <a:p>
            <a:pPr algn="r" defTabSz="685800">
              <a:defRPr/>
            </a:pPr>
            <a:endParaRPr lang="fr-FR" dirty="0">
              <a:latin typeface="Calibri" panose="020F0502020204030204" pitchFamily="34" charset="0"/>
              <a:cs typeface="Calibri" panose="020F0502020204030204" pitchFamily="34" charset="0"/>
            </a:endParaRPr>
          </a:p>
          <a:p>
            <a:pPr algn="r" defTabSz="685800">
              <a:defRPr/>
            </a:pPr>
            <a:r>
              <a:rPr lang="fr-FR" sz="1200" dirty="0">
                <a:latin typeface="Calibri"/>
                <a:ea typeface="Calibri"/>
                <a:cs typeface="Calibri"/>
              </a:rPr>
              <a:t>Mardi 4 novembre 2025</a:t>
            </a:r>
            <a:endParaRPr lang="fr-FR" dirty="0">
              <a:latin typeface="Calibri"/>
              <a:ea typeface="Calibri"/>
              <a:cs typeface="Calibri"/>
            </a:endParaRPr>
          </a:p>
          <a:p>
            <a:pPr algn="r"/>
            <a:r>
              <a:rPr lang="fr-FR" dirty="0">
                <a:latin typeface="Calibri" panose="020F0502020204030204" pitchFamily="34" charset="0"/>
                <a:cs typeface="Calibri" panose="020F0502020204030204" pitchFamily="34" charset="0"/>
              </a:rPr>
              <a:t> </a:t>
            </a:r>
            <a:endParaRPr lang="fr-FR" sz="11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94614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B3878F-61E4-78B8-43FF-88A5CC251C9B}"/>
              </a:ext>
            </a:extLst>
          </p:cNvPr>
          <p:cNvSpPr>
            <a:spLocks noGrp="1"/>
          </p:cNvSpPr>
          <p:nvPr>
            <p:ph type="title"/>
          </p:nvPr>
        </p:nvSpPr>
        <p:spPr>
          <a:xfrm>
            <a:off x="945089" y="240631"/>
            <a:ext cx="7970311" cy="575379"/>
          </a:xfrm>
        </p:spPr>
        <p:txBody>
          <a:bodyPr>
            <a:normAutofit fontScale="90000"/>
          </a:bodyPr>
          <a:lstStyle/>
          <a:p>
            <a:r>
              <a:rPr lang="fr-FR" dirty="0"/>
              <a:t>Le PTSM à Paris : une gouvernance partagée et structurée</a:t>
            </a:r>
          </a:p>
        </p:txBody>
      </p:sp>
    </p:spTree>
    <p:extLst>
      <p:ext uri="{BB962C8B-B14F-4D97-AF65-F5344CB8AC3E}">
        <p14:creationId xmlns:p14="http://schemas.microsoft.com/office/powerpoint/2010/main" val="1882278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1DBBA-A9F9-1E3C-1319-CA513CF7BFAE}"/>
              </a:ext>
            </a:extLst>
          </p:cNvPr>
          <p:cNvSpPr>
            <a:spLocks noGrp="1"/>
          </p:cNvSpPr>
          <p:nvPr>
            <p:ph type="title"/>
          </p:nvPr>
        </p:nvSpPr>
        <p:spPr/>
        <p:txBody>
          <a:bodyPr/>
          <a:lstStyle/>
          <a:p>
            <a:r>
              <a:rPr lang="fr-FR" i="1" dirty="0"/>
              <a:t>Le PTSM à Paris : une gouvernance partagée</a:t>
            </a:r>
            <a:endParaRPr lang="fr-FR" dirty="0"/>
          </a:p>
        </p:txBody>
      </p:sp>
      <p:sp>
        <p:nvSpPr>
          <p:cNvPr id="3" name="Espace réservé du contenu 2">
            <a:extLst>
              <a:ext uri="{FF2B5EF4-FFF2-40B4-BE49-F238E27FC236}">
                <a16:creationId xmlns:a16="http://schemas.microsoft.com/office/drawing/2014/main" id="{94D204EC-F484-F97D-7945-E10D25233D18}"/>
              </a:ext>
            </a:extLst>
          </p:cNvPr>
          <p:cNvSpPr>
            <a:spLocks noGrp="1"/>
          </p:cNvSpPr>
          <p:nvPr>
            <p:ph sz="quarter" idx="10"/>
          </p:nvPr>
        </p:nvSpPr>
        <p:spPr/>
        <p:txBody>
          <a:bodyPr/>
          <a:lstStyle/>
          <a:p>
            <a:pPr algn="l" eaLnBrk="0" fontAlgn="base" hangingPunct="0">
              <a:lnSpc>
                <a:spcPct val="100000"/>
              </a:lnSpc>
              <a:spcBef>
                <a:spcPct val="0"/>
              </a:spcBef>
              <a:spcAft>
                <a:spcPct val="0"/>
              </a:spcAft>
            </a:pPr>
            <a:r>
              <a:rPr lang="fr-FR" altLang="fr-FR" sz="1800" b="1" dirty="0"/>
              <a:t>Un cadre commun pour coopérer en santé mentale :</a:t>
            </a:r>
            <a:endParaRPr lang="fr-FR" altLang="fr-FR" sz="1800" dirty="0"/>
          </a:p>
          <a:p>
            <a:pPr algn="l" eaLnBrk="0" fontAlgn="base" hangingPunct="0">
              <a:lnSpc>
                <a:spcPct val="100000"/>
              </a:lnSpc>
              <a:spcBef>
                <a:spcPct val="0"/>
              </a:spcBef>
              <a:spcAft>
                <a:spcPct val="0"/>
              </a:spcAft>
              <a:buFontTx/>
              <a:buChar char="•"/>
            </a:pPr>
            <a:r>
              <a:rPr lang="fr-FR" altLang="fr-FR" sz="1800" dirty="0"/>
              <a:t>Le </a:t>
            </a:r>
            <a:r>
              <a:rPr lang="fr-FR" altLang="fr-FR" sz="1800" b="1" dirty="0"/>
              <a:t>PTSM</a:t>
            </a:r>
            <a:r>
              <a:rPr lang="fr-FR" altLang="fr-FR" sz="1800" dirty="0"/>
              <a:t> structure la coopération entre tous les acteurs du territoire.</a:t>
            </a:r>
          </a:p>
          <a:p>
            <a:pPr algn="l" eaLnBrk="0" fontAlgn="base" hangingPunct="0">
              <a:lnSpc>
                <a:spcPct val="100000"/>
              </a:lnSpc>
              <a:spcBef>
                <a:spcPct val="0"/>
              </a:spcBef>
              <a:spcAft>
                <a:spcPct val="0"/>
              </a:spcAft>
              <a:buFontTx/>
              <a:buChar char="•"/>
            </a:pPr>
            <a:endParaRPr lang="fr-FR" altLang="fr-FR" sz="1800" dirty="0"/>
          </a:p>
          <a:p>
            <a:pPr algn="l" eaLnBrk="0" fontAlgn="base" hangingPunct="0">
              <a:lnSpc>
                <a:spcPct val="100000"/>
              </a:lnSpc>
              <a:spcBef>
                <a:spcPct val="0"/>
              </a:spcBef>
              <a:spcAft>
                <a:spcPct val="0"/>
              </a:spcAft>
            </a:pPr>
            <a:r>
              <a:rPr lang="fr-FR" altLang="fr-FR" sz="1800" dirty="0"/>
              <a:t>🟩 </a:t>
            </a:r>
            <a:r>
              <a:rPr lang="fr-FR" altLang="fr-FR" sz="1800" b="1" dirty="0"/>
              <a:t>Une gouvernance partagée :</a:t>
            </a:r>
            <a:endParaRPr lang="fr-FR" altLang="fr-FR" sz="1800" dirty="0"/>
          </a:p>
          <a:p>
            <a:pPr algn="l" eaLnBrk="0" fontAlgn="base" hangingPunct="0">
              <a:lnSpc>
                <a:spcPct val="100000"/>
              </a:lnSpc>
              <a:spcBef>
                <a:spcPct val="0"/>
              </a:spcBef>
              <a:spcAft>
                <a:spcPct val="0"/>
              </a:spcAft>
            </a:pPr>
            <a:r>
              <a:rPr lang="fr-FR" altLang="fr-FR" sz="1800" dirty="0"/>
              <a:t>Un large ensemble d’acteurs institutionnels, sanitaires, médico-sociaux, éducatifs et associatifs</a:t>
            </a:r>
            <a:br>
              <a:rPr lang="fr-FR" altLang="fr-FR" sz="1800" dirty="0"/>
            </a:br>
            <a:r>
              <a:rPr lang="fr-FR" altLang="fr-FR" sz="1800" dirty="0"/>
              <a:t>réunis autour d’une </a:t>
            </a:r>
            <a:r>
              <a:rPr lang="fr-FR" altLang="fr-FR" sz="1800" b="1" dirty="0"/>
              <a:t>stratégie commune en santé mentale,</a:t>
            </a:r>
          </a:p>
          <a:p>
            <a:pPr algn="l" eaLnBrk="0" fontAlgn="base" hangingPunct="0">
              <a:lnSpc>
                <a:spcPct val="100000"/>
              </a:lnSpc>
              <a:spcBef>
                <a:spcPct val="0"/>
              </a:spcBef>
              <a:spcAft>
                <a:spcPct val="0"/>
              </a:spcAft>
            </a:pPr>
            <a:endParaRPr lang="fr-FR" altLang="fr-FR" sz="1800" b="1" dirty="0"/>
          </a:p>
          <a:p>
            <a:pPr algn="l" eaLnBrk="0" fontAlgn="base" hangingPunct="0">
              <a:lnSpc>
                <a:spcPct val="100000"/>
              </a:lnSpc>
              <a:spcBef>
                <a:spcPct val="0"/>
              </a:spcBef>
              <a:spcAft>
                <a:spcPct val="0"/>
              </a:spcAft>
            </a:pPr>
            <a:r>
              <a:rPr lang="fr-FR" altLang="fr-FR" sz="1800" dirty="0"/>
              <a:t>Signature en </a:t>
            </a:r>
            <a:r>
              <a:rPr lang="fr-FR" altLang="fr-FR" sz="1800" b="1" dirty="0"/>
              <a:t>2024 du Contrat Territorial de Santé Mentale (CTSM 75)</a:t>
            </a:r>
            <a:r>
              <a:rPr lang="fr-FR" altLang="fr-FR" sz="1800" dirty="0"/>
              <a:t>,</a:t>
            </a:r>
            <a:br>
              <a:rPr lang="fr-FR" altLang="fr-FR" sz="1800" dirty="0"/>
            </a:br>
            <a:r>
              <a:rPr lang="fr-FR" altLang="fr-FR" sz="1800" dirty="0"/>
              <a:t>entre l’</a:t>
            </a:r>
            <a:r>
              <a:rPr lang="fr-FR" altLang="fr-FR" sz="1800" b="1" dirty="0"/>
              <a:t>ARS</a:t>
            </a:r>
            <a:r>
              <a:rPr lang="fr-FR" altLang="fr-FR" sz="1800" dirty="0"/>
              <a:t>, la </a:t>
            </a:r>
            <a:r>
              <a:rPr lang="fr-FR" altLang="fr-FR" sz="1800" b="1" dirty="0"/>
              <a:t>Ville de Paris</a:t>
            </a:r>
            <a:r>
              <a:rPr lang="fr-FR" altLang="fr-FR" sz="1800" dirty="0"/>
              <a:t>,</a:t>
            </a:r>
            <a:br>
              <a:rPr lang="fr-FR" altLang="fr-FR" sz="1800" dirty="0"/>
            </a:br>
            <a:r>
              <a:rPr lang="fr-FR" altLang="fr-FR" sz="1800" dirty="0"/>
              <a:t>les </a:t>
            </a:r>
            <a:r>
              <a:rPr lang="fr-FR" altLang="fr-FR" sz="1800" b="1" dirty="0"/>
              <a:t>associations d’usagers</a:t>
            </a:r>
            <a:r>
              <a:rPr lang="fr-FR" altLang="fr-FR" sz="1800" dirty="0"/>
              <a:t> et plusieurs </a:t>
            </a:r>
            <a:r>
              <a:rPr lang="fr-FR" altLang="fr-FR" sz="1800" b="1" dirty="0"/>
              <a:t>partenaires institutionnels</a:t>
            </a:r>
            <a:r>
              <a:rPr lang="fr-FR" altLang="fr-FR" sz="1800" dirty="0"/>
              <a:t>.</a:t>
            </a:r>
          </a:p>
          <a:p>
            <a:pPr algn="l" eaLnBrk="0" fontAlgn="base" hangingPunct="0">
              <a:lnSpc>
                <a:spcPct val="100000"/>
              </a:lnSpc>
              <a:spcBef>
                <a:spcPct val="0"/>
              </a:spcBef>
              <a:spcAft>
                <a:spcPct val="0"/>
              </a:spcAft>
            </a:pPr>
            <a:endParaRPr lang="fr-FR" altLang="fr-FR" sz="1800" b="1" dirty="0"/>
          </a:p>
          <a:p>
            <a:pPr algn="l" eaLnBrk="0" fontAlgn="base" hangingPunct="0">
              <a:lnSpc>
                <a:spcPct val="100000"/>
              </a:lnSpc>
              <a:spcBef>
                <a:spcPct val="0"/>
              </a:spcBef>
              <a:spcAft>
                <a:spcPct val="0"/>
              </a:spcAft>
            </a:pPr>
            <a:endParaRPr lang="fr-FR" sz="1800" b="1" dirty="0"/>
          </a:p>
          <a:p>
            <a:pPr algn="l" eaLnBrk="0" fontAlgn="base" hangingPunct="0">
              <a:lnSpc>
                <a:spcPct val="100000"/>
              </a:lnSpc>
              <a:spcBef>
                <a:spcPct val="0"/>
              </a:spcBef>
              <a:spcAft>
                <a:spcPct val="0"/>
              </a:spcAft>
            </a:pPr>
            <a:endParaRPr lang="fr-FR" dirty="0"/>
          </a:p>
        </p:txBody>
      </p:sp>
      <p:sp>
        <p:nvSpPr>
          <p:cNvPr id="4" name="Espace réservé du numéro de diapositive 3">
            <a:extLst>
              <a:ext uri="{FF2B5EF4-FFF2-40B4-BE49-F238E27FC236}">
                <a16:creationId xmlns:a16="http://schemas.microsoft.com/office/drawing/2014/main" id="{E5DE96A0-4EB3-1D96-C3C1-C918A4558169}"/>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11</a:t>
            </a:fld>
            <a:endParaRPr lang="fr-FR" dirty="0">
              <a:solidFill>
                <a:prstClr val="white"/>
              </a:solidFill>
            </a:endParaRPr>
          </a:p>
        </p:txBody>
      </p:sp>
    </p:spTree>
    <p:extLst>
      <p:ext uri="{BB962C8B-B14F-4D97-AF65-F5344CB8AC3E}">
        <p14:creationId xmlns:p14="http://schemas.microsoft.com/office/powerpoint/2010/main" val="1188914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C6FC28-AEC1-B474-3903-C163DB650502}"/>
              </a:ext>
            </a:extLst>
          </p:cNvPr>
          <p:cNvSpPr>
            <a:spLocks noGrp="1"/>
          </p:cNvSpPr>
          <p:nvPr>
            <p:ph type="title"/>
          </p:nvPr>
        </p:nvSpPr>
        <p:spPr/>
        <p:txBody>
          <a:bodyPr/>
          <a:lstStyle/>
          <a:p>
            <a:r>
              <a:rPr lang="fr-FR" dirty="0"/>
              <a:t>La gouvernance du PTSM à Paris</a:t>
            </a:r>
          </a:p>
        </p:txBody>
      </p:sp>
      <p:sp>
        <p:nvSpPr>
          <p:cNvPr id="3" name="Espace réservé du contenu 2">
            <a:extLst>
              <a:ext uri="{FF2B5EF4-FFF2-40B4-BE49-F238E27FC236}">
                <a16:creationId xmlns:a16="http://schemas.microsoft.com/office/drawing/2014/main" id="{2C5E6B54-A286-F49A-3B0A-8601662B948E}"/>
              </a:ext>
            </a:extLst>
          </p:cNvPr>
          <p:cNvSpPr>
            <a:spLocks noGrp="1"/>
          </p:cNvSpPr>
          <p:nvPr>
            <p:ph sz="quarter" idx="10"/>
          </p:nvPr>
        </p:nvSpPr>
        <p:spPr>
          <a:xfrm>
            <a:off x="334849" y="856422"/>
            <a:ext cx="8467508" cy="3601278"/>
          </a:xfrm>
        </p:spPr>
        <p:txBody>
          <a:bodyPr>
            <a:normAutofit fontScale="40000" lnSpcReduction="20000"/>
          </a:bodyPr>
          <a:lstStyle/>
          <a:p>
            <a:pPr algn="l"/>
            <a:r>
              <a:rPr lang="fr-FR" sz="1575" b="1" dirty="0"/>
              <a:t>🟩 Le Comité de pilotage (COPIL)</a:t>
            </a:r>
          </a:p>
          <a:p>
            <a:pPr algn="l"/>
            <a:br>
              <a:rPr lang="fr-FR" sz="1575" dirty="0"/>
            </a:br>
            <a:r>
              <a:rPr lang="fr-FR" sz="1575" dirty="0"/>
              <a:t>Réunit les principaux acteurs institutionnels et associatifs :</a:t>
            </a:r>
          </a:p>
          <a:p>
            <a:pPr>
              <a:buFont typeface="Arial" panose="020B0604020202020204" pitchFamily="34" charset="0"/>
              <a:buChar char="•"/>
            </a:pPr>
            <a:r>
              <a:rPr lang="fr-FR" sz="1575" dirty="0"/>
              <a:t>Ville de Paris</a:t>
            </a:r>
          </a:p>
          <a:p>
            <a:pPr>
              <a:buFont typeface="Arial" panose="020B0604020202020204" pitchFamily="34" charset="0"/>
              <a:buChar char="•"/>
            </a:pPr>
            <a:r>
              <a:rPr lang="fr-FR" sz="1575" dirty="0"/>
              <a:t>AORIF</a:t>
            </a:r>
          </a:p>
          <a:p>
            <a:pPr>
              <a:buFont typeface="Arial" panose="020B0604020202020204" pitchFamily="34" charset="0"/>
              <a:buChar char="•"/>
            </a:pPr>
            <a:r>
              <a:rPr lang="fr-FR" sz="1575" dirty="0"/>
              <a:t>Fondation l’élan retrouvé</a:t>
            </a:r>
          </a:p>
          <a:p>
            <a:pPr>
              <a:buFont typeface="Arial" panose="020B0604020202020204" pitchFamily="34" charset="0"/>
              <a:buChar char="•"/>
            </a:pPr>
            <a:r>
              <a:rPr lang="fr-FR" sz="1575" dirty="0"/>
              <a:t>ARS Île-de-France (délégation de Paris)</a:t>
            </a:r>
          </a:p>
          <a:p>
            <a:pPr>
              <a:buFont typeface="Arial" panose="020B0604020202020204" pitchFamily="34" charset="0"/>
              <a:buChar char="•"/>
            </a:pPr>
            <a:r>
              <a:rPr lang="fr-FR" sz="1575" dirty="0"/>
              <a:t>GHU Paris Psychiatrie &amp; Neurosciences</a:t>
            </a:r>
          </a:p>
          <a:p>
            <a:pPr>
              <a:buFont typeface="Arial" panose="020B0604020202020204" pitchFamily="34" charset="0"/>
              <a:buChar char="•"/>
            </a:pPr>
            <a:r>
              <a:rPr lang="fr-FR" sz="1575" dirty="0"/>
              <a:t>Fondation Falret</a:t>
            </a:r>
          </a:p>
          <a:p>
            <a:pPr>
              <a:buFont typeface="Arial" panose="020B0604020202020204" pitchFamily="34" charset="0"/>
              <a:buChar char="•"/>
            </a:pPr>
            <a:r>
              <a:rPr lang="fr-FR" sz="1575" dirty="0"/>
              <a:t>DRIHL</a:t>
            </a:r>
          </a:p>
          <a:p>
            <a:pPr>
              <a:buFont typeface="Arial" panose="020B0604020202020204" pitchFamily="34" charset="0"/>
              <a:buChar char="•"/>
            </a:pPr>
            <a:r>
              <a:rPr lang="fr-FR" sz="1575" dirty="0"/>
              <a:t>ASM 13</a:t>
            </a:r>
          </a:p>
          <a:p>
            <a:pPr>
              <a:buFont typeface="Arial" panose="020B0604020202020204" pitchFamily="34" charset="0"/>
              <a:buChar char="•"/>
            </a:pPr>
            <a:r>
              <a:rPr lang="fr-FR" sz="1575" dirty="0"/>
              <a:t>Hôpitaux Paris est val de Marne</a:t>
            </a:r>
          </a:p>
          <a:p>
            <a:pPr>
              <a:buFont typeface="Arial" panose="020B0604020202020204" pitchFamily="34" charset="0"/>
              <a:buChar char="•"/>
            </a:pPr>
            <a:r>
              <a:rPr lang="fr-FR" sz="1575" dirty="0"/>
              <a:t>Éducation nationale</a:t>
            </a:r>
          </a:p>
          <a:p>
            <a:pPr>
              <a:buFont typeface="Arial" panose="020B0604020202020204" pitchFamily="34" charset="0"/>
              <a:buChar char="•"/>
            </a:pPr>
            <a:r>
              <a:rPr lang="fr-FR" sz="1575" dirty="0"/>
              <a:t>APHP</a:t>
            </a:r>
          </a:p>
          <a:p>
            <a:pPr>
              <a:buFont typeface="Arial" panose="020B0604020202020204" pitchFamily="34" charset="0"/>
              <a:buChar char="•"/>
            </a:pPr>
            <a:r>
              <a:rPr lang="fr-FR" sz="1575" dirty="0"/>
              <a:t>Fondation Santé des Étudiants de France (FSEF)</a:t>
            </a:r>
          </a:p>
          <a:p>
            <a:pPr>
              <a:buFont typeface="Arial" panose="020B0604020202020204" pitchFamily="34" charset="0"/>
              <a:buChar char="•"/>
            </a:pPr>
            <a:r>
              <a:rPr lang="fr-FR" sz="1575" dirty="0"/>
              <a:t>UNAFAM, Mutualité Française</a:t>
            </a:r>
          </a:p>
          <a:p>
            <a:pPr>
              <a:buFont typeface="Arial" panose="020B0604020202020204" pitchFamily="34" charset="0"/>
              <a:buChar char="•"/>
            </a:pPr>
            <a:r>
              <a:rPr lang="fr-FR" sz="1575" dirty="0"/>
              <a:t>Représentants d’usagers et associations du champ de la santé mentale</a:t>
            </a:r>
          </a:p>
          <a:p>
            <a:endParaRPr lang="fr-FR" sz="1575" dirty="0"/>
          </a:p>
          <a:p>
            <a:r>
              <a:rPr lang="fr-FR" sz="1575" b="1" dirty="0"/>
              <a:t>🟦 Le Comité de coordination</a:t>
            </a:r>
          </a:p>
          <a:p>
            <a:endParaRPr lang="fr-FR" sz="1575" dirty="0"/>
          </a:p>
          <a:p>
            <a:pPr>
              <a:buFont typeface="Arial" panose="020B0604020202020204" pitchFamily="34" charset="0"/>
              <a:buChar char="•"/>
            </a:pPr>
            <a:r>
              <a:rPr lang="fr-FR" sz="1575" dirty="0"/>
              <a:t>Acteurs opérationnels : Ville de Paris, GHU Paris, ARS Île-de-France, Fondation Falret</a:t>
            </a:r>
          </a:p>
          <a:p>
            <a:pPr>
              <a:buFont typeface="Arial" panose="020B0604020202020204" pitchFamily="34" charset="0"/>
              <a:buChar char="•"/>
            </a:pPr>
            <a:r>
              <a:rPr lang="fr-FR" sz="1575" dirty="0"/>
              <a:t>Assure la </a:t>
            </a:r>
            <a:r>
              <a:rPr lang="fr-FR" sz="1575" b="1" dirty="0"/>
              <a:t>cohérence</a:t>
            </a:r>
            <a:r>
              <a:rPr lang="fr-FR" sz="1575" dirty="0"/>
              <a:t> et le </a:t>
            </a:r>
            <a:r>
              <a:rPr lang="fr-FR" sz="1575" b="1" dirty="0"/>
              <a:t>suivi opérationnel</a:t>
            </a:r>
            <a:r>
              <a:rPr lang="fr-FR" sz="1575" dirty="0"/>
              <a:t> des actions du contrat territorial</a:t>
            </a:r>
          </a:p>
          <a:p>
            <a:endParaRPr lang="fr-FR" dirty="0"/>
          </a:p>
        </p:txBody>
      </p:sp>
      <p:sp>
        <p:nvSpPr>
          <p:cNvPr id="4" name="Espace réservé du numéro de diapositive 3">
            <a:extLst>
              <a:ext uri="{FF2B5EF4-FFF2-40B4-BE49-F238E27FC236}">
                <a16:creationId xmlns:a16="http://schemas.microsoft.com/office/drawing/2014/main" id="{9A486E70-2E69-72E3-CA24-C5007D5C857C}"/>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12</a:t>
            </a:fld>
            <a:endParaRPr lang="fr-FR" dirty="0">
              <a:solidFill>
                <a:prstClr val="white"/>
              </a:solidFill>
            </a:endParaRPr>
          </a:p>
        </p:txBody>
      </p:sp>
    </p:spTree>
    <p:extLst>
      <p:ext uri="{BB962C8B-B14F-4D97-AF65-F5344CB8AC3E}">
        <p14:creationId xmlns:p14="http://schemas.microsoft.com/office/powerpoint/2010/main" val="1609899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3180E5-12F6-41AC-8F0D-FAF51E0ABB5B}"/>
              </a:ext>
            </a:extLst>
          </p:cNvPr>
          <p:cNvSpPr>
            <a:spLocks noGrp="1"/>
          </p:cNvSpPr>
          <p:nvPr>
            <p:ph type="title"/>
          </p:nvPr>
        </p:nvSpPr>
        <p:spPr/>
        <p:txBody>
          <a:bodyPr/>
          <a:lstStyle/>
          <a:p>
            <a:r>
              <a:rPr lang="fr-FR" dirty="0"/>
              <a:t>Des actions concrètes sur le territoire</a:t>
            </a:r>
          </a:p>
        </p:txBody>
      </p:sp>
      <p:sp>
        <p:nvSpPr>
          <p:cNvPr id="4" name="Espace réservé du numéro de diapositive 3">
            <a:extLst>
              <a:ext uri="{FF2B5EF4-FFF2-40B4-BE49-F238E27FC236}">
                <a16:creationId xmlns:a16="http://schemas.microsoft.com/office/drawing/2014/main" id="{7FC93B86-243C-4A53-90E6-1C7B7A054A1C}"/>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13</a:t>
            </a:fld>
            <a:endParaRPr lang="fr-FR" dirty="0">
              <a:solidFill>
                <a:prstClr val="white"/>
              </a:solidFill>
            </a:endParaRPr>
          </a:p>
        </p:txBody>
      </p:sp>
      <p:sp>
        <p:nvSpPr>
          <p:cNvPr id="5" name="Rectangle 1">
            <a:extLst>
              <a:ext uri="{FF2B5EF4-FFF2-40B4-BE49-F238E27FC236}">
                <a16:creationId xmlns:a16="http://schemas.microsoft.com/office/drawing/2014/main" id="{172CCA86-69B7-264B-152E-98C3773949F6}"/>
              </a:ext>
            </a:extLst>
          </p:cNvPr>
          <p:cNvSpPr>
            <a:spLocks noGrp="1" noChangeArrowheads="1"/>
          </p:cNvSpPr>
          <p:nvPr>
            <p:ph sz="quarter" idx="10"/>
          </p:nvPr>
        </p:nvSpPr>
        <p:spPr bwMode="auto">
          <a:xfrm>
            <a:off x="334849" y="593024"/>
            <a:ext cx="8369537" cy="376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500" b="1" dirty="0"/>
              <a:t>Un cadre opérationnel concret :</a:t>
            </a:r>
          </a:p>
          <a:p>
            <a:pPr algn="l" eaLnBrk="0" fontAlgn="base" hangingPunct="0">
              <a:lnSpc>
                <a:spcPct val="100000"/>
              </a:lnSpc>
              <a:spcBef>
                <a:spcPct val="0"/>
              </a:spcBef>
              <a:spcAft>
                <a:spcPct val="0"/>
              </a:spcAft>
            </a:pPr>
            <a:endParaRPr lang="fr-FR" altLang="fr-FR" sz="1500" dirty="0"/>
          </a:p>
          <a:p>
            <a:pPr algn="l" eaLnBrk="0" fontAlgn="base" hangingPunct="0">
              <a:lnSpc>
                <a:spcPct val="100000"/>
              </a:lnSpc>
              <a:spcBef>
                <a:spcPct val="0"/>
              </a:spcBef>
              <a:spcAft>
                <a:spcPct val="0"/>
              </a:spcAft>
              <a:buFontTx/>
              <a:buChar char="•"/>
            </a:pPr>
            <a:r>
              <a:rPr lang="fr-FR" altLang="fr-FR" sz="1500" dirty="0"/>
              <a:t>20 </a:t>
            </a:r>
            <a:r>
              <a:rPr lang="fr-FR" altLang="fr-FR" sz="1500" b="1" dirty="0"/>
              <a:t>fiches-actions </a:t>
            </a:r>
            <a:r>
              <a:rPr lang="fr-FR" altLang="fr-FR" sz="1500" b="1" dirty="0" err="1"/>
              <a:t>co-construites</a:t>
            </a:r>
            <a:r>
              <a:rPr lang="fr-FR" altLang="fr-FR" sz="1500" dirty="0"/>
              <a:t> avec les partenaires</a:t>
            </a:r>
          </a:p>
          <a:p>
            <a:pPr algn="l" eaLnBrk="0" fontAlgn="base" hangingPunct="0">
              <a:lnSpc>
                <a:spcPct val="100000"/>
              </a:lnSpc>
              <a:spcBef>
                <a:spcPct val="0"/>
              </a:spcBef>
              <a:spcAft>
                <a:spcPct val="0"/>
              </a:spcAft>
              <a:buFontTx/>
              <a:buChar char="•"/>
            </a:pPr>
            <a:r>
              <a:rPr lang="fr-FR" altLang="fr-FR" sz="1500" dirty="0"/>
              <a:t>Des priorités traduites en </a:t>
            </a:r>
            <a:r>
              <a:rPr lang="fr-FR" altLang="fr-FR" sz="1500" b="1" dirty="0"/>
              <a:t>réalisations concrètes sur le territoire</a:t>
            </a:r>
            <a:endParaRPr lang="fr-FR" altLang="fr-FR" sz="1500" dirty="0"/>
          </a:p>
          <a:p>
            <a:pPr algn="l" eaLnBrk="0" fontAlgn="base" hangingPunct="0">
              <a:lnSpc>
                <a:spcPct val="100000"/>
              </a:lnSpc>
              <a:spcBef>
                <a:spcPct val="0"/>
              </a:spcBef>
              <a:spcAft>
                <a:spcPct val="0"/>
              </a:spcAft>
            </a:pPr>
            <a:r>
              <a:rPr lang="fr-FR" altLang="fr-FR" sz="1500" b="1" dirty="0"/>
              <a:t>Quelques exemples emblématiques :</a:t>
            </a:r>
            <a:endParaRPr lang="fr-FR" altLang="fr-FR" sz="1500" dirty="0"/>
          </a:p>
          <a:p>
            <a:pPr algn="l" eaLnBrk="0" fontAlgn="base" hangingPunct="0">
              <a:lnSpc>
                <a:spcPct val="100000"/>
              </a:lnSpc>
              <a:spcBef>
                <a:spcPct val="0"/>
              </a:spcBef>
              <a:spcAft>
                <a:spcPct val="0"/>
              </a:spcAft>
              <a:buFontTx/>
              <a:buChar char="•"/>
            </a:pPr>
            <a:r>
              <a:rPr lang="fr-FR" altLang="fr-FR" sz="1500" b="1" dirty="0"/>
              <a:t>ELIAHS</a:t>
            </a:r>
            <a:r>
              <a:rPr lang="fr-FR" altLang="fr-FR" sz="1500" dirty="0"/>
              <a:t> : accompagnement entre </a:t>
            </a:r>
            <a:r>
              <a:rPr lang="fr-FR" altLang="fr-FR" sz="1500" b="1" dirty="0"/>
              <a:t>habitat et soins</a:t>
            </a:r>
            <a:r>
              <a:rPr lang="fr-FR" altLang="fr-FR" sz="1500" dirty="0"/>
              <a:t>, prévention des expulsions</a:t>
            </a:r>
          </a:p>
          <a:p>
            <a:pPr algn="l" eaLnBrk="0" fontAlgn="base" hangingPunct="0">
              <a:lnSpc>
                <a:spcPct val="100000"/>
              </a:lnSpc>
              <a:spcBef>
                <a:spcPct val="0"/>
              </a:spcBef>
              <a:spcAft>
                <a:spcPct val="0"/>
              </a:spcAft>
              <a:buFontTx/>
              <a:buChar char="•"/>
            </a:pPr>
            <a:r>
              <a:rPr lang="fr-FR" altLang="fr-FR" sz="1500" b="1" dirty="0"/>
              <a:t>DLAI</a:t>
            </a:r>
            <a:r>
              <a:rPr lang="fr-FR" altLang="fr-FR" sz="1500" dirty="0"/>
              <a:t> : dispositif de </a:t>
            </a:r>
            <a:r>
              <a:rPr lang="fr-FR" altLang="fr-FR" sz="1500" b="1" dirty="0"/>
              <a:t>logement accompagné pour l’inclusion</a:t>
            </a:r>
            <a:r>
              <a:rPr lang="fr-FR" altLang="fr-FR" sz="1500" dirty="0"/>
              <a:t>, piloté notamment par la Fondation Falret</a:t>
            </a:r>
          </a:p>
          <a:p>
            <a:pPr algn="l" eaLnBrk="0" fontAlgn="base" hangingPunct="0">
              <a:lnSpc>
                <a:spcPct val="100000"/>
              </a:lnSpc>
              <a:spcBef>
                <a:spcPct val="0"/>
              </a:spcBef>
              <a:spcAft>
                <a:spcPct val="0"/>
              </a:spcAft>
              <a:buFontTx/>
              <a:buChar char="•"/>
            </a:pPr>
            <a:r>
              <a:rPr lang="fr-FR" altLang="fr-FR" sz="1500" b="1" dirty="0"/>
              <a:t>Transition pédopsychiatrie / psychiatrie adulte</a:t>
            </a:r>
            <a:r>
              <a:rPr lang="fr-FR" altLang="fr-FR" sz="1500" dirty="0"/>
              <a:t> : continuité des parcours pour les 15–20 ans</a:t>
            </a:r>
          </a:p>
          <a:p>
            <a:pPr algn="l" eaLnBrk="0" fontAlgn="base" hangingPunct="0">
              <a:lnSpc>
                <a:spcPct val="100000"/>
              </a:lnSpc>
              <a:spcBef>
                <a:spcPct val="0"/>
              </a:spcBef>
              <a:spcAft>
                <a:spcPct val="0"/>
              </a:spcAft>
              <a:buFontTx/>
              <a:buChar char="•"/>
            </a:pPr>
            <a:r>
              <a:rPr lang="fr-FR" altLang="fr-FR" sz="1500" b="1" dirty="0"/>
              <a:t>Accès aux soins somatiques</a:t>
            </a:r>
            <a:r>
              <a:rPr lang="fr-FR" altLang="fr-FR" sz="1500" dirty="0"/>
              <a:t> : partenariats structurés et éducation thérapeutique</a:t>
            </a:r>
          </a:p>
          <a:p>
            <a:pPr algn="l" eaLnBrk="0" fontAlgn="base" hangingPunct="0">
              <a:lnSpc>
                <a:spcPct val="100000"/>
              </a:lnSpc>
              <a:spcBef>
                <a:spcPct val="0"/>
              </a:spcBef>
              <a:spcAft>
                <a:spcPct val="0"/>
              </a:spcAft>
            </a:pPr>
            <a:endParaRPr lang="fr-FR" altLang="fr-FR" sz="1500" dirty="0"/>
          </a:p>
          <a:p>
            <a:pPr algn="l" eaLnBrk="0" fontAlgn="base" hangingPunct="0">
              <a:lnSpc>
                <a:spcPct val="100000"/>
              </a:lnSpc>
              <a:spcBef>
                <a:spcPct val="0"/>
              </a:spcBef>
              <a:spcAft>
                <a:spcPct val="0"/>
              </a:spcAft>
            </a:pPr>
            <a:r>
              <a:rPr lang="fr-FR" altLang="fr-FR" sz="1500" dirty="0"/>
              <a:t>🟩 </a:t>
            </a:r>
            <a:r>
              <a:rPr lang="fr-FR" altLang="fr-FR" sz="1500" b="1" dirty="0"/>
              <a:t>Une dynamique collective :</a:t>
            </a:r>
            <a:endParaRPr lang="fr-FR" altLang="fr-FR" sz="1500" dirty="0"/>
          </a:p>
          <a:p>
            <a:pPr algn="l" eaLnBrk="0" fontAlgn="base" hangingPunct="0">
              <a:lnSpc>
                <a:spcPct val="100000"/>
              </a:lnSpc>
              <a:spcBef>
                <a:spcPct val="0"/>
              </a:spcBef>
              <a:spcAft>
                <a:spcPct val="0"/>
              </a:spcAft>
            </a:pPr>
            <a:r>
              <a:rPr lang="fr-FR" altLang="fr-FR" sz="1500" dirty="0"/>
              <a:t>Ces actions traduisent la volonté du PTSM de </a:t>
            </a:r>
            <a:r>
              <a:rPr lang="fr-FR" altLang="fr-FR" sz="1500" b="1" dirty="0"/>
              <a:t>relier le soin, le logement, l’inclusion sociale et la citoyenneté</a:t>
            </a:r>
            <a:r>
              <a:rPr lang="fr-FR" altLang="fr-FR" sz="1500" dirty="0"/>
              <a:t>,</a:t>
            </a:r>
            <a:br>
              <a:rPr lang="fr-FR" altLang="fr-FR" sz="1500" dirty="0"/>
            </a:br>
            <a:r>
              <a:rPr lang="fr-FR" altLang="fr-FR" sz="1500" dirty="0"/>
              <a:t>dans une approche coordonnée entre établissements, associations et acteurs publics</a:t>
            </a:r>
            <a:r>
              <a:rPr lang="fr-FR" altLang="fr-FR" sz="1350" dirty="0"/>
              <a:t>.</a:t>
            </a:r>
          </a:p>
        </p:txBody>
      </p:sp>
    </p:spTree>
    <p:extLst>
      <p:ext uri="{BB962C8B-B14F-4D97-AF65-F5344CB8AC3E}">
        <p14:creationId xmlns:p14="http://schemas.microsoft.com/office/powerpoint/2010/main" val="3549471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B03C42-E3FA-4471-A665-8C42E9626983}"/>
              </a:ext>
            </a:extLst>
          </p:cNvPr>
          <p:cNvSpPr>
            <a:spLocks noGrp="1"/>
          </p:cNvSpPr>
          <p:nvPr>
            <p:ph type="title"/>
          </p:nvPr>
        </p:nvSpPr>
        <p:spPr/>
        <p:txBody>
          <a:bodyPr/>
          <a:lstStyle/>
          <a:p>
            <a:r>
              <a:rPr lang="fr-FR" dirty="0"/>
              <a:t>Le rôle des Conseils Locaux de Santé Mentale (CLSM)</a:t>
            </a:r>
          </a:p>
        </p:txBody>
      </p:sp>
      <p:sp>
        <p:nvSpPr>
          <p:cNvPr id="4" name="Espace réservé du numéro de diapositive 3">
            <a:extLst>
              <a:ext uri="{FF2B5EF4-FFF2-40B4-BE49-F238E27FC236}">
                <a16:creationId xmlns:a16="http://schemas.microsoft.com/office/drawing/2014/main" id="{EF591F75-09C4-4A15-B254-9BEC07516061}"/>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14</a:t>
            </a:fld>
            <a:endParaRPr lang="fr-FR" dirty="0">
              <a:solidFill>
                <a:prstClr val="white"/>
              </a:solidFill>
            </a:endParaRPr>
          </a:p>
        </p:txBody>
      </p:sp>
      <p:sp>
        <p:nvSpPr>
          <p:cNvPr id="5" name="Rectangle 1">
            <a:extLst>
              <a:ext uri="{FF2B5EF4-FFF2-40B4-BE49-F238E27FC236}">
                <a16:creationId xmlns:a16="http://schemas.microsoft.com/office/drawing/2014/main" id="{F7570CBE-EBF1-E126-0DB8-923783FB39C6}"/>
              </a:ext>
            </a:extLst>
          </p:cNvPr>
          <p:cNvSpPr>
            <a:spLocks noGrp="1" noChangeArrowheads="1"/>
          </p:cNvSpPr>
          <p:nvPr>
            <p:ph sz="quarter" idx="10"/>
          </p:nvPr>
        </p:nvSpPr>
        <p:spPr bwMode="auto">
          <a:xfrm>
            <a:off x="334848" y="939271"/>
            <a:ext cx="8334368" cy="3070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500" b="1" dirty="0"/>
              <a:t>🟩 Un maillon essentiel de la déclinaison du PTSM :</a:t>
            </a:r>
            <a:endParaRPr lang="fr-FR" altLang="fr-FR" sz="1500" dirty="0"/>
          </a:p>
          <a:p>
            <a:pPr algn="l" eaLnBrk="0" fontAlgn="base" hangingPunct="0">
              <a:lnSpc>
                <a:spcPct val="100000"/>
              </a:lnSpc>
              <a:spcBef>
                <a:spcPct val="0"/>
              </a:spcBef>
              <a:spcAft>
                <a:spcPct val="0"/>
              </a:spcAft>
              <a:buFontTx/>
              <a:buChar char="•"/>
            </a:pPr>
            <a:r>
              <a:rPr lang="fr-FR" altLang="fr-FR" sz="1500" dirty="0"/>
              <a:t>Espaces de </a:t>
            </a:r>
            <a:r>
              <a:rPr lang="fr-FR" altLang="fr-FR" sz="1500" b="1" dirty="0"/>
              <a:t>concertation locale</a:t>
            </a:r>
            <a:r>
              <a:rPr lang="fr-FR" altLang="fr-FR" sz="1500" dirty="0"/>
              <a:t> réunissant élus, professionnels, associations et habitants </a:t>
            </a:r>
          </a:p>
          <a:p>
            <a:pPr algn="l" eaLnBrk="0" fontAlgn="base" hangingPunct="0">
              <a:lnSpc>
                <a:spcPct val="100000"/>
              </a:lnSpc>
              <a:spcBef>
                <a:spcPct val="0"/>
              </a:spcBef>
              <a:spcAft>
                <a:spcPct val="0"/>
              </a:spcAft>
              <a:buFontTx/>
              <a:buChar char="•"/>
            </a:pPr>
            <a:r>
              <a:rPr lang="fr-FR" altLang="fr-FR" sz="1500" dirty="0"/>
              <a:t>Outils de </a:t>
            </a:r>
            <a:r>
              <a:rPr lang="fr-FR" altLang="fr-FR" sz="1500" b="1" dirty="0"/>
              <a:t>démocratie en santé</a:t>
            </a:r>
            <a:r>
              <a:rPr lang="fr-FR" altLang="fr-FR" sz="1500" dirty="0"/>
              <a:t>, favorisant la prévention, le logement, l’éducation et l’insertion ;</a:t>
            </a:r>
          </a:p>
          <a:p>
            <a:pPr algn="l" eaLnBrk="0" fontAlgn="base" hangingPunct="0">
              <a:lnSpc>
                <a:spcPct val="100000"/>
              </a:lnSpc>
              <a:spcBef>
                <a:spcPct val="0"/>
              </a:spcBef>
              <a:spcAft>
                <a:spcPct val="0"/>
              </a:spcAft>
              <a:buFontTx/>
              <a:buChar char="•"/>
            </a:pPr>
            <a:r>
              <a:rPr lang="fr-FR" altLang="fr-FR" sz="1500" dirty="0"/>
              <a:t>Permettent d’adapter les réponses aux </a:t>
            </a:r>
            <a:r>
              <a:rPr lang="fr-FR" altLang="fr-FR" sz="1500" b="1" dirty="0"/>
              <a:t>besoins spécifiques des territoires</a:t>
            </a:r>
            <a:r>
              <a:rPr lang="fr-FR" altLang="fr-FR" sz="1500" dirty="0"/>
              <a:t>.</a:t>
            </a:r>
          </a:p>
          <a:p>
            <a:pPr algn="l" eaLnBrk="0" fontAlgn="base" hangingPunct="0">
              <a:lnSpc>
                <a:spcPct val="100000"/>
              </a:lnSpc>
              <a:spcBef>
                <a:spcPct val="0"/>
              </a:spcBef>
              <a:spcAft>
                <a:spcPct val="0"/>
              </a:spcAft>
            </a:pPr>
            <a:r>
              <a:rPr lang="fr-FR" altLang="fr-FR" sz="1500" b="1" dirty="0"/>
              <a:t>🟦 Un potentiel à renforcer :</a:t>
            </a:r>
            <a:endParaRPr lang="fr-FR" altLang="fr-FR" sz="1500" dirty="0"/>
          </a:p>
          <a:p>
            <a:pPr algn="l" eaLnBrk="0" fontAlgn="base" hangingPunct="0">
              <a:lnSpc>
                <a:spcPct val="100000"/>
              </a:lnSpc>
              <a:spcBef>
                <a:spcPct val="0"/>
              </a:spcBef>
              <a:spcAft>
                <a:spcPct val="0"/>
              </a:spcAft>
              <a:buFontTx/>
              <a:buChar char="•"/>
            </a:pPr>
            <a:r>
              <a:rPr lang="fr-FR" altLang="fr-FR" sz="1500" dirty="0"/>
              <a:t>Des fonctionnements encore </a:t>
            </a:r>
            <a:r>
              <a:rPr lang="fr-FR" altLang="fr-FR" sz="1500" b="1" dirty="0"/>
              <a:t>inégalement mobilisés</a:t>
            </a:r>
            <a:r>
              <a:rPr lang="fr-FR" altLang="fr-FR" sz="1500" dirty="0"/>
              <a:t> selon les arrondissements ;</a:t>
            </a:r>
          </a:p>
          <a:p>
            <a:pPr algn="l" eaLnBrk="0" fontAlgn="base" hangingPunct="0">
              <a:lnSpc>
                <a:spcPct val="100000"/>
              </a:lnSpc>
              <a:spcBef>
                <a:spcPct val="0"/>
              </a:spcBef>
              <a:spcAft>
                <a:spcPct val="0"/>
              </a:spcAft>
              <a:buFontTx/>
              <a:buChar char="•"/>
            </a:pPr>
            <a:r>
              <a:rPr lang="fr-FR" altLang="fr-FR" sz="1500" dirty="0"/>
              <a:t>Nécessité d’un </a:t>
            </a:r>
            <a:r>
              <a:rPr lang="fr-FR" altLang="fr-FR" sz="1500" b="1" dirty="0"/>
              <a:t>engagement homogène</a:t>
            </a:r>
            <a:r>
              <a:rPr lang="fr-FR" altLang="fr-FR" sz="1500" dirty="0"/>
              <a:t> des politiques locales ;</a:t>
            </a:r>
          </a:p>
          <a:p>
            <a:pPr algn="l" eaLnBrk="0" fontAlgn="base" hangingPunct="0">
              <a:lnSpc>
                <a:spcPct val="100000"/>
              </a:lnSpc>
              <a:spcBef>
                <a:spcPct val="0"/>
              </a:spcBef>
              <a:spcAft>
                <a:spcPct val="0"/>
              </a:spcAft>
              <a:buFontTx/>
              <a:buChar char="•"/>
            </a:pPr>
            <a:r>
              <a:rPr lang="fr-FR" altLang="fr-FR" sz="1500" dirty="0"/>
              <a:t>Les CLSM doivent devenir de </a:t>
            </a:r>
            <a:r>
              <a:rPr lang="fr-FR" altLang="fr-FR" sz="1500" b="1" dirty="0"/>
              <a:t>véritables instances locales de gouvernance</a:t>
            </a:r>
            <a:r>
              <a:rPr lang="fr-FR" altLang="fr-FR" sz="1500" dirty="0"/>
              <a:t>,</a:t>
            </a:r>
            <a:br>
              <a:rPr lang="fr-FR" altLang="fr-FR" sz="1500" dirty="0"/>
            </a:br>
            <a:r>
              <a:rPr lang="fr-FR" altLang="fr-FR" sz="1500" dirty="0"/>
              <a:t>intégrées dans la stratégie municipale et soutenues par les institutions.</a:t>
            </a:r>
          </a:p>
          <a:p>
            <a:pPr algn="l" eaLnBrk="0" fontAlgn="base" hangingPunct="0">
              <a:lnSpc>
                <a:spcPct val="100000"/>
              </a:lnSpc>
              <a:spcBef>
                <a:spcPct val="0"/>
              </a:spcBef>
              <a:spcAft>
                <a:spcPct val="0"/>
              </a:spcAft>
            </a:pPr>
            <a:r>
              <a:rPr lang="fr-FR" altLang="fr-FR" sz="1500" dirty="0"/>
              <a:t>🟩 </a:t>
            </a:r>
            <a:r>
              <a:rPr lang="fr-FR" altLang="fr-FR" sz="1500" b="1" dirty="0"/>
              <a:t>Objectif :</a:t>
            </a:r>
            <a:endParaRPr lang="fr-FR" altLang="fr-FR" sz="1500" dirty="0"/>
          </a:p>
          <a:p>
            <a:pPr algn="l" eaLnBrk="0" fontAlgn="base" hangingPunct="0">
              <a:lnSpc>
                <a:spcPct val="100000"/>
              </a:lnSpc>
              <a:spcBef>
                <a:spcPct val="0"/>
              </a:spcBef>
              <a:spcAft>
                <a:spcPct val="0"/>
              </a:spcAft>
            </a:pPr>
            <a:r>
              <a:rPr lang="fr-FR" altLang="fr-FR" sz="1500" dirty="0"/>
              <a:t>Faire des CLSM le </a:t>
            </a:r>
            <a:r>
              <a:rPr lang="fr-FR" altLang="fr-FR" sz="1500" b="1" dirty="0"/>
              <a:t>lien vivant entre la stratégie du PTSM et la vie du territoire</a:t>
            </a:r>
            <a:r>
              <a:rPr lang="fr-FR" altLang="fr-FR" sz="1500" dirty="0"/>
              <a:t>,</a:t>
            </a:r>
            <a:br>
              <a:rPr lang="fr-FR" altLang="fr-FR" sz="1500" dirty="0"/>
            </a:br>
            <a:r>
              <a:rPr lang="fr-FR" altLang="fr-FR" sz="1500" dirty="0"/>
              <a:t>au service d’une </a:t>
            </a:r>
            <a:r>
              <a:rPr lang="fr-FR" altLang="fr-FR" sz="1500" b="1" dirty="0"/>
              <a:t>santé mentale partagée, durable et ancrée dans la cité</a:t>
            </a:r>
            <a:r>
              <a:rPr lang="fr-FR" altLang="fr-FR" sz="1500" dirty="0"/>
              <a:t>.</a:t>
            </a:r>
          </a:p>
        </p:txBody>
      </p:sp>
    </p:spTree>
    <p:extLst>
      <p:ext uri="{BB962C8B-B14F-4D97-AF65-F5344CB8AC3E}">
        <p14:creationId xmlns:p14="http://schemas.microsoft.com/office/powerpoint/2010/main" val="2096307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6185B03D-CAF7-F8F5-109A-7B7F90AB2287}"/>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15</a:t>
            </a:fld>
            <a:endParaRPr lang="fr-FR" dirty="0">
              <a:solidFill>
                <a:prstClr val="white"/>
              </a:solidFill>
            </a:endParaRPr>
          </a:p>
        </p:txBody>
      </p:sp>
      <p:sp>
        <p:nvSpPr>
          <p:cNvPr id="5" name="Rectangle : coins arrondis 4">
            <a:extLst>
              <a:ext uri="{FF2B5EF4-FFF2-40B4-BE49-F238E27FC236}">
                <a16:creationId xmlns:a16="http://schemas.microsoft.com/office/drawing/2014/main" id="{455F7035-C183-CBDE-8D8A-68ABEBFA4817}"/>
              </a:ext>
            </a:extLst>
          </p:cNvPr>
          <p:cNvSpPr/>
          <p:nvPr/>
        </p:nvSpPr>
        <p:spPr>
          <a:xfrm>
            <a:off x="1056333" y="496494"/>
            <a:ext cx="4554416" cy="1107831"/>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defTabSz="685800"/>
            <a:r>
              <a:rPr lang="fr-FR" b="1" dirty="0">
                <a:solidFill>
                  <a:prstClr val="white"/>
                </a:solidFill>
                <a:latin typeface="Calibri" panose="020F0502020204030204"/>
              </a:rPr>
              <a:t>PTSM</a:t>
            </a:r>
          </a:p>
          <a:p>
            <a:pPr algn="ctr" defTabSz="685800"/>
            <a:r>
              <a:rPr lang="fr-FR" sz="900" dirty="0">
                <a:solidFill>
                  <a:prstClr val="white"/>
                </a:solidFill>
                <a:latin typeface="Century Gothic" panose="020B0502020202020204" pitchFamily="34" charset="0"/>
              </a:rPr>
              <a:t>Document opérationnel de 5 ans qui formalise les actions prioritaires en santé mentale, incluant le repérage précoce, l'accès aux soins, la coordination des acteurs et la réhabilitation psycho-sociale.</a:t>
            </a:r>
          </a:p>
        </p:txBody>
      </p:sp>
      <p:sp>
        <p:nvSpPr>
          <p:cNvPr id="7" name="Rectangle : coins arrondis 6">
            <a:extLst>
              <a:ext uri="{FF2B5EF4-FFF2-40B4-BE49-F238E27FC236}">
                <a16:creationId xmlns:a16="http://schemas.microsoft.com/office/drawing/2014/main" id="{6B821FFB-DF55-2F08-0ADF-2D533B6CE734}"/>
              </a:ext>
            </a:extLst>
          </p:cNvPr>
          <p:cNvSpPr/>
          <p:nvPr/>
        </p:nvSpPr>
        <p:spPr>
          <a:xfrm>
            <a:off x="1144256" y="3257275"/>
            <a:ext cx="4554416" cy="1191357"/>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defTabSz="685800"/>
            <a:r>
              <a:rPr lang="fr-FR" b="1" dirty="0">
                <a:solidFill>
                  <a:prstClr val="white"/>
                </a:solidFill>
                <a:latin typeface="Century Gothic" panose="020B0502020202020204" pitchFamily="34" charset="0"/>
              </a:rPr>
              <a:t>CTSM</a:t>
            </a:r>
          </a:p>
          <a:p>
            <a:pPr algn="ctr" defTabSz="685800"/>
            <a:r>
              <a:rPr lang="fr-FR" sz="900" dirty="0">
                <a:solidFill>
                  <a:prstClr val="white"/>
                </a:solidFill>
                <a:latin typeface="Century Gothic" panose="020B0502020202020204" pitchFamily="34" charset="0"/>
              </a:rPr>
              <a:t>Le Contrat Territorial de Santé Mentale (CTSM) est un document opérationnel qui détaille les actions prioritaires et la coordination des acteurs dans le domaine de la santé mentale, pour une période de 5 ans, en lien avec le Projet Territorial de Santé Mentale (PTSM).</a:t>
            </a:r>
          </a:p>
        </p:txBody>
      </p:sp>
      <p:sp>
        <p:nvSpPr>
          <p:cNvPr id="8" name="Flèche : bas 7">
            <a:extLst>
              <a:ext uri="{FF2B5EF4-FFF2-40B4-BE49-F238E27FC236}">
                <a16:creationId xmlns:a16="http://schemas.microsoft.com/office/drawing/2014/main" id="{B5662047-25D0-9F9F-4827-BCBA03FAB38C}"/>
              </a:ext>
            </a:extLst>
          </p:cNvPr>
          <p:cNvSpPr/>
          <p:nvPr/>
        </p:nvSpPr>
        <p:spPr>
          <a:xfrm>
            <a:off x="2986615" y="2083504"/>
            <a:ext cx="693852" cy="69459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fr-FR" sz="1350">
              <a:solidFill>
                <a:prstClr val="white"/>
              </a:solidFill>
              <a:latin typeface="Calibri" panose="020F0502020204030204"/>
            </a:endParaRPr>
          </a:p>
        </p:txBody>
      </p:sp>
      <p:sp>
        <p:nvSpPr>
          <p:cNvPr id="9" name="Ellipse 8">
            <a:extLst>
              <a:ext uri="{FF2B5EF4-FFF2-40B4-BE49-F238E27FC236}">
                <a16:creationId xmlns:a16="http://schemas.microsoft.com/office/drawing/2014/main" id="{936958DC-C68B-FDEB-D2C6-0F1147D67913}"/>
              </a:ext>
            </a:extLst>
          </p:cNvPr>
          <p:cNvSpPr/>
          <p:nvPr/>
        </p:nvSpPr>
        <p:spPr>
          <a:xfrm>
            <a:off x="6719836" y="1215537"/>
            <a:ext cx="2190541" cy="2167303"/>
          </a:xfrm>
          <a:prstGeom prst="ellipse">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defTabSz="685800"/>
            <a:r>
              <a:rPr lang="fr-FR" b="1" dirty="0">
                <a:solidFill>
                  <a:srgbClr val="2D3034"/>
                </a:solidFill>
                <a:latin typeface="Century Gothic" panose="020B0502020202020204" pitchFamily="34" charset="0"/>
              </a:rPr>
              <a:t>CLSM</a:t>
            </a:r>
          </a:p>
          <a:p>
            <a:pPr algn="ctr" defTabSz="685800"/>
            <a:r>
              <a:rPr lang="fr-FR" sz="900" b="1" dirty="0">
                <a:solidFill>
                  <a:srgbClr val="2D3034"/>
                </a:solidFill>
                <a:latin typeface="Century Gothic" panose="020B0502020202020204" pitchFamily="34" charset="0"/>
              </a:rPr>
              <a:t>Démarche territoriale qui rassemble divers acteurs pour améliorer la santé mentale de la population en luttant contre la stigmatisation, en agissant sur les déterminants de la santé mentale, en prévenant les troubles psychiques et en favorisant l'inclusion</a:t>
            </a:r>
            <a:r>
              <a:rPr lang="fr-FR" sz="1350" dirty="0">
                <a:solidFill>
                  <a:srgbClr val="2D3034"/>
                </a:solidFill>
                <a:latin typeface="inter"/>
              </a:rPr>
              <a:t>.</a:t>
            </a:r>
            <a:endParaRPr lang="fr-FR" sz="1350" dirty="0">
              <a:solidFill>
                <a:prstClr val="white"/>
              </a:solidFill>
              <a:latin typeface="Calibri" panose="020F0502020204030204"/>
            </a:endParaRPr>
          </a:p>
        </p:txBody>
      </p:sp>
      <p:sp>
        <p:nvSpPr>
          <p:cNvPr id="11" name="Flèche : double flèche verticale 10">
            <a:extLst>
              <a:ext uri="{FF2B5EF4-FFF2-40B4-BE49-F238E27FC236}">
                <a16:creationId xmlns:a16="http://schemas.microsoft.com/office/drawing/2014/main" id="{AF4AB46C-5D2D-1D2F-B8DA-B40C5FB62BE8}"/>
              </a:ext>
            </a:extLst>
          </p:cNvPr>
          <p:cNvSpPr/>
          <p:nvPr/>
        </p:nvSpPr>
        <p:spPr>
          <a:xfrm rot="18478161">
            <a:off x="6006050" y="940778"/>
            <a:ext cx="509954" cy="1028700"/>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fr-FR" sz="1350">
              <a:solidFill>
                <a:prstClr val="white"/>
              </a:solidFill>
              <a:latin typeface="Calibri" panose="020F0502020204030204"/>
            </a:endParaRPr>
          </a:p>
        </p:txBody>
      </p:sp>
    </p:spTree>
    <p:extLst>
      <p:ext uri="{BB962C8B-B14F-4D97-AF65-F5344CB8AC3E}">
        <p14:creationId xmlns:p14="http://schemas.microsoft.com/office/powerpoint/2010/main" val="1498637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764149-5D65-329C-FEF9-43A471977569}"/>
              </a:ext>
            </a:extLst>
          </p:cNvPr>
          <p:cNvSpPr>
            <a:spLocks noGrp="1"/>
          </p:cNvSpPr>
          <p:nvPr>
            <p:ph type="title"/>
          </p:nvPr>
        </p:nvSpPr>
        <p:spPr>
          <a:xfrm>
            <a:off x="945089" y="240631"/>
            <a:ext cx="4470972" cy="575379"/>
          </a:xfrm>
        </p:spPr>
        <p:txBody>
          <a:bodyPr>
            <a:normAutofit fontScale="90000"/>
          </a:bodyPr>
          <a:lstStyle/>
          <a:p>
            <a:r>
              <a:rPr lang="fr-FR" dirty="0"/>
              <a:t>Du PTSM vers le PTSM 2 : évaluer, consolider et élargir</a:t>
            </a:r>
          </a:p>
        </p:txBody>
      </p:sp>
    </p:spTree>
    <p:extLst>
      <p:ext uri="{BB962C8B-B14F-4D97-AF65-F5344CB8AC3E}">
        <p14:creationId xmlns:p14="http://schemas.microsoft.com/office/powerpoint/2010/main" val="71974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F90362-1DFA-4FDC-9614-066F3F6F6392}"/>
              </a:ext>
            </a:extLst>
          </p:cNvPr>
          <p:cNvSpPr>
            <a:spLocks noGrp="1"/>
          </p:cNvSpPr>
          <p:nvPr>
            <p:ph type="title"/>
          </p:nvPr>
        </p:nvSpPr>
        <p:spPr/>
        <p:txBody>
          <a:bodyPr/>
          <a:lstStyle/>
          <a:p>
            <a:r>
              <a:rPr lang="fr-FR" dirty="0"/>
              <a:t>Du PTSM  au PTSM 2 : un moment charnière</a:t>
            </a:r>
          </a:p>
        </p:txBody>
      </p:sp>
      <p:sp>
        <p:nvSpPr>
          <p:cNvPr id="4" name="Espace réservé du numéro de diapositive 3">
            <a:extLst>
              <a:ext uri="{FF2B5EF4-FFF2-40B4-BE49-F238E27FC236}">
                <a16:creationId xmlns:a16="http://schemas.microsoft.com/office/drawing/2014/main" id="{10193DF6-B427-4B6F-A3BB-E2D3F40624F3}"/>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17</a:t>
            </a:fld>
            <a:endParaRPr lang="fr-FR" dirty="0">
              <a:solidFill>
                <a:prstClr val="white"/>
              </a:solidFill>
            </a:endParaRPr>
          </a:p>
        </p:txBody>
      </p:sp>
      <p:sp>
        <p:nvSpPr>
          <p:cNvPr id="5" name="Rectangle 1">
            <a:extLst>
              <a:ext uri="{FF2B5EF4-FFF2-40B4-BE49-F238E27FC236}">
                <a16:creationId xmlns:a16="http://schemas.microsoft.com/office/drawing/2014/main" id="{7BE22475-25E7-38C4-2E94-3F5F87367367}"/>
              </a:ext>
            </a:extLst>
          </p:cNvPr>
          <p:cNvSpPr>
            <a:spLocks noGrp="1" noChangeArrowheads="1"/>
          </p:cNvSpPr>
          <p:nvPr>
            <p:ph sz="quarter" idx="10"/>
          </p:nvPr>
        </p:nvSpPr>
        <p:spPr bwMode="auto">
          <a:xfrm>
            <a:off x="334849" y="881565"/>
            <a:ext cx="8467508" cy="318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Une nouvelle étape pour la santé mentale à Paris :</a:t>
            </a:r>
            <a:endParaRPr lang="fr-FR" altLang="fr-FR" sz="1350" dirty="0"/>
          </a:p>
          <a:p>
            <a:pPr algn="l" eaLnBrk="0" fontAlgn="base" hangingPunct="0">
              <a:lnSpc>
                <a:spcPct val="100000"/>
              </a:lnSpc>
              <a:spcBef>
                <a:spcPct val="0"/>
              </a:spcBef>
              <a:spcAft>
                <a:spcPct val="0"/>
              </a:spcAft>
              <a:buFontTx/>
              <a:buChar char="•"/>
            </a:pPr>
            <a:r>
              <a:rPr lang="fr-FR" altLang="fr-FR" sz="1350" dirty="0"/>
              <a:t>Fin du </a:t>
            </a:r>
            <a:r>
              <a:rPr lang="fr-FR" altLang="fr-FR" sz="1350" b="1" dirty="0"/>
              <a:t>premier PTSM</a:t>
            </a:r>
            <a:r>
              <a:rPr lang="fr-FR" altLang="fr-FR" sz="1350" dirty="0"/>
              <a:t>, préparation du </a:t>
            </a:r>
            <a:r>
              <a:rPr lang="fr-FR" altLang="fr-FR" sz="1350" b="1" dirty="0"/>
              <a:t>PTSM 2</a:t>
            </a:r>
            <a:endParaRPr lang="fr-FR" altLang="fr-FR" sz="1350" dirty="0"/>
          </a:p>
          <a:p>
            <a:pPr algn="l" eaLnBrk="0" fontAlgn="base" hangingPunct="0">
              <a:lnSpc>
                <a:spcPct val="100000"/>
              </a:lnSpc>
              <a:spcBef>
                <a:spcPct val="0"/>
              </a:spcBef>
              <a:spcAft>
                <a:spcPct val="0"/>
              </a:spcAft>
              <a:buFontTx/>
              <a:buChar char="•"/>
            </a:pPr>
            <a:r>
              <a:rPr lang="fr-FR" altLang="fr-FR" sz="1350" dirty="0"/>
              <a:t>Une </a:t>
            </a:r>
            <a:r>
              <a:rPr lang="fr-FR" altLang="fr-FR" sz="1350" b="1" dirty="0"/>
              <a:t>opportunité collective</a:t>
            </a:r>
            <a:r>
              <a:rPr lang="fr-FR" altLang="fr-FR" sz="1350" dirty="0"/>
              <a:t> : mesurer, comprendre et consolider les acquis</a:t>
            </a:r>
          </a:p>
          <a:p>
            <a:pPr algn="l" eaLnBrk="0" fontAlgn="base" hangingPunct="0">
              <a:lnSpc>
                <a:spcPct val="100000"/>
              </a:lnSpc>
              <a:spcBef>
                <a:spcPct val="0"/>
              </a:spcBef>
              <a:spcAft>
                <a:spcPct val="0"/>
              </a:spcAft>
              <a:buFontTx/>
              <a:buChar char="•"/>
            </a:pPr>
            <a:r>
              <a:rPr lang="fr-FR" altLang="fr-FR" sz="1350" dirty="0"/>
              <a:t>Élargir le champ de l’action en santé mentale</a:t>
            </a:r>
          </a:p>
          <a:p>
            <a:pPr algn="l" eaLnBrk="0" fontAlgn="base" hangingPunct="0">
              <a:lnSpc>
                <a:spcPct val="100000"/>
              </a:lnSpc>
              <a:spcBef>
                <a:spcPct val="0"/>
              </a:spcBef>
              <a:spcAft>
                <a:spcPct val="0"/>
              </a:spcAft>
            </a:pPr>
            <a:endParaRPr lang="fr-FR" altLang="fr-FR" sz="1350" dirty="0"/>
          </a:p>
          <a:p>
            <a:pPr algn="l" eaLnBrk="0" fontAlgn="base" hangingPunct="0">
              <a:lnSpc>
                <a:spcPct val="100000"/>
              </a:lnSpc>
              <a:spcBef>
                <a:spcPct val="0"/>
              </a:spcBef>
              <a:spcAft>
                <a:spcPct val="0"/>
              </a:spcAft>
            </a:pPr>
            <a:r>
              <a:rPr lang="fr-FR" altLang="fr-FR" sz="1350" b="1" dirty="0"/>
              <a:t>🟩 Les acquis du premier PTSM :</a:t>
            </a:r>
            <a:endParaRPr lang="fr-FR" altLang="fr-FR" sz="1350" dirty="0"/>
          </a:p>
          <a:p>
            <a:pPr algn="l" eaLnBrk="0" fontAlgn="base" hangingPunct="0">
              <a:lnSpc>
                <a:spcPct val="100000"/>
              </a:lnSpc>
              <a:spcBef>
                <a:spcPct val="0"/>
              </a:spcBef>
              <a:spcAft>
                <a:spcPct val="0"/>
              </a:spcAft>
              <a:buFontTx/>
              <a:buChar char="•"/>
            </a:pPr>
            <a:r>
              <a:rPr lang="fr-FR" altLang="fr-FR" sz="1350" dirty="0"/>
              <a:t>Mise en place d’une </a:t>
            </a:r>
            <a:r>
              <a:rPr lang="fr-FR" altLang="fr-FR" sz="1350" b="1" dirty="0"/>
              <a:t>gouvernance partagée</a:t>
            </a:r>
            <a:endParaRPr lang="fr-FR" altLang="fr-FR" sz="1350" dirty="0"/>
          </a:p>
          <a:p>
            <a:pPr algn="l" eaLnBrk="0" fontAlgn="base" hangingPunct="0">
              <a:lnSpc>
                <a:spcPct val="100000"/>
              </a:lnSpc>
              <a:spcBef>
                <a:spcPct val="0"/>
              </a:spcBef>
              <a:spcAft>
                <a:spcPct val="0"/>
              </a:spcAft>
              <a:buFontTx/>
              <a:buChar char="•"/>
            </a:pPr>
            <a:r>
              <a:rPr lang="fr-FR" altLang="fr-FR" sz="1350" dirty="0"/>
              <a:t>Développement d’</a:t>
            </a:r>
            <a:r>
              <a:rPr lang="fr-FR" altLang="fr-FR" sz="1350" b="1" dirty="0"/>
              <a:t>actions concrètes</a:t>
            </a:r>
            <a:r>
              <a:rPr lang="fr-FR" altLang="fr-FR" sz="1350" dirty="0"/>
              <a:t> sur le territoire</a:t>
            </a:r>
          </a:p>
          <a:p>
            <a:pPr algn="l" eaLnBrk="0" fontAlgn="base" hangingPunct="0">
              <a:lnSpc>
                <a:spcPct val="100000"/>
              </a:lnSpc>
              <a:spcBef>
                <a:spcPct val="0"/>
              </a:spcBef>
              <a:spcAft>
                <a:spcPct val="0"/>
              </a:spcAft>
              <a:buFontTx/>
              <a:buChar char="•"/>
            </a:pPr>
            <a:r>
              <a:rPr lang="fr-FR" altLang="fr-FR" sz="1350" dirty="0"/>
              <a:t>Mobilisation d’acteurs issus du </a:t>
            </a:r>
            <a:r>
              <a:rPr lang="fr-FR" altLang="fr-FR" sz="1350" b="1" dirty="0"/>
              <a:t>sanitaire, du social, du médico-social, de l’éducation et du monde associatif</a:t>
            </a:r>
          </a:p>
          <a:p>
            <a:pPr algn="l" eaLnBrk="0" fontAlgn="base" hangingPunct="0">
              <a:lnSpc>
                <a:spcPct val="100000"/>
              </a:lnSpc>
              <a:spcBef>
                <a:spcPct val="0"/>
              </a:spcBef>
              <a:spcAft>
                <a:spcPct val="0"/>
              </a:spcAft>
            </a:pPr>
            <a:endParaRPr lang="fr-FR" altLang="fr-FR" sz="1350" dirty="0"/>
          </a:p>
          <a:p>
            <a:pPr algn="l" eaLnBrk="0" fontAlgn="base" hangingPunct="0">
              <a:lnSpc>
                <a:spcPct val="100000"/>
              </a:lnSpc>
              <a:spcBef>
                <a:spcPct val="0"/>
              </a:spcBef>
              <a:spcAft>
                <a:spcPct val="0"/>
              </a:spcAft>
            </a:pPr>
            <a:r>
              <a:rPr lang="fr-FR" altLang="fr-FR" sz="1350" b="1" dirty="0"/>
              <a:t>🟦 Une réalité confirmée :</a:t>
            </a:r>
            <a:endParaRPr lang="fr-FR" altLang="fr-FR" sz="1350" dirty="0"/>
          </a:p>
          <a:p>
            <a:pPr algn="l" eaLnBrk="0" fontAlgn="base" hangingPunct="0">
              <a:lnSpc>
                <a:spcPct val="100000"/>
              </a:lnSpc>
              <a:spcBef>
                <a:spcPct val="0"/>
              </a:spcBef>
              <a:spcAft>
                <a:spcPct val="0"/>
              </a:spcAft>
            </a:pPr>
            <a:r>
              <a:rPr lang="fr-FR" altLang="fr-FR" sz="1350" dirty="0"/>
              <a:t>La santé mentale ne dépend pas uniquement des soins,</a:t>
            </a:r>
            <a:br>
              <a:rPr lang="fr-FR" altLang="fr-FR" sz="1350" dirty="0"/>
            </a:br>
            <a:r>
              <a:rPr lang="fr-FR" altLang="fr-FR" sz="1350" dirty="0"/>
              <a:t>mais aussi de la manière dont les </a:t>
            </a:r>
            <a:r>
              <a:rPr lang="fr-FR" altLang="fr-FR" sz="1350" b="1" dirty="0"/>
              <a:t>politiques publiques répondent aux besoins du quotidien</a:t>
            </a:r>
            <a:r>
              <a:rPr lang="fr-FR" altLang="fr-FR" sz="1350" dirty="0"/>
              <a:t> :</a:t>
            </a:r>
            <a:br>
              <a:rPr lang="fr-FR" altLang="fr-FR" sz="1350" dirty="0"/>
            </a:br>
            <a:r>
              <a:rPr lang="fr-FR" altLang="fr-FR" sz="1350" dirty="0"/>
              <a:t>se loger, apprendre, travailler, participer à la vie sociale et accéder à la culture.</a:t>
            </a:r>
          </a:p>
        </p:txBody>
      </p:sp>
    </p:spTree>
    <p:extLst>
      <p:ext uri="{BB962C8B-B14F-4D97-AF65-F5344CB8AC3E}">
        <p14:creationId xmlns:p14="http://schemas.microsoft.com/office/powerpoint/2010/main" val="2848238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C457BE-EFC6-46B9-B144-246A461749CC}"/>
              </a:ext>
            </a:extLst>
          </p:cNvPr>
          <p:cNvSpPr>
            <a:spLocks noGrp="1"/>
          </p:cNvSpPr>
          <p:nvPr>
            <p:ph type="title"/>
          </p:nvPr>
        </p:nvSpPr>
        <p:spPr/>
        <p:txBody>
          <a:bodyPr/>
          <a:lstStyle/>
          <a:p>
            <a:r>
              <a:rPr lang="fr-FR" dirty="0"/>
              <a:t>Évaluer pour consolider</a:t>
            </a:r>
          </a:p>
        </p:txBody>
      </p:sp>
      <p:sp>
        <p:nvSpPr>
          <p:cNvPr id="4" name="Espace réservé du numéro de diapositive 3">
            <a:extLst>
              <a:ext uri="{FF2B5EF4-FFF2-40B4-BE49-F238E27FC236}">
                <a16:creationId xmlns:a16="http://schemas.microsoft.com/office/drawing/2014/main" id="{6B8126CD-8ED4-4ABB-ACBA-4BA79494D3F4}"/>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18</a:t>
            </a:fld>
            <a:endParaRPr lang="fr-FR" dirty="0">
              <a:solidFill>
                <a:prstClr val="white"/>
              </a:solidFill>
            </a:endParaRPr>
          </a:p>
        </p:txBody>
      </p:sp>
      <p:sp>
        <p:nvSpPr>
          <p:cNvPr id="5" name="Rectangle 1">
            <a:extLst>
              <a:ext uri="{FF2B5EF4-FFF2-40B4-BE49-F238E27FC236}">
                <a16:creationId xmlns:a16="http://schemas.microsoft.com/office/drawing/2014/main" id="{678C53B8-71F9-303F-2528-A98546C31BFB}"/>
              </a:ext>
            </a:extLst>
          </p:cNvPr>
          <p:cNvSpPr>
            <a:spLocks noGrp="1" noChangeArrowheads="1"/>
          </p:cNvSpPr>
          <p:nvPr>
            <p:ph sz="quarter" idx="10"/>
          </p:nvPr>
        </p:nvSpPr>
        <p:spPr bwMode="auto">
          <a:xfrm>
            <a:off x="334849" y="1193187"/>
            <a:ext cx="8677268" cy="256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800" dirty="0"/>
              <a:t>Avant d’ouvrir le PTSM 2, il est indispensable d’évaluer la qualité et l’impact du travail engagé.</a:t>
            </a:r>
          </a:p>
          <a:p>
            <a:pPr algn="l" eaLnBrk="0" fontAlgn="base" hangingPunct="0">
              <a:lnSpc>
                <a:spcPct val="100000"/>
              </a:lnSpc>
              <a:spcBef>
                <a:spcPct val="0"/>
              </a:spcBef>
              <a:spcAft>
                <a:spcPct val="0"/>
              </a:spcAft>
            </a:pPr>
            <a:endParaRPr lang="fr-FR" altLang="fr-FR" sz="1800" dirty="0"/>
          </a:p>
          <a:p>
            <a:pPr algn="l" eaLnBrk="0" fontAlgn="base" hangingPunct="0">
              <a:lnSpc>
                <a:spcPct val="100000"/>
              </a:lnSpc>
              <a:spcBef>
                <a:spcPct val="0"/>
              </a:spcBef>
              <a:spcAft>
                <a:spcPct val="0"/>
              </a:spcAft>
            </a:pPr>
            <a:r>
              <a:rPr lang="fr-FR" altLang="fr-FR" sz="1800" dirty="0"/>
              <a:t>🟩 </a:t>
            </a:r>
            <a:r>
              <a:rPr lang="fr-FR" altLang="fr-FR" sz="1800" b="1" dirty="0"/>
              <a:t>Une évaluation fondée sur des indicateurs partagés :</a:t>
            </a:r>
            <a:endParaRPr lang="fr-FR" altLang="fr-FR" sz="1800" dirty="0"/>
          </a:p>
          <a:p>
            <a:pPr algn="l" eaLnBrk="0" fontAlgn="base" hangingPunct="0">
              <a:lnSpc>
                <a:spcPct val="100000"/>
              </a:lnSpc>
              <a:spcBef>
                <a:spcPct val="0"/>
              </a:spcBef>
              <a:spcAft>
                <a:spcPct val="0"/>
              </a:spcAft>
              <a:buFontTx/>
              <a:buChar char="•"/>
            </a:pPr>
            <a:r>
              <a:rPr lang="fr-FR" altLang="fr-FR" sz="1800" dirty="0"/>
              <a:t>Délais d’accès aux soins</a:t>
            </a:r>
          </a:p>
          <a:p>
            <a:pPr algn="l" eaLnBrk="0" fontAlgn="base" hangingPunct="0">
              <a:lnSpc>
                <a:spcPct val="100000"/>
              </a:lnSpc>
              <a:spcBef>
                <a:spcPct val="0"/>
              </a:spcBef>
              <a:spcAft>
                <a:spcPct val="0"/>
              </a:spcAft>
              <a:buFontTx/>
              <a:buChar char="•"/>
            </a:pPr>
            <a:r>
              <a:rPr lang="fr-FR" altLang="fr-FR" sz="1800" dirty="0"/>
              <a:t>Prévention des ruptures de parcours</a:t>
            </a:r>
          </a:p>
          <a:p>
            <a:pPr algn="l" eaLnBrk="0" fontAlgn="base" hangingPunct="0">
              <a:lnSpc>
                <a:spcPct val="100000"/>
              </a:lnSpc>
              <a:spcBef>
                <a:spcPct val="0"/>
              </a:spcBef>
              <a:spcAft>
                <a:spcPct val="0"/>
              </a:spcAft>
              <a:buFontTx/>
              <a:buChar char="•"/>
            </a:pPr>
            <a:r>
              <a:rPr lang="fr-FR" altLang="fr-FR" sz="1800" dirty="0"/>
              <a:t>Coordination intersectorielle</a:t>
            </a:r>
          </a:p>
          <a:p>
            <a:pPr algn="l" eaLnBrk="0" fontAlgn="base" hangingPunct="0">
              <a:lnSpc>
                <a:spcPct val="100000"/>
              </a:lnSpc>
              <a:spcBef>
                <a:spcPct val="0"/>
              </a:spcBef>
              <a:spcAft>
                <a:spcPct val="0"/>
              </a:spcAft>
              <a:buFontTx/>
              <a:buChar char="•"/>
            </a:pPr>
            <a:r>
              <a:rPr lang="fr-FR" altLang="fr-FR" sz="1800" dirty="0"/>
              <a:t>Satisfaction et participation des usagers</a:t>
            </a:r>
          </a:p>
          <a:p>
            <a:pPr algn="l" eaLnBrk="0" fontAlgn="base" hangingPunct="0">
              <a:lnSpc>
                <a:spcPct val="100000"/>
              </a:lnSpc>
              <a:spcBef>
                <a:spcPct val="0"/>
              </a:spcBef>
              <a:spcAft>
                <a:spcPct val="0"/>
              </a:spcAft>
              <a:buFontTx/>
              <a:buChar char="•"/>
            </a:pPr>
            <a:r>
              <a:rPr lang="fr-FR" altLang="fr-FR" sz="1800" dirty="0"/>
              <a:t>Effets sur la vie quotidienne des personnes concernées</a:t>
            </a:r>
          </a:p>
        </p:txBody>
      </p:sp>
    </p:spTree>
    <p:extLst>
      <p:ext uri="{BB962C8B-B14F-4D97-AF65-F5344CB8AC3E}">
        <p14:creationId xmlns:p14="http://schemas.microsoft.com/office/powerpoint/2010/main" val="2398378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BAF200-86CD-20F5-4B09-2723A23DA1D2}"/>
              </a:ext>
            </a:extLst>
          </p:cNvPr>
          <p:cNvSpPr>
            <a:spLocks noGrp="1"/>
          </p:cNvSpPr>
          <p:nvPr>
            <p:ph type="title"/>
          </p:nvPr>
        </p:nvSpPr>
        <p:spPr/>
        <p:txBody>
          <a:bodyPr/>
          <a:lstStyle/>
          <a:p>
            <a:r>
              <a:rPr lang="fr-FR" dirty="0"/>
              <a:t>Donner toute sa place à l’expérience des usagers</a:t>
            </a:r>
          </a:p>
        </p:txBody>
      </p:sp>
      <p:sp>
        <p:nvSpPr>
          <p:cNvPr id="4" name="Espace réservé du numéro de diapositive 3">
            <a:extLst>
              <a:ext uri="{FF2B5EF4-FFF2-40B4-BE49-F238E27FC236}">
                <a16:creationId xmlns:a16="http://schemas.microsoft.com/office/drawing/2014/main" id="{FDB8ED1F-4CF8-9521-F361-CE3A972FC08D}"/>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19</a:t>
            </a:fld>
            <a:endParaRPr lang="fr-FR" dirty="0">
              <a:solidFill>
                <a:prstClr val="white"/>
              </a:solidFill>
            </a:endParaRPr>
          </a:p>
        </p:txBody>
      </p:sp>
      <p:sp>
        <p:nvSpPr>
          <p:cNvPr id="5" name="Rectangle 1">
            <a:extLst>
              <a:ext uri="{FF2B5EF4-FFF2-40B4-BE49-F238E27FC236}">
                <a16:creationId xmlns:a16="http://schemas.microsoft.com/office/drawing/2014/main" id="{B26CD421-6A03-3C9F-6465-886CC310623C}"/>
              </a:ext>
            </a:extLst>
          </p:cNvPr>
          <p:cNvSpPr>
            <a:spLocks noGrp="1" noChangeArrowheads="1"/>
          </p:cNvSpPr>
          <p:nvPr>
            <p:ph sz="quarter" idx="10"/>
          </p:nvPr>
        </p:nvSpPr>
        <p:spPr bwMode="auto">
          <a:xfrm>
            <a:off x="334849" y="1193187"/>
            <a:ext cx="8124660" cy="256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Au-delà des chiffres : une évaluation humaine et partagée</a:t>
            </a:r>
            <a:endParaRPr lang="fr-FR" altLang="fr-FR" sz="1350" dirty="0"/>
          </a:p>
          <a:p>
            <a:pPr algn="l" eaLnBrk="0" fontAlgn="base" hangingPunct="0">
              <a:lnSpc>
                <a:spcPct val="100000"/>
              </a:lnSpc>
              <a:spcBef>
                <a:spcPct val="0"/>
              </a:spcBef>
              <a:spcAft>
                <a:spcPct val="0"/>
              </a:spcAft>
              <a:buFontTx/>
              <a:buChar char="•"/>
            </a:pPr>
            <a:r>
              <a:rPr lang="fr-FR" altLang="fr-FR" sz="1350" dirty="0"/>
              <a:t>L’évaluation du PTSM ne peut se limiter à des indicateurs techniques.</a:t>
            </a:r>
          </a:p>
          <a:p>
            <a:pPr algn="l" eaLnBrk="0" fontAlgn="base" hangingPunct="0">
              <a:lnSpc>
                <a:spcPct val="100000"/>
              </a:lnSpc>
              <a:spcBef>
                <a:spcPct val="0"/>
              </a:spcBef>
              <a:spcAft>
                <a:spcPct val="0"/>
              </a:spcAft>
              <a:buFontTx/>
              <a:buChar char="•"/>
            </a:pPr>
            <a:r>
              <a:rPr lang="fr-FR" altLang="fr-FR" sz="1350" dirty="0"/>
              <a:t>Elle doit </a:t>
            </a:r>
            <a:r>
              <a:rPr lang="fr-FR" altLang="fr-FR" sz="1350" b="1" dirty="0"/>
              <a:t>intégrer la parole et l’expérience des usagers et des familles</a:t>
            </a:r>
            <a:r>
              <a:rPr lang="fr-FR" altLang="fr-FR" sz="1350" dirty="0"/>
              <a:t>.</a:t>
            </a:r>
          </a:p>
          <a:p>
            <a:pPr algn="l" eaLnBrk="0" fontAlgn="base" hangingPunct="0">
              <a:lnSpc>
                <a:spcPct val="100000"/>
              </a:lnSpc>
              <a:spcBef>
                <a:spcPct val="0"/>
              </a:spcBef>
              <a:spcAft>
                <a:spcPct val="0"/>
              </a:spcAft>
            </a:pPr>
            <a:r>
              <a:rPr lang="fr-FR" altLang="fr-FR" sz="1350" b="1" dirty="0"/>
              <a:t>Pourquoi ?</a:t>
            </a:r>
            <a:endParaRPr lang="fr-FR" altLang="fr-FR" sz="1350" dirty="0"/>
          </a:p>
          <a:p>
            <a:pPr algn="l" eaLnBrk="0" fontAlgn="base" hangingPunct="0">
              <a:lnSpc>
                <a:spcPct val="100000"/>
              </a:lnSpc>
              <a:spcBef>
                <a:spcPct val="0"/>
              </a:spcBef>
              <a:spcAft>
                <a:spcPct val="0"/>
              </a:spcAft>
            </a:pPr>
            <a:r>
              <a:rPr lang="fr-FR" altLang="fr-FR" sz="1350" dirty="0"/>
              <a:t>C’est par leur regard que l’on mesure la </a:t>
            </a:r>
            <a:r>
              <a:rPr lang="fr-FR" altLang="fr-FR" sz="1350" b="1" dirty="0"/>
              <a:t>pertinence réelle des actions</a:t>
            </a:r>
            <a:r>
              <a:rPr lang="fr-FR" altLang="fr-FR" sz="1350" dirty="0"/>
              <a:t>,</a:t>
            </a:r>
            <a:br>
              <a:rPr lang="fr-FR" altLang="fr-FR" sz="1350" dirty="0"/>
            </a:br>
            <a:r>
              <a:rPr lang="fr-FR" altLang="fr-FR" sz="1350" dirty="0"/>
              <a:t>la </a:t>
            </a:r>
            <a:r>
              <a:rPr lang="fr-FR" altLang="fr-FR" sz="1350" b="1" dirty="0"/>
              <a:t>cohérence des parcours</a:t>
            </a:r>
            <a:r>
              <a:rPr lang="fr-FR" altLang="fr-FR" sz="1350" dirty="0"/>
              <a:t> et l’impact sur la vie quotidienne.</a:t>
            </a:r>
          </a:p>
          <a:p>
            <a:pPr algn="l" eaLnBrk="0" fontAlgn="base" hangingPunct="0">
              <a:lnSpc>
                <a:spcPct val="100000"/>
              </a:lnSpc>
              <a:spcBef>
                <a:spcPct val="0"/>
              </a:spcBef>
              <a:spcAft>
                <a:spcPct val="0"/>
              </a:spcAft>
            </a:pPr>
            <a:endParaRPr lang="fr-FR" altLang="fr-FR" sz="1350" dirty="0"/>
          </a:p>
          <a:p>
            <a:pPr algn="l" eaLnBrk="0" fontAlgn="base" hangingPunct="0">
              <a:lnSpc>
                <a:spcPct val="100000"/>
              </a:lnSpc>
              <a:spcBef>
                <a:spcPct val="0"/>
              </a:spcBef>
              <a:spcAft>
                <a:spcPct val="0"/>
              </a:spcAft>
            </a:pPr>
            <a:r>
              <a:rPr lang="fr-FR" altLang="fr-FR" sz="1350" b="1" dirty="0"/>
              <a:t>🟦 À Paris :</a:t>
            </a:r>
            <a:endParaRPr lang="fr-FR" altLang="fr-FR" sz="1350" dirty="0"/>
          </a:p>
          <a:p>
            <a:pPr algn="l" eaLnBrk="0" fontAlgn="base" hangingPunct="0">
              <a:lnSpc>
                <a:spcPct val="100000"/>
              </a:lnSpc>
              <a:spcBef>
                <a:spcPct val="0"/>
              </a:spcBef>
              <a:spcAft>
                <a:spcPct val="0"/>
              </a:spcAft>
              <a:buFontTx/>
              <a:buChar char="•"/>
            </a:pPr>
            <a:r>
              <a:rPr lang="fr-FR" altLang="fr-FR" sz="1350" dirty="0"/>
              <a:t>Valoriser les réussites et renforcer les synergies ;</a:t>
            </a:r>
          </a:p>
          <a:p>
            <a:pPr algn="l" eaLnBrk="0" fontAlgn="base" hangingPunct="0">
              <a:lnSpc>
                <a:spcPct val="100000"/>
              </a:lnSpc>
              <a:spcBef>
                <a:spcPct val="0"/>
              </a:spcBef>
              <a:spcAft>
                <a:spcPct val="0"/>
              </a:spcAft>
              <a:buFontTx/>
              <a:buChar char="•"/>
            </a:pPr>
            <a:r>
              <a:rPr lang="fr-FR" altLang="fr-FR" sz="1350" dirty="0"/>
              <a:t>Construire un </a:t>
            </a:r>
            <a:r>
              <a:rPr lang="fr-FR" altLang="fr-FR" sz="1350" b="1" dirty="0"/>
              <a:t>socle commun d’indicateurs quantitatifs et qualitatifs</a:t>
            </a:r>
            <a:r>
              <a:rPr lang="fr-FR" altLang="fr-FR" sz="1350" dirty="0"/>
              <a:t> ;</a:t>
            </a:r>
          </a:p>
          <a:p>
            <a:pPr algn="l" eaLnBrk="0" fontAlgn="base" hangingPunct="0">
              <a:lnSpc>
                <a:spcPct val="100000"/>
              </a:lnSpc>
              <a:spcBef>
                <a:spcPct val="0"/>
              </a:spcBef>
              <a:spcAft>
                <a:spcPct val="0"/>
              </a:spcAft>
              <a:buFontTx/>
              <a:buChar char="•"/>
            </a:pPr>
            <a:r>
              <a:rPr lang="fr-FR" altLang="fr-FR" sz="1350" b="1" dirty="0"/>
              <a:t>Associer les usagers</a:t>
            </a:r>
            <a:r>
              <a:rPr lang="fr-FR" altLang="fr-FR" sz="1350" dirty="0"/>
              <a:t> à l’évaluation pour guider les priorités à venir.</a:t>
            </a:r>
          </a:p>
          <a:p>
            <a:pPr algn="l" eaLnBrk="0" fontAlgn="base" hangingPunct="0">
              <a:lnSpc>
                <a:spcPct val="100000"/>
              </a:lnSpc>
              <a:spcBef>
                <a:spcPct val="0"/>
              </a:spcBef>
              <a:spcAft>
                <a:spcPct val="0"/>
              </a:spcAft>
            </a:pPr>
            <a:r>
              <a:rPr lang="fr-FR" altLang="fr-FR" sz="1350" b="1" dirty="0"/>
              <a:t>Cette démarche ouvre naturellement vers une culture de la participation et de la pair-</a:t>
            </a:r>
            <a:r>
              <a:rPr lang="fr-FR" altLang="fr-FR" sz="1350" b="1" dirty="0" err="1"/>
              <a:t>aidance</a:t>
            </a:r>
            <a:r>
              <a:rPr lang="fr-FR" altLang="fr-FR" sz="1350" b="1" dirty="0"/>
              <a:t>.</a:t>
            </a:r>
            <a:endParaRPr lang="fr-FR" altLang="fr-FR" sz="1350" dirty="0"/>
          </a:p>
        </p:txBody>
      </p:sp>
    </p:spTree>
    <p:extLst>
      <p:ext uri="{BB962C8B-B14F-4D97-AF65-F5344CB8AC3E}">
        <p14:creationId xmlns:p14="http://schemas.microsoft.com/office/powerpoint/2010/main" val="1819082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p:cNvSpPr>
            <a:spLocks noGrp="1"/>
          </p:cNvSpPr>
          <p:nvPr>
            <p:ph type="title"/>
          </p:nvPr>
        </p:nvSpPr>
        <p:spPr>
          <a:xfrm>
            <a:off x="359999" y="738000"/>
            <a:ext cx="8424000" cy="4046400"/>
          </a:xfrm>
        </p:spPr>
        <p:txBody>
          <a:bodyPr>
            <a:normAutofit/>
          </a:bodyPr>
          <a:lstStyle/>
          <a:p>
            <a:pPr marL="0" lvl="0" indent="0">
              <a:buNone/>
            </a:pPr>
            <a:r>
              <a:rPr lang="fr-FR" sz="3200" dirty="0">
                <a:latin typeface="Calibri" panose="020F0502020204030204" pitchFamily="34" charset="0"/>
                <a:cs typeface="Calibri" panose="020F0502020204030204" pitchFamily="34" charset="0"/>
              </a:rPr>
              <a:t>Introduction du Président du Conseil Territorial de Santé de Paris</a:t>
            </a:r>
          </a:p>
        </p:txBody>
      </p:sp>
      <p:sp>
        <p:nvSpPr>
          <p:cNvPr id="5" name="Espace réservé du numéro de diapositive 4"/>
          <p:cNvSpPr>
            <a:spLocks noGrp="1"/>
          </p:cNvSpPr>
          <p:nvPr>
            <p:ph type="sldNum" sz="quarter" idx="4"/>
          </p:nvPr>
        </p:nvSpPr>
        <p:spPr/>
        <p:txBody>
          <a:bodyPr/>
          <a:lstStyle/>
          <a:p>
            <a:fld id="{733122C9-A0B9-462F-8757-0847AD287B63}" type="slidenum">
              <a:rPr lang="fr-FR" smtClean="0"/>
              <a:pPr/>
              <a:t>2</a:t>
            </a:fld>
            <a:endParaRPr lang="fr-FR"/>
          </a:p>
        </p:txBody>
      </p:sp>
      <p:pic>
        <p:nvPicPr>
          <p:cNvPr id="2" name="Image 1">
            <a:extLst>
              <a:ext uri="{FF2B5EF4-FFF2-40B4-BE49-F238E27FC236}">
                <a16:creationId xmlns:a16="http://schemas.microsoft.com/office/drawing/2014/main" id="{B7AC6EC9-867B-1D90-1105-6AB795BE69D9}"/>
              </a:ext>
            </a:extLst>
          </p:cNvPr>
          <p:cNvPicPr>
            <a:picLocks noChangeAspect="1"/>
          </p:cNvPicPr>
          <p:nvPr/>
        </p:nvPicPr>
        <p:blipFill>
          <a:blip r:embed="rId3"/>
          <a:stretch>
            <a:fillRect/>
          </a:stretch>
        </p:blipFill>
        <p:spPr>
          <a:xfrm>
            <a:off x="1" y="1"/>
            <a:ext cx="1423850" cy="452527"/>
          </a:xfrm>
          <a:prstGeom prst="rect">
            <a:avLst/>
          </a:prstGeom>
        </p:spPr>
      </p:pic>
    </p:spTree>
    <p:extLst>
      <p:ext uri="{BB962C8B-B14F-4D97-AF65-F5344CB8AC3E}">
        <p14:creationId xmlns:p14="http://schemas.microsoft.com/office/powerpoint/2010/main" val="1114461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A50585-2336-4BCA-BA7A-300F338B3834}"/>
              </a:ext>
            </a:extLst>
          </p:cNvPr>
          <p:cNvSpPr>
            <a:spLocks noGrp="1"/>
          </p:cNvSpPr>
          <p:nvPr>
            <p:ph type="title"/>
          </p:nvPr>
        </p:nvSpPr>
        <p:spPr/>
        <p:txBody>
          <a:bodyPr>
            <a:normAutofit fontScale="90000"/>
          </a:bodyPr>
          <a:lstStyle/>
          <a:p>
            <a:r>
              <a:rPr lang="fr-FR" dirty="0"/>
              <a:t>La participation et la pair-</a:t>
            </a:r>
            <a:r>
              <a:rPr lang="fr-FR" dirty="0" err="1"/>
              <a:t>aidance</a:t>
            </a:r>
            <a:r>
              <a:rPr lang="fr-FR" dirty="0"/>
              <a:t> : une force du PTSM parisien à développer</a:t>
            </a:r>
          </a:p>
        </p:txBody>
      </p:sp>
      <p:sp>
        <p:nvSpPr>
          <p:cNvPr id="4" name="Espace réservé du numéro de diapositive 3">
            <a:extLst>
              <a:ext uri="{FF2B5EF4-FFF2-40B4-BE49-F238E27FC236}">
                <a16:creationId xmlns:a16="http://schemas.microsoft.com/office/drawing/2014/main" id="{1D0CFE10-1C98-4C1E-9E36-F499B9B5F2B6}"/>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20</a:t>
            </a:fld>
            <a:endParaRPr lang="fr-FR" dirty="0">
              <a:solidFill>
                <a:prstClr val="white"/>
              </a:solidFill>
            </a:endParaRPr>
          </a:p>
        </p:txBody>
      </p:sp>
      <p:sp>
        <p:nvSpPr>
          <p:cNvPr id="5" name="Rectangle 1">
            <a:extLst>
              <a:ext uri="{FF2B5EF4-FFF2-40B4-BE49-F238E27FC236}">
                <a16:creationId xmlns:a16="http://schemas.microsoft.com/office/drawing/2014/main" id="{C3B8FB2A-5324-3F17-3C4D-394EFD7EC744}"/>
              </a:ext>
            </a:extLst>
          </p:cNvPr>
          <p:cNvSpPr>
            <a:spLocks noGrp="1" noChangeArrowheads="1"/>
          </p:cNvSpPr>
          <p:nvPr>
            <p:ph sz="quarter" idx="10"/>
          </p:nvPr>
        </p:nvSpPr>
        <p:spPr bwMode="auto">
          <a:xfrm>
            <a:off x="431564" y="979008"/>
            <a:ext cx="8580552" cy="318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Une dynamique déjà ancrée à Paris :</a:t>
            </a:r>
            <a:endParaRPr lang="fr-FR" altLang="fr-FR" sz="1350" dirty="0"/>
          </a:p>
          <a:p>
            <a:pPr algn="l" eaLnBrk="0" fontAlgn="base" hangingPunct="0">
              <a:lnSpc>
                <a:spcPct val="100000"/>
              </a:lnSpc>
              <a:spcBef>
                <a:spcPct val="0"/>
              </a:spcBef>
              <a:spcAft>
                <a:spcPct val="0"/>
              </a:spcAft>
              <a:buFontTx/>
              <a:buChar char="•"/>
            </a:pPr>
            <a:r>
              <a:rPr lang="fr-FR" altLang="fr-FR" sz="1350" dirty="0"/>
              <a:t>Le PTSM parisien s’est distingué par </a:t>
            </a:r>
            <a:r>
              <a:rPr lang="fr-FR" altLang="fr-FR" sz="1350" b="1" dirty="0"/>
              <a:t>l’intégration active des usagers, des pairs-aidants et des représentants de familles</a:t>
            </a:r>
            <a:r>
              <a:rPr lang="fr-FR" altLang="fr-FR" sz="1350" dirty="0"/>
              <a:t> dans sa gouvernance.</a:t>
            </a:r>
          </a:p>
          <a:p>
            <a:pPr algn="l" eaLnBrk="0" fontAlgn="base" hangingPunct="0">
              <a:lnSpc>
                <a:spcPct val="100000"/>
              </a:lnSpc>
              <a:spcBef>
                <a:spcPct val="0"/>
              </a:spcBef>
              <a:spcAft>
                <a:spcPct val="0"/>
              </a:spcAft>
              <a:buFontTx/>
              <a:buChar char="•"/>
            </a:pPr>
            <a:r>
              <a:rPr lang="fr-FR" altLang="fr-FR" sz="1350" dirty="0"/>
              <a:t>Cette participation a profondément transformé la manière de concevoir la santé mentale :</a:t>
            </a:r>
          </a:p>
          <a:p>
            <a:pPr algn="l" eaLnBrk="0" fontAlgn="base" hangingPunct="0">
              <a:lnSpc>
                <a:spcPct val="100000"/>
              </a:lnSpc>
              <a:spcBef>
                <a:spcPct val="0"/>
              </a:spcBef>
              <a:spcAft>
                <a:spcPct val="0"/>
              </a:spcAft>
            </a:pPr>
            <a:r>
              <a:rPr lang="fr-FR" altLang="fr-FR" sz="1350" b="1" dirty="0"/>
              <a:t>penser et agir avec les personnes concernées</a:t>
            </a:r>
            <a:r>
              <a:rPr lang="fr-FR" altLang="fr-FR" sz="1350" dirty="0"/>
              <a:t>, et non plus seulement entre institutions.</a:t>
            </a:r>
          </a:p>
          <a:p>
            <a:pPr algn="l" eaLnBrk="0" fontAlgn="base" hangingPunct="0">
              <a:lnSpc>
                <a:spcPct val="100000"/>
              </a:lnSpc>
              <a:spcBef>
                <a:spcPct val="0"/>
              </a:spcBef>
              <a:spcAft>
                <a:spcPct val="0"/>
              </a:spcAft>
            </a:pPr>
            <a:endParaRPr lang="fr-FR" altLang="fr-FR" sz="1350" dirty="0"/>
          </a:p>
          <a:p>
            <a:pPr algn="l" eaLnBrk="0" fontAlgn="base" hangingPunct="0">
              <a:lnSpc>
                <a:spcPct val="100000"/>
              </a:lnSpc>
              <a:spcBef>
                <a:spcPct val="0"/>
              </a:spcBef>
              <a:spcAft>
                <a:spcPct val="0"/>
              </a:spcAft>
            </a:pPr>
            <a:r>
              <a:rPr lang="fr-FR" altLang="fr-FR" sz="1350" b="1" dirty="0"/>
              <a:t>🟦 Un levier de transformation :</a:t>
            </a:r>
            <a:endParaRPr lang="fr-FR" altLang="fr-FR" sz="1350" dirty="0"/>
          </a:p>
          <a:p>
            <a:pPr algn="l" eaLnBrk="0" fontAlgn="base" hangingPunct="0">
              <a:lnSpc>
                <a:spcPct val="100000"/>
              </a:lnSpc>
              <a:spcBef>
                <a:spcPct val="0"/>
              </a:spcBef>
              <a:spcAft>
                <a:spcPct val="0"/>
              </a:spcAft>
              <a:buFontTx/>
              <a:buChar char="•"/>
            </a:pPr>
            <a:r>
              <a:rPr lang="fr-FR" altLang="fr-FR" sz="1350" dirty="0"/>
              <a:t>La </a:t>
            </a:r>
            <a:r>
              <a:rPr lang="fr-FR" altLang="fr-FR" sz="1350" b="1" dirty="0"/>
              <a:t>pair-</a:t>
            </a:r>
            <a:r>
              <a:rPr lang="fr-FR" altLang="fr-FR" sz="1350" b="1" dirty="0" err="1"/>
              <a:t>aidance</a:t>
            </a:r>
            <a:r>
              <a:rPr lang="fr-FR" altLang="fr-FR" sz="1350" dirty="0"/>
              <a:t> : soutien entre pairs, facteur de rétablissement, moteur d’innovation.</a:t>
            </a:r>
          </a:p>
          <a:p>
            <a:pPr algn="l" eaLnBrk="0" fontAlgn="base" hangingPunct="0">
              <a:lnSpc>
                <a:spcPct val="100000"/>
              </a:lnSpc>
              <a:spcBef>
                <a:spcPct val="0"/>
              </a:spcBef>
              <a:spcAft>
                <a:spcPct val="0"/>
              </a:spcAft>
              <a:buFontTx/>
              <a:buChar char="•"/>
            </a:pPr>
            <a:r>
              <a:rPr lang="fr-FR" altLang="fr-FR" sz="1350" dirty="0"/>
              <a:t>La </a:t>
            </a:r>
            <a:r>
              <a:rPr lang="fr-FR" altLang="fr-FR" sz="1350" b="1" dirty="0"/>
              <a:t>participation</a:t>
            </a:r>
            <a:r>
              <a:rPr lang="fr-FR" altLang="fr-FR" sz="1350" dirty="0"/>
              <a:t> : garante d’une politique de santé mentale ancrée dans l’expérience vécue.</a:t>
            </a:r>
          </a:p>
          <a:p>
            <a:pPr algn="l" eaLnBrk="0" fontAlgn="base" hangingPunct="0">
              <a:lnSpc>
                <a:spcPct val="100000"/>
              </a:lnSpc>
              <a:spcBef>
                <a:spcPct val="0"/>
              </a:spcBef>
              <a:spcAft>
                <a:spcPct val="0"/>
              </a:spcAft>
              <a:buFontTx/>
              <a:buChar char="•"/>
            </a:pPr>
            <a:endParaRPr lang="fr-FR" altLang="fr-FR" sz="1350" dirty="0"/>
          </a:p>
          <a:p>
            <a:pPr algn="l" eaLnBrk="0" fontAlgn="base" hangingPunct="0">
              <a:lnSpc>
                <a:spcPct val="100000"/>
              </a:lnSpc>
              <a:spcBef>
                <a:spcPct val="0"/>
              </a:spcBef>
              <a:spcAft>
                <a:spcPct val="0"/>
              </a:spcAft>
            </a:pPr>
            <a:r>
              <a:rPr lang="fr-FR" altLang="fr-FR" sz="1350" b="1" dirty="0"/>
              <a:t>🟩 Pour le PTSM 2 : poursuivre et amplifier</a:t>
            </a:r>
            <a:endParaRPr lang="fr-FR" altLang="fr-FR" sz="1350" dirty="0"/>
          </a:p>
          <a:p>
            <a:pPr algn="l" eaLnBrk="0" fontAlgn="base" hangingPunct="0">
              <a:lnSpc>
                <a:spcPct val="100000"/>
              </a:lnSpc>
              <a:spcBef>
                <a:spcPct val="0"/>
              </a:spcBef>
              <a:spcAft>
                <a:spcPct val="0"/>
              </a:spcAft>
              <a:buFontTx/>
              <a:buChar char="•"/>
            </a:pPr>
            <a:r>
              <a:rPr lang="fr-FR" altLang="fr-FR" sz="1350" dirty="0"/>
              <a:t>Renforcer les </a:t>
            </a:r>
            <a:r>
              <a:rPr lang="fr-FR" altLang="fr-FR" sz="1350" b="1" dirty="0"/>
              <a:t>postes de pairs-aidants</a:t>
            </a:r>
            <a:r>
              <a:rPr lang="fr-FR" altLang="fr-FR" sz="1350" dirty="0"/>
              <a:t> et leur accompagnement.</a:t>
            </a:r>
          </a:p>
          <a:p>
            <a:pPr algn="l" eaLnBrk="0" fontAlgn="base" hangingPunct="0">
              <a:lnSpc>
                <a:spcPct val="100000"/>
              </a:lnSpc>
              <a:spcBef>
                <a:spcPct val="0"/>
              </a:spcBef>
              <a:spcAft>
                <a:spcPct val="0"/>
              </a:spcAft>
              <a:buFontTx/>
              <a:buChar char="•"/>
            </a:pPr>
            <a:r>
              <a:rPr lang="fr-FR" altLang="fr-FR" sz="1350" dirty="0"/>
              <a:t>Développer les </a:t>
            </a:r>
            <a:r>
              <a:rPr lang="fr-FR" altLang="fr-FR" sz="1350" b="1" dirty="0"/>
              <a:t>formations croisées</a:t>
            </a:r>
            <a:r>
              <a:rPr lang="fr-FR" altLang="fr-FR" sz="1350" dirty="0"/>
              <a:t> entre pairs, professionnels et institutions.</a:t>
            </a:r>
          </a:p>
          <a:p>
            <a:pPr algn="l" eaLnBrk="0" fontAlgn="base" hangingPunct="0">
              <a:lnSpc>
                <a:spcPct val="100000"/>
              </a:lnSpc>
              <a:spcBef>
                <a:spcPct val="0"/>
              </a:spcBef>
              <a:spcAft>
                <a:spcPct val="0"/>
              </a:spcAft>
              <a:buFontTx/>
              <a:buChar char="•"/>
            </a:pPr>
            <a:r>
              <a:rPr lang="fr-FR" altLang="fr-FR" sz="1350" dirty="0"/>
              <a:t>Consolider la </a:t>
            </a:r>
            <a:r>
              <a:rPr lang="fr-FR" altLang="fr-FR" sz="1350" b="1" dirty="0"/>
              <a:t>présence des usagers</a:t>
            </a:r>
            <a:r>
              <a:rPr lang="fr-FR" altLang="fr-FR" sz="1350" dirty="0"/>
              <a:t> dans le comité de coordination et les instances de pilotage.</a:t>
            </a:r>
          </a:p>
          <a:p>
            <a:pPr algn="l" eaLnBrk="0" fontAlgn="base" hangingPunct="0">
              <a:lnSpc>
                <a:spcPct val="100000"/>
              </a:lnSpc>
              <a:spcBef>
                <a:spcPct val="0"/>
              </a:spcBef>
              <a:spcAft>
                <a:spcPct val="0"/>
              </a:spcAft>
            </a:pPr>
            <a:r>
              <a:rPr lang="fr-FR" altLang="fr-FR" sz="1350" b="1" dirty="0"/>
              <a:t>Faire de la participation un pilier durable de la gouvernance parisienne en santé mentale.</a:t>
            </a:r>
            <a:endParaRPr lang="fr-FR" altLang="fr-FR" sz="1350" dirty="0"/>
          </a:p>
        </p:txBody>
      </p:sp>
    </p:spTree>
    <p:extLst>
      <p:ext uri="{BB962C8B-B14F-4D97-AF65-F5344CB8AC3E}">
        <p14:creationId xmlns:p14="http://schemas.microsoft.com/office/powerpoint/2010/main" val="33119208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40336B-A9DC-4C53-A34B-576C82B656B7}"/>
              </a:ext>
            </a:extLst>
          </p:cNvPr>
          <p:cNvSpPr>
            <a:spLocks noGrp="1"/>
          </p:cNvSpPr>
          <p:nvPr>
            <p:ph type="title"/>
          </p:nvPr>
        </p:nvSpPr>
        <p:spPr/>
        <p:txBody>
          <a:bodyPr/>
          <a:lstStyle/>
          <a:p>
            <a:r>
              <a:rPr lang="fr-FR" dirty="0"/>
              <a:t>Trois priorités pour le PTSM 2</a:t>
            </a:r>
          </a:p>
        </p:txBody>
      </p:sp>
      <p:sp>
        <p:nvSpPr>
          <p:cNvPr id="3" name="Espace réservé du contenu 2">
            <a:extLst>
              <a:ext uri="{FF2B5EF4-FFF2-40B4-BE49-F238E27FC236}">
                <a16:creationId xmlns:a16="http://schemas.microsoft.com/office/drawing/2014/main" id="{316CA4D6-E927-42B3-A9A8-124A3756E43D}"/>
              </a:ext>
            </a:extLst>
          </p:cNvPr>
          <p:cNvSpPr>
            <a:spLocks noGrp="1"/>
          </p:cNvSpPr>
          <p:nvPr>
            <p:ph sz="quarter" idx="10"/>
          </p:nvPr>
        </p:nvSpPr>
        <p:spPr/>
        <p:txBody>
          <a:bodyPr>
            <a:normAutofit lnSpcReduction="10000"/>
          </a:bodyPr>
          <a:lstStyle/>
          <a:p>
            <a:pPr algn="ctr"/>
            <a:r>
              <a:rPr lang="fr-FR" sz="1800" dirty="0"/>
              <a:t>Mise en œuvre prévue : fin 2025</a:t>
            </a:r>
          </a:p>
          <a:p>
            <a:r>
              <a:rPr lang="fr-FR" sz="1800" dirty="0"/>
              <a:t>🟩 </a:t>
            </a:r>
            <a:r>
              <a:rPr lang="fr-FR" sz="1800" b="1" dirty="0"/>
              <a:t>1. Renforcer la lisibilité du PTSM</a:t>
            </a:r>
          </a:p>
          <a:p>
            <a:endParaRPr lang="fr-FR" sz="1800" dirty="0"/>
          </a:p>
          <a:p>
            <a:r>
              <a:rPr lang="fr-FR" sz="1800" dirty="0"/>
              <a:t>🟦 </a:t>
            </a:r>
            <a:r>
              <a:rPr lang="fr-FR" sz="1800" b="1" dirty="0"/>
              <a:t>2. Assurer une visibilité claire, durable et structurante des moyens financiers</a:t>
            </a:r>
          </a:p>
          <a:p>
            <a:endParaRPr lang="fr-FR" sz="1800" b="1" dirty="0"/>
          </a:p>
          <a:p>
            <a:r>
              <a:rPr lang="fr-FR" sz="1800" dirty="0"/>
              <a:t>🟩 </a:t>
            </a:r>
            <a:r>
              <a:rPr lang="fr-FR" sz="1800" b="1" dirty="0"/>
              <a:t>3. Élargir le champ des priorités</a:t>
            </a:r>
          </a:p>
          <a:p>
            <a:endParaRPr lang="fr-FR" sz="1800" b="1" dirty="0"/>
          </a:p>
          <a:p>
            <a:pPr marL="257175" indent="-257175">
              <a:buFont typeface="Wingdings" panose="05000000000000000000" pitchFamily="2" charset="2"/>
              <a:buChar char="Ø"/>
            </a:pPr>
            <a:r>
              <a:rPr lang="fr-FR" sz="1800" b="1" dirty="0"/>
              <a:t>Objectif : </a:t>
            </a:r>
            <a:r>
              <a:rPr lang="fr-FR" sz="1800" dirty="0"/>
              <a:t>faire du PTSM 2 un cadre stable, lisible et inclusif, au service d’une santé mentale durable à Paris.</a:t>
            </a:r>
          </a:p>
        </p:txBody>
      </p:sp>
      <p:sp>
        <p:nvSpPr>
          <p:cNvPr id="4" name="Espace réservé du numéro de diapositive 3">
            <a:extLst>
              <a:ext uri="{FF2B5EF4-FFF2-40B4-BE49-F238E27FC236}">
                <a16:creationId xmlns:a16="http://schemas.microsoft.com/office/drawing/2014/main" id="{E263A8C3-0ED3-454B-B19F-C9CE1692A1F7}"/>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21</a:t>
            </a:fld>
            <a:endParaRPr lang="fr-FR" dirty="0">
              <a:solidFill>
                <a:prstClr val="white"/>
              </a:solidFill>
            </a:endParaRPr>
          </a:p>
        </p:txBody>
      </p:sp>
    </p:spTree>
    <p:extLst>
      <p:ext uri="{BB962C8B-B14F-4D97-AF65-F5344CB8AC3E}">
        <p14:creationId xmlns:p14="http://schemas.microsoft.com/office/powerpoint/2010/main" val="21071632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6A606E-AAED-4D55-86CF-17CDD8F2590B}"/>
              </a:ext>
            </a:extLst>
          </p:cNvPr>
          <p:cNvSpPr>
            <a:spLocks noGrp="1"/>
          </p:cNvSpPr>
          <p:nvPr>
            <p:ph type="title"/>
          </p:nvPr>
        </p:nvSpPr>
        <p:spPr/>
        <p:txBody>
          <a:bodyPr/>
          <a:lstStyle/>
          <a:p>
            <a:r>
              <a:rPr lang="fr-FR" dirty="0"/>
              <a:t>1. Renforcer la lisibilité du PTSM</a:t>
            </a:r>
          </a:p>
        </p:txBody>
      </p:sp>
      <p:sp>
        <p:nvSpPr>
          <p:cNvPr id="4" name="Espace réservé du numéro de diapositive 3">
            <a:extLst>
              <a:ext uri="{FF2B5EF4-FFF2-40B4-BE49-F238E27FC236}">
                <a16:creationId xmlns:a16="http://schemas.microsoft.com/office/drawing/2014/main" id="{D568112B-6195-453A-B400-7E2E2F431F0D}"/>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22</a:t>
            </a:fld>
            <a:endParaRPr lang="fr-FR" dirty="0">
              <a:solidFill>
                <a:prstClr val="white"/>
              </a:solidFill>
            </a:endParaRPr>
          </a:p>
        </p:txBody>
      </p:sp>
      <p:sp>
        <p:nvSpPr>
          <p:cNvPr id="5" name="Rectangle 1">
            <a:extLst>
              <a:ext uri="{FF2B5EF4-FFF2-40B4-BE49-F238E27FC236}">
                <a16:creationId xmlns:a16="http://schemas.microsoft.com/office/drawing/2014/main" id="{CEB60B55-1DB2-284F-590F-C55DB08E4970}"/>
              </a:ext>
            </a:extLst>
          </p:cNvPr>
          <p:cNvSpPr>
            <a:spLocks noGrp="1" noChangeArrowheads="1"/>
          </p:cNvSpPr>
          <p:nvPr>
            <p:ph sz="quarter" idx="10"/>
          </p:nvPr>
        </p:nvSpPr>
        <p:spPr bwMode="auto">
          <a:xfrm>
            <a:off x="334848" y="1193188"/>
            <a:ext cx="8633306" cy="256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 Un objectif : rendre le PTSM visible et compréhensible pour tous</a:t>
            </a:r>
            <a:endParaRPr lang="fr-FR" altLang="fr-FR" sz="1350" dirty="0"/>
          </a:p>
          <a:p>
            <a:pPr algn="l" eaLnBrk="0" fontAlgn="base" hangingPunct="0">
              <a:lnSpc>
                <a:spcPct val="100000"/>
              </a:lnSpc>
              <a:spcBef>
                <a:spcPct val="0"/>
              </a:spcBef>
              <a:spcAft>
                <a:spcPct val="0"/>
              </a:spcAft>
              <a:buFontTx/>
              <a:buChar char="•"/>
            </a:pPr>
            <a:r>
              <a:rPr lang="fr-FR" altLang="fr-FR" sz="1350" dirty="0"/>
              <a:t>Mieux identifié par les </a:t>
            </a:r>
            <a:r>
              <a:rPr lang="fr-FR" altLang="fr-FR" sz="1350" b="1" dirty="0"/>
              <a:t>habitants, les familles, les élus et les partenaires de terrain</a:t>
            </a:r>
            <a:endParaRPr lang="fr-FR" altLang="fr-FR" sz="1350" dirty="0"/>
          </a:p>
          <a:p>
            <a:pPr algn="l" eaLnBrk="0" fontAlgn="base" hangingPunct="0">
              <a:lnSpc>
                <a:spcPct val="100000"/>
              </a:lnSpc>
              <a:spcBef>
                <a:spcPct val="0"/>
              </a:spcBef>
              <a:spcAft>
                <a:spcPct val="0"/>
              </a:spcAft>
              <a:buFontTx/>
              <a:buChar char="•"/>
            </a:pPr>
            <a:r>
              <a:rPr lang="fr-FR" altLang="fr-FR" sz="1350" dirty="0"/>
              <a:t>Passer d’un cadre technique à un </a:t>
            </a:r>
            <a:r>
              <a:rPr lang="fr-FR" altLang="fr-FR" sz="1350" b="1" dirty="0"/>
              <a:t>repère citoyen et collectif</a:t>
            </a:r>
            <a:r>
              <a:rPr lang="fr-FR" altLang="fr-FR" sz="1350" dirty="0"/>
              <a:t>, incarné par les acteurs du territoire</a:t>
            </a:r>
          </a:p>
          <a:p>
            <a:pPr algn="l" eaLnBrk="0" fontAlgn="base" hangingPunct="0">
              <a:lnSpc>
                <a:spcPct val="100000"/>
              </a:lnSpc>
              <a:spcBef>
                <a:spcPct val="0"/>
              </a:spcBef>
              <a:spcAft>
                <a:spcPct val="0"/>
              </a:spcAft>
              <a:buFontTx/>
              <a:buChar char="•"/>
            </a:pPr>
            <a:endParaRPr lang="fr-FR" altLang="fr-FR" sz="1350" dirty="0"/>
          </a:p>
          <a:p>
            <a:pPr algn="l" eaLnBrk="0" fontAlgn="base" hangingPunct="0">
              <a:lnSpc>
                <a:spcPct val="100000"/>
              </a:lnSpc>
              <a:spcBef>
                <a:spcPct val="0"/>
              </a:spcBef>
              <a:spcAft>
                <a:spcPct val="0"/>
              </a:spcAft>
            </a:pPr>
            <a:r>
              <a:rPr lang="fr-FR" altLang="fr-FR" sz="1350" b="1" dirty="0"/>
              <a:t>🟦 Moyens d’action :</a:t>
            </a:r>
            <a:endParaRPr lang="fr-FR" altLang="fr-FR" sz="1350" dirty="0"/>
          </a:p>
          <a:p>
            <a:pPr algn="l" eaLnBrk="0" fontAlgn="base" hangingPunct="0">
              <a:lnSpc>
                <a:spcPct val="100000"/>
              </a:lnSpc>
              <a:spcBef>
                <a:spcPct val="0"/>
              </a:spcBef>
              <a:spcAft>
                <a:spcPct val="0"/>
              </a:spcAft>
              <a:buFontTx/>
              <a:buChar char="•"/>
            </a:pPr>
            <a:r>
              <a:rPr lang="fr-FR" altLang="fr-FR" sz="1350" dirty="0"/>
              <a:t>Organisation de </a:t>
            </a:r>
            <a:r>
              <a:rPr lang="fr-FR" altLang="fr-FR" sz="1350" b="1" dirty="0"/>
              <a:t>journées dédiées</a:t>
            </a:r>
            <a:r>
              <a:rPr lang="fr-FR" altLang="fr-FR" sz="1350" dirty="0"/>
              <a:t> et </a:t>
            </a:r>
            <a:r>
              <a:rPr lang="fr-FR" altLang="fr-FR" sz="1350" b="1" dirty="0"/>
              <a:t>forums intersectoriels</a:t>
            </a:r>
            <a:endParaRPr lang="fr-FR" altLang="fr-FR" sz="1350" dirty="0"/>
          </a:p>
          <a:p>
            <a:pPr algn="l" eaLnBrk="0" fontAlgn="base" hangingPunct="0">
              <a:lnSpc>
                <a:spcPct val="100000"/>
              </a:lnSpc>
              <a:spcBef>
                <a:spcPct val="0"/>
              </a:spcBef>
              <a:spcAft>
                <a:spcPct val="0"/>
              </a:spcAft>
              <a:buFontTx/>
              <a:buChar char="•"/>
            </a:pPr>
            <a:r>
              <a:rPr lang="fr-FR" altLang="fr-FR" sz="1350" b="1" dirty="0"/>
              <a:t>Rencontres locales</a:t>
            </a:r>
            <a:r>
              <a:rPr lang="fr-FR" altLang="fr-FR" sz="1350" dirty="0"/>
              <a:t> et actions de proximité</a:t>
            </a:r>
          </a:p>
          <a:p>
            <a:pPr algn="l" eaLnBrk="0" fontAlgn="base" hangingPunct="0">
              <a:lnSpc>
                <a:spcPct val="100000"/>
              </a:lnSpc>
              <a:spcBef>
                <a:spcPct val="0"/>
              </a:spcBef>
              <a:spcAft>
                <a:spcPct val="0"/>
              </a:spcAft>
              <a:buFontTx/>
              <a:buChar char="•"/>
            </a:pPr>
            <a:r>
              <a:rPr lang="fr-FR" altLang="fr-FR" sz="1350" b="1" dirty="0"/>
              <a:t>Campagnes d’information</a:t>
            </a:r>
            <a:r>
              <a:rPr lang="fr-FR" altLang="fr-FR" sz="1350" dirty="0"/>
              <a:t> partagées</a:t>
            </a:r>
          </a:p>
          <a:p>
            <a:pPr algn="l" eaLnBrk="0" fontAlgn="base" hangingPunct="0">
              <a:lnSpc>
                <a:spcPct val="100000"/>
              </a:lnSpc>
              <a:spcBef>
                <a:spcPct val="0"/>
              </a:spcBef>
              <a:spcAft>
                <a:spcPct val="0"/>
              </a:spcAft>
              <a:buFontTx/>
              <a:buChar char="•"/>
            </a:pPr>
            <a:r>
              <a:rPr lang="fr-FR" altLang="fr-FR" sz="1350" dirty="0"/>
              <a:t>Création d’un </a:t>
            </a:r>
            <a:r>
              <a:rPr lang="fr-FR" altLang="fr-FR" sz="1350" b="1" dirty="0"/>
              <a:t>site internet dédié au PTSM parisien</a:t>
            </a:r>
            <a:r>
              <a:rPr lang="fr-FR" altLang="fr-FR" sz="1350" dirty="0"/>
              <a:t>, rendant visibles les ressources, dispositifs et actions locales</a:t>
            </a:r>
          </a:p>
          <a:p>
            <a:pPr algn="l" eaLnBrk="0" fontAlgn="base" hangingPunct="0">
              <a:lnSpc>
                <a:spcPct val="100000"/>
              </a:lnSpc>
              <a:spcBef>
                <a:spcPct val="0"/>
              </a:spcBef>
              <a:spcAft>
                <a:spcPct val="0"/>
              </a:spcAft>
            </a:pPr>
            <a:endParaRPr lang="fr-FR" altLang="fr-FR" sz="1350" dirty="0"/>
          </a:p>
          <a:p>
            <a:pPr marL="214313" indent="-214313" algn="l" eaLnBrk="0" fontAlgn="base" hangingPunct="0">
              <a:lnSpc>
                <a:spcPct val="100000"/>
              </a:lnSpc>
              <a:spcBef>
                <a:spcPct val="0"/>
              </a:spcBef>
              <a:spcAft>
                <a:spcPct val="0"/>
              </a:spcAft>
              <a:buFont typeface="Wingdings" panose="05000000000000000000" pitchFamily="2" charset="2"/>
              <a:buChar char="Ø"/>
            </a:pPr>
            <a:r>
              <a:rPr lang="fr-FR" altLang="fr-FR" sz="1350" b="1" dirty="0"/>
              <a:t>Faire du PTSM un repère vivant et accessible pour tous les Parisiens.</a:t>
            </a:r>
            <a:endParaRPr lang="fr-FR" altLang="fr-FR" sz="1350" dirty="0"/>
          </a:p>
        </p:txBody>
      </p:sp>
    </p:spTree>
    <p:extLst>
      <p:ext uri="{BB962C8B-B14F-4D97-AF65-F5344CB8AC3E}">
        <p14:creationId xmlns:p14="http://schemas.microsoft.com/office/powerpoint/2010/main" val="120060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893D2A-A62A-4900-9B4E-D7D07DA42007}"/>
              </a:ext>
            </a:extLst>
          </p:cNvPr>
          <p:cNvSpPr>
            <a:spLocks noGrp="1"/>
          </p:cNvSpPr>
          <p:nvPr>
            <p:ph type="title"/>
          </p:nvPr>
        </p:nvSpPr>
        <p:spPr/>
        <p:txBody>
          <a:bodyPr>
            <a:normAutofit fontScale="90000"/>
          </a:bodyPr>
          <a:lstStyle/>
          <a:p>
            <a:r>
              <a:rPr lang="fr-FR" dirty="0"/>
              <a:t>2. Assurer une visibilité claire, durable et structurante des moyens financiers</a:t>
            </a:r>
          </a:p>
        </p:txBody>
      </p:sp>
      <p:sp>
        <p:nvSpPr>
          <p:cNvPr id="4" name="Espace réservé du numéro de diapositive 3">
            <a:extLst>
              <a:ext uri="{FF2B5EF4-FFF2-40B4-BE49-F238E27FC236}">
                <a16:creationId xmlns:a16="http://schemas.microsoft.com/office/drawing/2014/main" id="{3E81A0B8-761C-4772-BB31-9A5CF4F58A02}"/>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23</a:t>
            </a:fld>
            <a:endParaRPr lang="fr-FR" dirty="0">
              <a:solidFill>
                <a:prstClr val="white"/>
              </a:solidFill>
            </a:endParaRPr>
          </a:p>
        </p:txBody>
      </p:sp>
      <p:sp>
        <p:nvSpPr>
          <p:cNvPr id="5" name="Rectangle 1">
            <a:extLst>
              <a:ext uri="{FF2B5EF4-FFF2-40B4-BE49-F238E27FC236}">
                <a16:creationId xmlns:a16="http://schemas.microsoft.com/office/drawing/2014/main" id="{90C3D017-ADC2-499F-D72E-80A769D595D5}"/>
              </a:ext>
            </a:extLst>
          </p:cNvPr>
          <p:cNvSpPr>
            <a:spLocks noGrp="1" noChangeArrowheads="1"/>
          </p:cNvSpPr>
          <p:nvPr>
            <p:ph sz="quarter" idx="10"/>
          </p:nvPr>
        </p:nvSpPr>
        <p:spPr bwMode="auto">
          <a:xfrm>
            <a:off x="334849" y="881563"/>
            <a:ext cx="8467508" cy="318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 Un principe essentiel : la stabilité des moyens pour la pérennité des actions</a:t>
            </a:r>
            <a:endParaRPr lang="fr-FR" altLang="fr-FR" sz="1350" dirty="0"/>
          </a:p>
          <a:p>
            <a:pPr algn="l" eaLnBrk="0" fontAlgn="base" hangingPunct="0">
              <a:lnSpc>
                <a:spcPct val="100000"/>
              </a:lnSpc>
              <a:spcBef>
                <a:spcPct val="0"/>
              </a:spcBef>
              <a:spcAft>
                <a:spcPct val="0"/>
              </a:spcAft>
              <a:buFontTx/>
              <a:buChar char="•"/>
            </a:pPr>
            <a:r>
              <a:rPr lang="fr-FR" altLang="fr-FR" sz="1350" dirty="0"/>
              <a:t>Les objectifs et financements doivent être </a:t>
            </a:r>
            <a:r>
              <a:rPr lang="fr-FR" altLang="fr-FR" sz="1350" b="1" dirty="0"/>
              <a:t>clairement identifiés, stables et articulés</a:t>
            </a:r>
            <a:endParaRPr lang="fr-FR" altLang="fr-FR" sz="1350" dirty="0"/>
          </a:p>
          <a:p>
            <a:pPr algn="l" eaLnBrk="0" fontAlgn="base" hangingPunct="0">
              <a:lnSpc>
                <a:spcPct val="100000"/>
              </a:lnSpc>
              <a:spcBef>
                <a:spcPct val="0"/>
              </a:spcBef>
              <a:spcAft>
                <a:spcPct val="0"/>
              </a:spcAft>
              <a:buFontTx/>
              <a:buChar char="•"/>
            </a:pPr>
            <a:r>
              <a:rPr lang="fr-FR" altLang="fr-FR" sz="1350" dirty="0"/>
              <a:t>Nos tutelles doivent offrir une </a:t>
            </a:r>
            <a:r>
              <a:rPr lang="fr-FR" altLang="fr-FR" sz="1350" b="1" dirty="0"/>
              <a:t>lisibilité des enveloppes disponibles</a:t>
            </a:r>
            <a:r>
              <a:rPr lang="fr-FR" altLang="fr-FR" sz="1350" dirty="0"/>
              <a:t> et une </a:t>
            </a:r>
            <a:r>
              <a:rPr lang="fr-FR" altLang="fr-FR" sz="1350" b="1" dirty="0"/>
              <a:t>visibilité pluriannuelle</a:t>
            </a:r>
            <a:r>
              <a:rPr lang="fr-FR" altLang="fr-FR" sz="1350" dirty="0"/>
              <a:t> des financements</a:t>
            </a:r>
          </a:p>
          <a:p>
            <a:pPr algn="l" eaLnBrk="0" fontAlgn="base" hangingPunct="0">
              <a:lnSpc>
                <a:spcPct val="100000"/>
              </a:lnSpc>
              <a:spcBef>
                <a:spcPct val="0"/>
              </a:spcBef>
              <a:spcAft>
                <a:spcPct val="0"/>
              </a:spcAft>
              <a:buFontTx/>
              <a:buChar char="•"/>
            </a:pPr>
            <a:r>
              <a:rPr lang="fr-FR" altLang="fr-FR" sz="1350" dirty="0"/>
              <a:t>Importance d’une </a:t>
            </a:r>
            <a:r>
              <a:rPr lang="fr-FR" altLang="fr-FR" sz="1350" b="1" dirty="0"/>
              <a:t>transparence accrue</a:t>
            </a:r>
            <a:r>
              <a:rPr lang="fr-FR" altLang="fr-FR" sz="1350" dirty="0"/>
              <a:t> sur les ressources engagées</a:t>
            </a:r>
          </a:p>
          <a:p>
            <a:pPr algn="l" eaLnBrk="0" fontAlgn="base" hangingPunct="0">
              <a:lnSpc>
                <a:spcPct val="100000"/>
              </a:lnSpc>
              <a:spcBef>
                <a:spcPct val="0"/>
              </a:spcBef>
              <a:spcAft>
                <a:spcPct val="0"/>
              </a:spcAft>
            </a:pPr>
            <a:r>
              <a:rPr lang="fr-FR" altLang="fr-FR" sz="1350" b="1" dirty="0"/>
              <a:t>🟦 Structurer durablement les coopérations :</a:t>
            </a:r>
            <a:endParaRPr lang="fr-FR" altLang="fr-FR" sz="1350" dirty="0"/>
          </a:p>
          <a:p>
            <a:pPr algn="l" eaLnBrk="0" fontAlgn="base" hangingPunct="0">
              <a:lnSpc>
                <a:spcPct val="100000"/>
              </a:lnSpc>
              <a:spcBef>
                <a:spcPct val="0"/>
              </a:spcBef>
              <a:spcAft>
                <a:spcPct val="0"/>
              </a:spcAft>
            </a:pPr>
            <a:r>
              <a:rPr lang="fr-FR" altLang="fr-FR" sz="1350" dirty="0"/>
              <a:t>Les acteurs sont prêts à se réunir, partager et construire,</a:t>
            </a:r>
            <a:br>
              <a:rPr lang="fr-FR" altLang="fr-FR" sz="1350" dirty="0"/>
            </a:br>
            <a:r>
              <a:rPr lang="fr-FR" altLang="fr-FR" sz="1350" dirty="0"/>
              <a:t>à condition que ces dynamiques soient </a:t>
            </a:r>
            <a:r>
              <a:rPr lang="fr-FR" altLang="fr-FR" sz="1350" b="1" dirty="0"/>
              <a:t>soutenues par des moyens concrets et pérennes</a:t>
            </a:r>
            <a:r>
              <a:rPr lang="fr-FR" altLang="fr-FR" sz="1350" dirty="0"/>
              <a:t>.</a:t>
            </a:r>
          </a:p>
          <a:p>
            <a:pPr algn="l" eaLnBrk="0" fontAlgn="base" hangingPunct="0">
              <a:lnSpc>
                <a:spcPct val="100000"/>
              </a:lnSpc>
              <a:spcBef>
                <a:spcPct val="0"/>
              </a:spcBef>
              <a:spcAft>
                <a:spcPct val="0"/>
              </a:spcAft>
            </a:pPr>
            <a:r>
              <a:rPr lang="fr-FR" altLang="fr-FR" sz="1350" b="1" dirty="0"/>
              <a:t>🟩 Vers une reconnaissance territoriale :</a:t>
            </a:r>
            <a:endParaRPr lang="fr-FR" altLang="fr-FR" sz="1350" dirty="0"/>
          </a:p>
          <a:p>
            <a:pPr algn="l" eaLnBrk="0" fontAlgn="base" hangingPunct="0">
              <a:lnSpc>
                <a:spcPct val="100000"/>
              </a:lnSpc>
              <a:spcBef>
                <a:spcPct val="0"/>
              </a:spcBef>
              <a:spcAft>
                <a:spcPct val="0"/>
              </a:spcAft>
              <a:buFontTx/>
              <a:buChar char="•"/>
            </a:pPr>
            <a:r>
              <a:rPr lang="fr-FR" altLang="fr-FR" sz="1350" dirty="0"/>
              <a:t>Faire du </a:t>
            </a:r>
            <a:r>
              <a:rPr lang="fr-FR" altLang="fr-FR" sz="1350" b="1" dirty="0"/>
              <a:t>PTSM une référence partagée, voire un label commun</a:t>
            </a:r>
            <a:r>
              <a:rPr lang="fr-FR" altLang="fr-FR" sz="1350" dirty="0"/>
              <a:t>, garantissant la cohérence des initiatives locales</a:t>
            </a:r>
          </a:p>
          <a:p>
            <a:pPr algn="l" eaLnBrk="0" fontAlgn="base" hangingPunct="0">
              <a:lnSpc>
                <a:spcPct val="100000"/>
              </a:lnSpc>
              <a:spcBef>
                <a:spcPct val="0"/>
              </a:spcBef>
              <a:spcAft>
                <a:spcPct val="0"/>
              </a:spcAft>
              <a:buFontTx/>
              <a:buChar char="•"/>
            </a:pPr>
            <a:r>
              <a:rPr lang="fr-FR" altLang="fr-FR" sz="1350" dirty="0"/>
              <a:t>Faciliter l’accès aux </a:t>
            </a:r>
            <a:r>
              <a:rPr lang="fr-FR" altLang="fr-FR" sz="1350" b="1" dirty="0"/>
              <a:t>dispositifs de financement</a:t>
            </a:r>
            <a:r>
              <a:rPr lang="fr-FR" altLang="fr-FR" sz="1350" dirty="0"/>
              <a:t> (FIOP, appels régionaux, programmes ARS…)</a:t>
            </a:r>
          </a:p>
          <a:p>
            <a:pPr algn="l" eaLnBrk="0" fontAlgn="base" hangingPunct="0">
              <a:lnSpc>
                <a:spcPct val="100000"/>
              </a:lnSpc>
              <a:spcBef>
                <a:spcPct val="0"/>
              </a:spcBef>
              <a:spcAft>
                <a:spcPct val="0"/>
              </a:spcAft>
              <a:buFontTx/>
              <a:buChar char="•"/>
            </a:pPr>
            <a:r>
              <a:rPr lang="fr-FR" altLang="fr-FR" sz="1350" dirty="0"/>
              <a:t>Renforcer la </a:t>
            </a:r>
            <a:r>
              <a:rPr lang="fr-FR" altLang="fr-FR" sz="1350" b="1" dirty="0"/>
              <a:t>lisibilité, la confiance et la continuité</a:t>
            </a:r>
            <a:r>
              <a:rPr lang="fr-FR" altLang="fr-FR" sz="1350" dirty="0"/>
              <a:t> de l’engagement collectif</a:t>
            </a:r>
          </a:p>
          <a:p>
            <a:pPr algn="l" eaLnBrk="0" fontAlgn="base" hangingPunct="0">
              <a:lnSpc>
                <a:spcPct val="100000"/>
              </a:lnSpc>
              <a:spcBef>
                <a:spcPct val="0"/>
              </a:spcBef>
              <a:spcAft>
                <a:spcPct val="0"/>
              </a:spcAft>
            </a:pPr>
            <a:endParaRPr lang="fr-FR" altLang="fr-FR" sz="1350" b="1" dirty="0"/>
          </a:p>
          <a:p>
            <a:pPr marL="214313" indent="-214313" algn="l" eaLnBrk="0" fontAlgn="base" hangingPunct="0">
              <a:lnSpc>
                <a:spcPct val="100000"/>
              </a:lnSpc>
              <a:spcBef>
                <a:spcPct val="0"/>
              </a:spcBef>
              <a:spcAft>
                <a:spcPct val="0"/>
              </a:spcAft>
              <a:buFont typeface="Wingdings" panose="05000000000000000000" pitchFamily="2" charset="2"/>
              <a:buChar char="Ø"/>
            </a:pPr>
            <a:r>
              <a:rPr lang="fr-FR" altLang="fr-FR" sz="1350" b="1" dirty="0"/>
              <a:t>Sans sécurisation des moyens, la dynamique collective du PTSM ne peut perdurer.</a:t>
            </a:r>
            <a:endParaRPr lang="fr-FR" altLang="fr-FR" sz="1350" dirty="0"/>
          </a:p>
        </p:txBody>
      </p:sp>
    </p:spTree>
    <p:extLst>
      <p:ext uri="{BB962C8B-B14F-4D97-AF65-F5344CB8AC3E}">
        <p14:creationId xmlns:p14="http://schemas.microsoft.com/office/powerpoint/2010/main" val="10875206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A67FAF-16D0-44BA-9E88-30CAB2FAC511}"/>
              </a:ext>
            </a:extLst>
          </p:cNvPr>
          <p:cNvSpPr>
            <a:spLocks noGrp="1"/>
          </p:cNvSpPr>
          <p:nvPr>
            <p:ph type="title"/>
          </p:nvPr>
        </p:nvSpPr>
        <p:spPr/>
        <p:txBody>
          <a:bodyPr/>
          <a:lstStyle/>
          <a:p>
            <a:r>
              <a:rPr lang="fr-FR" dirty="0"/>
              <a:t>3. Élargir le champ des priorités</a:t>
            </a:r>
          </a:p>
        </p:txBody>
      </p:sp>
      <p:sp>
        <p:nvSpPr>
          <p:cNvPr id="4" name="Espace réservé du numéro de diapositive 3">
            <a:extLst>
              <a:ext uri="{FF2B5EF4-FFF2-40B4-BE49-F238E27FC236}">
                <a16:creationId xmlns:a16="http://schemas.microsoft.com/office/drawing/2014/main" id="{BE6DD9E7-AC19-4820-A9C1-2BADA1325175}"/>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24</a:t>
            </a:fld>
            <a:endParaRPr lang="fr-FR" dirty="0">
              <a:solidFill>
                <a:prstClr val="white"/>
              </a:solidFill>
            </a:endParaRPr>
          </a:p>
        </p:txBody>
      </p:sp>
      <p:sp>
        <p:nvSpPr>
          <p:cNvPr id="5" name="Rectangle 1">
            <a:extLst>
              <a:ext uri="{FF2B5EF4-FFF2-40B4-BE49-F238E27FC236}">
                <a16:creationId xmlns:a16="http://schemas.microsoft.com/office/drawing/2014/main" id="{9B4F1455-F0BE-FC0A-907A-89E80B983FD0}"/>
              </a:ext>
            </a:extLst>
          </p:cNvPr>
          <p:cNvSpPr>
            <a:spLocks noGrp="1" noChangeArrowheads="1"/>
          </p:cNvSpPr>
          <p:nvPr>
            <p:ph sz="quarter" idx="10"/>
          </p:nvPr>
        </p:nvSpPr>
        <p:spPr bwMode="auto">
          <a:xfrm>
            <a:off x="334849" y="985439"/>
            <a:ext cx="8123352" cy="297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 Un nouveau champ d’action pour le PTSM 2 :</a:t>
            </a:r>
            <a:br>
              <a:rPr lang="fr-FR" altLang="fr-FR" sz="1350" dirty="0"/>
            </a:br>
            <a:r>
              <a:rPr lang="fr-FR" altLang="fr-FR" sz="1350" dirty="0"/>
              <a:t>Le futur projet territorial devra intégrer des thématiques encore </a:t>
            </a:r>
            <a:r>
              <a:rPr lang="fr-FR" altLang="fr-FR" sz="1350" b="1" dirty="0"/>
              <a:t>peu développées</a:t>
            </a:r>
            <a:r>
              <a:rPr lang="fr-FR" altLang="fr-FR" sz="1350" dirty="0"/>
              <a:t> dans le premier cycle :</a:t>
            </a:r>
          </a:p>
          <a:p>
            <a:pPr algn="l" eaLnBrk="0" fontAlgn="base" hangingPunct="0">
              <a:lnSpc>
                <a:spcPct val="100000"/>
              </a:lnSpc>
              <a:spcBef>
                <a:spcPct val="0"/>
              </a:spcBef>
              <a:spcAft>
                <a:spcPct val="0"/>
              </a:spcAft>
              <a:buFontTx/>
              <a:buChar char="•"/>
            </a:pPr>
            <a:r>
              <a:rPr lang="fr-FR" altLang="fr-FR" sz="1350" b="1" dirty="0"/>
              <a:t>La périnatalité</a:t>
            </a:r>
            <a:endParaRPr lang="fr-FR" altLang="fr-FR" sz="1350" dirty="0"/>
          </a:p>
          <a:p>
            <a:pPr algn="l" eaLnBrk="0" fontAlgn="base" hangingPunct="0">
              <a:lnSpc>
                <a:spcPct val="100000"/>
              </a:lnSpc>
              <a:spcBef>
                <a:spcPct val="0"/>
              </a:spcBef>
              <a:spcAft>
                <a:spcPct val="0"/>
              </a:spcAft>
              <a:buFontTx/>
              <a:buChar char="•"/>
            </a:pPr>
            <a:r>
              <a:rPr lang="fr-FR" altLang="fr-FR" sz="1350" b="1" dirty="0"/>
              <a:t>La santé mentale de l’enfant</a:t>
            </a:r>
            <a:endParaRPr lang="fr-FR" altLang="fr-FR" sz="1350" dirty="0"/>
          </a:p>
          <a:p>
            <a:pPr algn="l" eaLnBrk="0" fontAlgn="base" hangingPunct="0">
              <a:lnSpc>
                <a:spcPct val="100000"/>
              </a:lnSpc>
              <a:spcBef>
                <a:spcPct val="0"/>
              </a:spcBef>
              <a:spcAft>
                <a:spcPct val="0"/>
              </a:spcAft>
              <a:buFontTx/>
              <a:buChar char="•"/>
            </a:pPr>
            <a:r>
              <a:rPr lang="fr-FR" altLang="fr-FR" sz="1350" b="1" dirty="0"/>
              <a:t>La prévention précoce</a:t>
            </a:r>
            <a:endParaRPr lang="fr-FR" altLang="fr-FR" sz="1350" dirty="0"/>
          </a:p>
          <a:p>
            <a:pPr algn="l" eaLnBrk="0" fontAlgn="base" hangingPunct="0">
              <a:lnSpc>
                <a:spcPct val="100000"/>
              </a:lnSpc>
              <a:spcBef>
                <a:spcPct val="0"/>
              </a:spcBef>
              <a:spcAft>
                <a:spcPct val="0"/>
              </a:spcAft>
              <a:buFontTx/>
              <a:buChar char="•"/>
            </a:pPr>
            <a:r>
              <a:rPr lang="fr-FR" altLang="fr-FR" sz="1350" b="1" dirty="0"/>
              <a:t>Le soutien à la parentalité</a:t>
            </a:r>
          </a:p>
          <a:p>
            <a:pPr algn="l" eaLnBrk="0" fontAlgn="base" hangingPunct="0">
              <a:lnSpc>
                <a:spcPct val="100000"/>
              </a:lnSpc>
              <a:spcBef>
                <a:spcPct val="0"/>
              </a:spcBef>
              <a:spcAft>
                <a:spcPct val="0"/>
              </a:spcAft>
              <a:buFontTx/>
              <a:buChar char="•"/>
            </a:pPr>
            <a:endParaRPr lang="fr-FR" altLang="fr-FR" sz="1350" dirty="0"/>
          </a:p>
          <a:p>
            <a:pPr algn="l" eaLnBrk="0" fontAlgn="base" hangingPunct="0">
              <a:lnSpc>
                <a:spcPct val="100000"/>
              </a:lnSpc>
              <a:spcBef>
                <a:spcPct val="0"/>
              </a:spcBef>
              <a:spcAft>
                <a:spcPct val="0"/>
              </a:spcAft>
            </a:pPr>
            <a:r>
              <a:rPr lang="fr-FR" altLang="fr-FR" sz="1350" b="1" dirty="0"/>
              <a:t>🟦 Des enjeux à fort impact :</a:t>
            </a:r>
            <a:endParaRPr lang="fr-FR" altLang="fr-FR" sz="1350" dirty="0"/>
          </a:p>
          <a:p>
            <a:pPr algn="l" eaLnBrk="0" fontAlgn="base" hangingPunct="0">
              <a:lnSpc>
                <a:spcPct val="100000"/>
              </a:lnSpc>
              <a:spcBef>
                <a:spcPct val="0"/>
              </a:spcBef>
              <a:spcAft>
                <a:spcPct val="0"/>
              </a:spcAft>
            </a:pPr>
            <a:r>
              <a:rPr lang="fr-FR" altLang="fr-FR" sz="1350" dirty="0"/>
              <a:t>Ces dimensions, au croisement de la </a:t>
            </a:r>
            <a:r>
              <a:rPr lang="fr-FR" altLang="fr-FR" sz="1350" b="1" dirty="0"/>
              <a:t>santé, de la prévention et du développement</a:t>
            </a:r>
            <a:r>
              <a:rPr lang="fr-FR" altLang="fr-FR" sz="1350" dirty="0"/>
              <a:t>,</a:t>
            </a:r>
            <a:br>
              <a:rPr lang="fr-FR" altLang="fr-FR" sz="1350" dirty="0"/>
            </a:br>
            <a:r>
              <a:rPr lang="fr-FR" altLang="fr-FR" sz="1350" dirty="0"/>
              <a:t>doivent devenir des </a:t>
            </a:r>
            <a:r>
              <a:rPr lang="fr-FR" altLang="fr-FR" sz="1350" b="1" dirty="0"/>
              <a:t>axes structurants</a:t>
            </a:r>
            <a:r>
              <a:rPr lang="fr-FR" altLang="fr-FR" sz="1350" dirty="0"/>
              <a:t> du PTSM 2.</a:t>
            </a:r>
          </a:p>
          <a:p>
            <a:pPr algn="l" eaLnBrk="0" fontAlgn="base" hangingPunct="0">
              <a:lnSpc>
                <a:spcPct val="100000"/>
              </a:lnSpc>
              <a:spcBef>
                <a:spcPct val="0"/>
              </a:spcBef>
              <a:spcAft>
                <a:spcPct val="0"/>
              </a:spcAft>
            </a:pPr>
            <a:endParaRPr lang="fr-FR" altLang="fr-FR" sz="1350" dirty="0"/>
          </a:p>
          <a:p>
            <a:pPr marL="214313" indent="-214313" algn="l" eaLnBrk="0" fontAlgn="base" hangingPunct="0">
              <a:lnSpc>
                <a:spcPct val="100000"/>
              </a:lnSpc>
              <a:spcBef>
                <a:spcPct val="0"/>
              </a:spcBef>
              <a:spcAft>
                <a:spcPct val="0"/>
              </a:spcAft>
              <a:buFont typeface="Wingdings" panose="05000000000000000000" pitchFamily="2" charset="2"/>
              <a:buChar char="Ø"/>
            </a:pPr>
            <a:r>
              <a:rPr lang="fr-FR" altLang="fr-FR" sz="1350" b="1" dirty="0"/>
              <a:t>Objectif :</a:t>
            </a:r>
            <a:r>
              <a:rPr lang="fr-FR" altLang="fr-FR" sz="1350" dirty="0"/>
              <a:t> renforcer la continuité des parcours dès les premiers âges de la vie</a:t>
            </a:r>
            <a:br>
              <a:rPr lang="fr-FR" altLang="fr-FR" sz="1350" dirty="0"/>
            </a:br>
            <a:r>
              <a:rPr lang="fr-FR" altLang="fr-FR" sz="1350" dirty="0"/>
              <a:t>et soutenir la santé mentale des enfants et des familles sur le long terme.</a:t>
            </a:r>
          </a:p>
        </p:txBody>
      </p:sp>
    </p:spTree>
    <p:extLst>
      <p:ext uri="{BB962C8B-B14F-4D97-AF65-F5344CB8AC3E}">
        <p14:creationId xmlns:p14="http://schemas.microsoft.com/office/powerpoint/2010/main" val="1962243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509615-5B82-E14E-0892-271BCF62CE9B}"/>
              </a:ext>
            </a:extLst>
          </p:cNvPr>
          <p:cNvSpPr>
            <a:spLocks noGrp="1"/>
          </p:cNvSpPr>
          <p:nvPr>
            <p:ph type="title"/>
          </p:nvPr>
        </p:nvSpPr>
        <p:spPr>
          <a:xfrm>
            <a:off x="945089" y="240631"/>
            <a:ext cx="6079964" cy="575379"/>
          </a:xfrm>
        </p:spPr>
        <p:txBody>
          <a:bodyPr>
            <a:normAutofit fontScale="90000"/>
          </a:bodyPr>
          <a:lstStyle/>
          <a:p>
            <a:r>
              <a:rPr lang="fr-FR" dirty="0"/>
              <a:t>Conclusion : Pour une santé mentale partagée et inscrite dans le temps long </a:t>
            </a:r>
          </a:p>
        </p:txBody>
      </p:sp>
    </p:spTree>
    <p:extLst>
      <p:ext uri="{BB962C8B-B14F-4D97-AF65-F5344CB8AC3E}">
        <p14:creationId xmlns:p14="http://schemas.microsoft.com/office/powerpoint/2010/main" val="8079877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08AD0F-4F65-4990-BA99-68E6FAAB917C}"/>
              </a:ext>
            </a:extLst>
          </p:cNvPr>
          <p:cNvSpPr>
            <a:spLocks noGrp="1"/>
          </p:cNvSpPr>
          <p:nvPr>
            <p:ph type="title"/>
          </p:nvPr>
        </p:nvSpPr>
        <p:spPr/>
        <p:txBody>
          <a:bodyPr/>
          <a:lstStyle/>
          <a:p>
            <a:r>
              <a:rPr lang="fr-FR" dirty="0"/>
              <a:t>Pour une santé mentale partagée et inscrite dans le temps long</a:t>
            </a:r>
          </a:p>
        </p:txBody>
      </p:sp>
      <p:sp>
        <p:nvSpPr>
          <p:cNvPr id="4" name="Espace réservé du numéro de diapositive 3">
            <a:extLst>
              <a:ext uri="{FF2B5EF4-FFF2-40B4-BE49-F238E27FC236}">
                <a16:creationId xmlns:a16="http://schemas.microsoft.com/office/drawing/2014/main" id="{5D51278B-EA35-4FE5-98F5-1B65FA14FE15}"/>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26</a:t>
            </a:fld>
            <a:endParaRPr lang="fr-FR" dirty="0">
              <a:solidFill>
                <a:prstClr val="white"/>
              </a:solidFill>
            </a:endParaRPr>
          </a:p>
        </p:txBody>
      </p:sp>
      <p:sp>
        <p:nvSpPr>
          <p:cNvPr id="5" name="Rectangle 1">
            <a:extLst>
              <a:ext uri="{FF2B5EF4-FFF2-40B4-BE49-F238E27FC236}">
                <a16:creationId xmlns:a16="http://schemas.microsoft.com/office/drawing/2014/main" id="{E25C8107-494C-AFA8-E9C7-EFCC27787DF6}"/>
              </a:ext>
            </a:extLst>
          </p:cNvPr>
          <p:cNvSpPr>
            <a:spLocks noGrp="1" noChangeArrowheads="1"/>
          </p:cNvSpPr>
          <p:nvPr>
            <p:ph sz="quarter" idx="10"/>
          </p:nvPr>
        </p:nvSpPr>
        <p:spPr bwMode="auto">
          <a:xfrm>
            <a:off x="334849" y="1089313"/>
            <a:ext cx="8467508"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 Le passage au PTSM 2 : une étape de continuité et de confiance</a:t>
            </a:r>
            <a:endParaRPr lang="fr-FR" altLang="fr-FR" sz="1350" dirty="0"/>
          </a:p>
          <a:p>
            <a:pPr algn="l" eaLnBrk="0" fontAlgn="base" hangingPunct="0">
              <a:lnSpc>
                <a:spcPct val="100000"/>
              </a:lnSpc>
              <a:spcBef>
                <a:spcPct val="0"/>
              </a:spcBef>
              <a:spcAft>
                <a:spcPct val="0"/>
              </a:spcAft>
              <a:buFontTx/>
              <a:buChar char="•"/>
            </a:pPr>
            <a:r>
              <a:rPr lang="fr-FR" altLang="fr-FR" sz="1350" dirty="0"/>
              <a:t>Il ne s’agit pas de recommencer, mais de </a:t>
            </a:r>
            <a:r>
              <a:rPr lang="fr-FR" altLang="fr-FR" sz="1350" b="1" dirty="0"/>
              <a:t>prolonger et consolider</a:t>
            </a:r>
            <a:r>
              <a:rPr lang="fr-FR" altLang="fr-FR" sz="1350" dirty="0"/>
              <a:t> ce qui a été construit collectivement.</a:t>
            </a:r>
          </a:p>
          <a:p>
            <a:pPr algn="l" eaLnBrk="0" fontAlgn="base" hangingPunct="0">
              <a:lnSpc>
                <a:spcPct val="100000"/>
              </a:lnSpc>
              <a:spcBef>
                <a:spcPct val="0"/>
              </a:spcBef>
              <a:spcAft>
                <a:spcPct val="0"/>
              </a:spcAft>
              <a:buFontTx/>
              <a:buChar char="•"/>
            </a:pPr>
            <a:r>
              <a:rPr lang="fr-FR" altLang="fr-FR" sz="1350" dirty="0"/>
              <a:t>Le PTSM 2 doit s’affirmer comme un </a:t>
            </a:r>
            <a:r>
              <a:rPr lang="fr-FR" altLang="fr-FR" sz="1350" b="1" dirty="0"/>
              <a:t>cadre de confiance</a:t>
            </a:r>
            <a:r>
              <a:rPr lang="fr-FR" altLang="fr-FR" sz="1350" dirty="0"/>
              <a:t>, reliant politiques, moyens et personnes autour d’un objectif commun :</a:t>
            </a:r>
          </a:p>
          <a:p>
            <a:pPr algn="l" eaLnBrk="0" fontAlgn="base" hangingPunct="0">
              <a:lnSpc>
                <a:spcPct val="100000"/>
              </a:lnSpc>
              <a:spcBef>
                <a:spcPct val="0"/>
              </a:spcBef>
              <a:spcAft>
                <a:spcPct val="0"/>
              </a:spcAft>
            </a:pPr>
            <a:r>
              <a:rPr lang="fr-FR" altLang="fr-FR" sz="1350" b="1" dirty="0"/>
              <a:t>faire de la santé mentale une responsabilité partagée, visible et portée dans la durée.</a:t>
            </a:r>
            <a:endParaRPr lang="fr-FR" altLang="fr-FR" sz="1350" dirty="0"/>
          </a:p>
          <a:p>
            <a:pPr algn="l" eaLnBrk="0" fontAlgn="base" hangingPunct="0">
              <a:lnSpc>
                <a:spcPct val="100000"/>
              </a:lnSpc>
              <a:spcBef>
                <a:spcPct val="0"/>
              </a:spcBef>
              <a:spcAft>
                <a:spcPct val="0"/>
              </a:spcAft>
              <a:buFontTx/>
              <a:buChar char="•"/>
            </a:pPr>
            <a:r>
              <a:rPr lang="fr-FR" altLang="fr-FR" sz="1350" dirty="0"/>
              <a:t>Cette ambition nécessite des </a:t>
            </a:r>
            <a:r>
              <a:rPr lang="fr-FR" altLang="fr-FR" sz="1350" b="1" dirty="0"/>
              <a:t>engagements pluriannuels</a:t>
            </a:r>
            <a:r>
              <a:rPr lang="fr-FR" altLang="fr-FR" sz="1350" dirty="0"/>
              <a:t>, garants de stabilité pour les équipes et de cohérence pour les actions.</a:t>
            </a:r>
          </a:p>
          <a:p>
            <a:pPr algn="l" eaLnBrk="0" fontAlgn="base" hangingPunct="0">
              <a:lnSpc>
                <a:spcPct val="100000"/>
              </a:lnSpc>
              <a:spcBef>
                <a:spcPct val="0"/>
              </a:spcBef>
              <a:spcAft>
                <a:spcPct val="0"/>
              </a:spcAft>
              <a:buFontTx/>
              <a:buChar char="•"/>
            </a:pPr>
            <a:r>
              <a:rPr lang="fr-FR" altLang="fr-FR" sz="1350" dirty="0"/>
              <a:t>Une </a:t>
            </a:r>
            <a:r>
              <a:rPr lang="fr-FR" altLang="fr-FR" sz="1350" b="1" dirty="0"/>
              <a:t>meilleure visibilité des budgets et des moyens</a:t>
            </a:r>
            <a:r>
              <a:rPr lang="fr-FR" altLang="fr-FR" sz="1350" dirty="0"/>
              <a:t> est essentielle pour renforcer la confiance et assurer la continuité des projets.</a:t>
            </a:r>
          </a:p>
          <a:p>
            <a:pPr algn="l" eaLnBrk="0" fontAlgn="base" hangingPunct="0">
              <a:lnSpc>
                <a:spcPct val="100000"/>
              </a:lnSpc>
              <a:spcBef>
                <a:spcPct val="0"/>
              </a:spcBef>
              <a:spcAft>
                <a:spcPct val="0"/>
              </a:spcAft>
              <a:buFontTx/>
              <a:buChar char="•"/>
            </a:pPr>
            <a:endParaRPr lang="fr-FR" altLang="fr-FR" sz="1350" dirty="0"/>
          </a:p>
          <a:p>
            <a:pPr algn="l" eaLnBrk="0" fontAlgn="base" hangingPunct="0">
              <a:lnSpc>
                <a:spcPct val="100000"/>
              </a:lnSpc>
              <a:spcBef>
                <a:spcPct val="0"/>
              </a:spcBef>
              <a:spcAft>
                <a:spcPct val="0"/>
              </a:spcAft>
              <a:buFontTx/>
              <a:buChar char="•"/>
            </a:pPr>
            <a:endParaRPr lang="fr-FR" altLang="fr-FR" sz="1350" dirty="0"/>
          </a:p>
          <a:p>
            <a:pPr algn="l" eaLnBrk="0" fontAlgn="base" hangingPunct="0">
              <a:lnSpc>
                <a:spcPct val="100000"/>
              </a:lnSpc>
              <a:spcBef>
                <a:spcPct val="0"/>
              </a:spcBef>
              <a:spcAft>
                <a:spcPct val="0"/>
              </a:spcAft>
            </a:pPr>
            <a:endParaRPr lang="fr-FR" altLang="fr-FR" sz="1350" dirty="0">
              <a:latin typeface="Arial" panose="020B0604020202020204" pitchFamily="34" charset="0"/>
            </a:endParaRPr>
          </a:p>
        </p:txBody>
      </p:sp>
    </p:spTree>
    <p:extLst>
      <p:ext uri="{BB962C8B-B14F-4D97-AF65-F5344CB8AC3E}">
        <p14:creationId xmlns:p14="http://schemas.microsoft.com/office/powerpoint/2010/main" val="3838231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8A7C90-5236-1667-5859-B566DB7AEB86}"/>
              </a:ext>
            </a:extLst>
          </p:cNvPr>
          <p:cNvSpPr>
            <a:spLocks noGrp="1"/>
          </p:cNvSpPr>
          <p:nvPr>
            <p:ph type="title"/>
          </p:nvPr>
        </p:nvSpPr>
        <p:spPr/>
        <p:txBody>
          <a:bodyPr/>
          <a:lstStyle/>
          <a:p>
            <a:r>
              <a:rPr lang="fr-FR" dirty="0"/>
              <a:t>Une culture commune, des moyens durables, un ancrage territorial</a:t>
            </a:r>
          </a:p>
        </p:txBody>
      </p:sp>
      <p:sp>
        <p:nvSpPr>
          <p:cNvPr id="4" name="Espace réservé du numéro de diapositive 3">
            <a:extLst>
              <a:ext uri="{FF2B5EF4-FFF2-40B4-BE49-F238E27FC236}">
                <a16:creationId xmlns:a16="http://schemas.microsoft.com/office/drawing/2014/main" id="{9B00F5D5-4672-E23A-25BE-C218D69B8DA0}"/>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27</a:t>
            </a:fld>
            <a:endParaRPr lang="fr-FR" dirty="0">
              <a:solidFill>
                <a:prstClr val="white"/>
              </a:solidFill>
            </a:endParaRPr>
          </a:p>
        </p:txBody>
      </p:sp>
      <p:sp>
        <p:nvSpPr>
          <p:cNvPr id="5" name="Rectangle 1">
            <a:extLst>
              <a:ext uri="{FF2B5EF4-FFF2-40B4-BE49-F238E27FC236}">
                <a16:creationId xmlns:a16="http://schemas.microsoft.com/office/drawing/2014/main" id="{EF0E4B6A-FEC2-82E7-835B-E62F7F63448F}"/>
              </a:ext>
            </a:extLst>
          </p:cNvPr>
          <p:cNvSpPr>
            <a:spLocks noGrp="1" noChangeArrowheads="1"/>
          </p:cNvSpPr>
          <p:nvPr>
            <p:ph sz="quarter" idx="10"/>
          </p:nvPr>
        </p:nvSpPr>
        <p:spPr bwMode="auto">
          <a:xfrm>
            <a:off x="334848" y="1193188"/>
            <a:ext cx="8571760" cy="256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350" b="1" dirty="0"/>
              <a:t>🟩 Construire une santé mentale collective et ancrée dans le territoire</a:t>
            </a:r>
            <a:endParaRPr lang="fr-FR" altLang="fr-FR" sz="1350" dirty="0"/>
          </a:p>
          <a:p>
            <a:pPr algn="l" eaLnBrk="0" fontAlgn="base" hangingPunct="0">
              <a:lnSpc>
                <a:spcPct val="100000"/>
              </a:lnSpc>
              <a:spcBef>
                <a:spcPct val="0"/>
              </a:spcBef>
              <a:spcAft>
                <a:spcPct val="0"/>
              </a:spcAft>
              <a:buFontTx/>
              <a:buChar char="•"/>
            </a:pPr>
            <a:r>
              <a:rPr lang="fr-FR" altLang="fr-FR" sz="1350" dirty="0"/>
              <a:t>Agir pour la santé mentale, ce n’est pas seulement créer de nouveaux dispositifs :</a:t>
            </a:r>
          </a:p>
          <a:p>
            <a:pPr algn="l" eaLnBrk="0" fontAlgn="base" hangingPunct="0">
              <a:lnSpc>
                <a:spcPct val="100000"/>
              </a:lnSpc>
              <a:spcBef>
                <a:spcPct val="0"/>
              </a:spcBef>
              <a:spcAft>
                <a:spcPct val="0"/>
              </a:spcAft>
            </a:pPr>
            <a:r>
              <a:rPr lang="fr-FR" altLang="fr-FR" sz="1350" dirty="0"/>
              <a:t>C’est </a:t>
            </a:r>
            <a:r>
              <a:rPr lang="fr-FR" altLang="fr-FR" sz="1350" b="1" dirty="0"/>
              <a:t>penser et relier les parcours de vie</a:t>
            </a:r>
            <a:r>
              <a:rPr lang="fr-FR" altLang="fr-FR" sz="1350" dirty="0"/>
              <a:t>, entre soin, éducation, logement, travail et culture.</a:t>
            </a:r>
          </a:p>
          <a:p>
            <a:pPr algn="l" eaLnBrk="0" fontAlgn="base" hangingPunct="0">
              <a:lnSpc>
                <a:spcPct val="100000"/>
              </a:lnSpc>
              <a:spcBef>
                <a:spcPct val="0"/>
              </a:spcBef>
              <a:spcAft>
                <a:spcPct val="0"/>
              </a:spcAft>
              <a:buFontTx/>
              <a:buChar char="•"/>
            </a:pPr>
            <a:r>
              <a:rPr lang="fr-FR" altLang="fr-FR" sz="1350" dirty="0"/>
              <a:t>Cette dynamique repose sur une </a:t>
            </a:r>
            <a:r>
              <a:rPr lang="fr-FR" altLang="fr-FR" sz="1350" b="1" dirty="0"/>
              <a:t>culture commune de coopération, de prévention et d’inclusion</a:t>
            </a:r>
            <a:r>
              <a:rPr lang="fr-FR" altLang="fr-FR" sz="1350" dirty="0"/>
              <a:t>.</a:t>
            </a:r>
          </a:p>
          <a:p>
            <a:pPr algn="l" eaLnBrk="0" fontAlgn="base" hangingPunct="0">
              <a:lnSpc>
                <a:spcPct val="100000"/>
              </a:lnSpc>
              <a:spcBef>
                <a:spcPct val="0"/>
              </a:spcBef>
              <a:spcAft>
                <a:spcPct val="0"/>
              </a:spcAft>
              <a:buFontTx/>
              <a:buChar char="•"/>
            </a:pPr>
            <a:r>
              <a:rPr lang="fr-FR" altLang="fr-FR" sz="1350" dirty="0"/>
              <a:t>Elle doit être soutenue par des </a:t>
            </a:r>
            <a:r>
              <a:rPr lang="fr-FR" altLang="fr-FR" sz="1350" b="1" dirty="0"/>
              <a:t>moyens à la hauteur des besoins</a:t>
            </a:r>
            <a:r>
              <a:rPr lang="fr-FR" altLang="fr-FR" sz="1350" dirty="0"/>
              <a:t>, garantissant la qualité et la proximité des prises en charge.</a:t>
            </a:r>
          </a:p>
          <a:p>
            <a:pPr algn="l" eaLnBrk="0" fontAlgn="base" hangingPunct="0">
              <a:lnSpc>
                <a:spcPct val="100000"/>
              </a:lnSpc>
              <a:spcBef>
                <a:spcPct val="0"/>
              </a:spcBef>
              <a:spcAft>
                <a:spcPct val="0"/>
              </a:spcAft>
            </a:pPr>
            <a:endParaRPr lang="fr-FR" altLang="fr-FR" sz="1350" dirty="0"/>
          </a:p>
          <a:p>
            <a:pPr algn="l" eaLnBrk="0" fontAlgn="base" hangingPunct="0">
              <a:lnSpc>
                <a:spcPct val="100000"/>
              </a:lnSpc>
              <a:spcBef>
                <a:spcPct val="0"/>
              </a:spcBef>
              <a:spcAft>
                <a:spcPct val="0"/>
              </a:spcAft>
            </a:pPr>
            <a:endParaRPr lang="fr-FR" altLang="fr-FR" sz="1350" dirty="0"/>
          </a:p>
          <a:p>
            <a:pPr algn="l" eaLnBrk="0" fontAlgn="base" hangingPunct="0">
              <a:lnSpc>
                <a:spcPct val="100000"/>
              </a:lnSpc>
              <a:spcBef>
                <a:spcPct val="0"/>
              </a:spcBef>
              <a:spcAft>
                <a:spcPct val="0"/>
              </a:spcAft>
            </a:pPr>
            <a:r>
              <a:rPr lang="fr-FR" altLang="fr-FR" sz="1350" dirty="0"/>
              <a:t>La réussite du PTSM 2 dépendra de </a:t>
            </a:r>
            <a:r>
              <a:rPr lang="fr-FR" altLang="fr-FR" sz="1350" b="1" dirty="0"/>
              <a:t>l’alliance entre les acteurs du soin, du social, de l’éducation, du logement et de la vie locale</a:t>
            </a:r>
            <a:r>
              <a:rPr lang="fr-FR" altLang="fr-FR" sz="1350" dirty="0"/>
              <a:t> :</a:t>
            </a:r>
          </a:p>
          <a:p>
            <a:pPr algn="l" eaLnBrk="0" fontAlgn="base" hangingPunct="0">
              <a:lnSpc>
                <a:spcPct val="100000"/>
              </a:lnSpc>
              <a:spcBef>
                <a:spcPct val="0"/>
              </a:spcBef>
              <a:spcAft>
                <a:spcPct val="0"/>
              </a:spcAft>
            </a:pPr>
            <a:r>
              <a:rPr lang="fr-FR" altLang="fr-FR" sz="1350" dirty="0"/>
              <a:t>non comme un nouveau programme, </a:t>
            </a:r>
            <a:r>
              <a:rPr lang="fr-FR" altLang="fr-FR" sz="1350" b="1" dirty="0"/>
              <a:t>mais comme une manière durable de renforcer l’action collective en santé mentale, en lien avec les acteurs et les besoins du territoire.</a:t>
            </a:r>
            <a:endParaRPr lang="fr-FR" altLang="fr-FR" sz="1350" b="1" dirty="0">
              <a:latin typeface="Arial" panose="020B0604020202020204" pitchFamily="34" charset="0"/>
            </a:endParaRPr>
          </a:p>
        </p:txBody>
      </p:sp>
    </p:spTree>
    <p:extLst>
      <p:ext uri="{BB962C8B-B14F-4D97-AF65-F5344CB8AC3E}">
        <p14:creationId xmlns:p14="http://schemas.microsoft.com/office/powerpoint/2010/main" val="17300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CDC90C8-FE1F-F3E9-1688-DA3DBD5A0892}"/>
              </a:ext>
            </a:extLst>
          </p:cNvPr>
          <p:cNvSpPr>
            <a:spLocks noGrp="1"/>
          </p:cNvSpPr>
          <p:nvPr>
            <p:ph type="sldNum" sz="quarter" idx="4"/>
          </p:nvPr>
        </p:nvSpPr>
        <p:spPr/>
        <p:txBody>
          <a:bodyPr/>
          <a:lstStyle/>
          <a:p>
            <a:pPr defTabSz="685800"/>
            <a:fld id="{DB8865AD-EE0C-47FB-9C60-EBDE7F8C2966}" type="slidenum">
              <a:rPr lang="fr-FR">
                <a:solidFill>
                  <a:prstClr val="black">
                    <a:tint val="75000"/>
                  </a:prstClr>
                </a:solidFill>
              </a:rPr>
              <a:pPr defTabSz="685800"/>
              <a:t>28</a:t>
            </a:fld>
            <a:endParaRPr lang="fr-FR" dirty="0">
              <a:solidFill>
                <a:prstClr val="black">
                  <a:tint val="75000"/>
                </a:prstClr>
              </a:solidFill>
            </a:endParaRPr>
          </a:p>
        </p:txBody>
      </p:sp>
      <p:sp>
        <p:nvSpPr>
          <p:cNvPr id="3" name="ZoneTexte 2">
            <a:extLst>
              <a:ext uri="{FF2B5EF4-FFF2-40B4-BE49-F238E27FC236}">
                <a16:creationId xmlns:a16="http://schemas.microsoft.com/office/drawing/2014/main" id="{A444695C-53EC-44F9-7E57-420E41DB0FBD}"/>
              </a:ext>
            </a:extLst>
          </p:cNvPr>
          <p:cNvSpPr txBox="1"/>
          <p:nvPr/>
        </p:nvSpPr>
        <p:spPr>
          <a:xfrm>
            <a:off x="483578" y="2433251"/>
            <a:ext cx="2074984" cy="738664"/>
          </a:xfrm>
          <a:prstGeom prst="rect">
            <a:avLst/>
          </a:prstGeom>
          <a:noFill/>
        </p:spPr>
        <p:txBody>
          <a:bodyPr wrap="square" rtlCol="0">
            <a:spAutoFit/>
          </a:bodyPr>
          <a:lstStyle/>
          <a:p>
            <a:pPr defTabSz="685800"/>
            <a:r>
              <a:rPr lang="fr-FR" sz="2100" b="1" dirty="0">
                <a:solidFill>
                  <a:prstClr val="white"/>
                </a:solidFill>
                <a:latin typeface="Century Gothic" panose="020B0502020202020204" pitchFamily="34" charset="0"/>
              </a:rPr>
              <a:t>Merci de votre attention</a:t>
            </a:r>
          </a:p>
        </p:txBody>
      </p:sp>
      <p:pic>
        <p:nvPicPr>
          <p:cNvPr id="5" name="Image 4" descr="Une image contenant texte, carte&#10;&#10;Le contenu généré par l’IA peut être incorrect.">
            <a:extLst>
              <a:ext uri="{FF2B5EF4-FFF2-40B4-BE49-F238E27FC236}">
                <a16:creationId xmlns:a16="http://schemas.microsoft.com/office/drawing/2014/main" id="{A54E9D57-F663-72D4-83BD-A0ED1CDEF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2028" y="0"/>
            <a:ext cx="6413098" cy="5143500"/>
          </a:xfrm>
          <a:prstGeom prst="rect">
            <a:avLst/>
          </a:prstGeom>
        </p:spPr>
      </p:pic>
    </p:spTree>
    <p:extLst>
      <p:ext uri="{BB962C8B-B14F-4D97-AF65-F5344CB8AC3E}">
        <p14:creationId xmlns:p14="http://schemas.microsoft.com/office/powerpoint/2010/main" val="1229464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4236E-82B8-5285-E450-DC2AC600EDE0}"/>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2981FC49-8EC0-7959-C3B1-1C66203F917E}"/>
              </a:ext>
            </a:extLst>
          </p:cNvPr>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a:extLst>
              <a:ext uri="{FF2B5EF4-FFF2-40B4-BE49-F238E27FC236}">
                <a16:creationId xmlns:a16="http://schemas.microsoft.com/office/drawing/2014/main" id="{D4855852-9CE4-B9C1-A2CF-6C51A5BD7CCA}"/>
              </a:ext>
            </a:extLst>
          </p:cNvPr>
          <p:cNvSpPr>
            <a:spLocks noGrp="1"/>
          </p:cNvSpPr>
          <p:nvPr>
            <p:ph type="title"/>
          </p:nvPr>
        </p:nvSpPr>
        <p:spPr>
          <a:xfrm>
            <a:off x="359999" y="953348"/>
            <a:ext cx="8424000" cy="4008600"/>
          </a:xfrm>
        </p:spPr>
        <p:txBody>
          <a:bodyPr lIns="0" tIns="45720" rIns="91440" bIns="360000" anchor="ctr" anchorCtr="0">
            <a:normAutofit/>
          </a:bodyPr>
          <a:lstStyle/>
          <a:p>
            <a:pPr marL="0" indent="0">
              <a:buNone/>
            </a:pPr>
            <a:r>
              <a:rPr lang="fr-FR" sz="3200" dirty="0">
                <a:latin typeface="Calibri"/>
                <a:ea typeface="Calibri"/>
                <a:cs typeface="Calibri"/>
              </a:rPr>
              <a:t>« Santé mentale et public jeune : la Maison des adolescents Robert Debré »</a:t>
            </a:r>
            <a:br>
              <a:rPr lang="fr-FR" sz="3200" dirty="0">
                <a:latin typeface="Calibri" panose="020F0502020204030204" pitchFamily="34" charset="0"/>
                <a:cs typeface="Calibri" panose="020F0502020204030204" pitchFamily="34" charset="0"/>
              </a:rPr>
            </a:br>
            <a:r>
              <a:rPr lang="fr-FR" sz="2000" dirty="0">
                <a:solidFill>
                  <a:srgbClr val="FFFFFF"/>
                </a:solidFill>
                <a:latin typeface="Calibri"/>
                <a:ea typeface="Calibri"/>
                <a:cs typeface="Calibri"/>
              </a:rPr>
              <a:t>par Madame Valérie GIMONET, Directrice de la Maison des adolescents Robert Debré </a:t>
            </a:r>
            <a:endParaRPr lang="fr-FR" sz="2000" b="0" dirty="0">
              <a:solidFill>
                <a:srgbClr val="FFFFFF"/>
              </a:solidFill>
              <a:latin typeface="Calibri" panose="020F0502020204030204" pitchFamily="34" charset="0"/>
              <a:ea typeface="Calibri"/>
              <a:cs typeface="Calibri" panose="020F0502020204030204" pitchFamily="34" charset="0"/>
            </a:endParaRPr>
          </a:p>
        </p:txBody>
      </p:sp>
      <p:sp>
        <p:nvSpPr>
          <p:cNvPr id="5" name="Espace réservé du numéro de diapositive 4">
            <a:extLst>
              <a:ext uri="{FF2B5EF4-FFF2-40B4-BE49-F238E27FC236}">
                <a16:creationId xmlns:a16="http://schemas.microsoft.com/office/drawing/2014/main" id="{3B2BE91C-BEB3-0BB1-1DC2-2C482A791F46}"/>
              </a:ext>
            </a:extLst>
          </p:cNvPr>
          <p:cNvSpPr>
            <a:spLocks noGrp="1"/>
          </p:cNvSpPr>
          <p:nvPr>
            <p:ph type="sldNum" sz="quarter" idx="4"/>
          </p:nvPr>
        </p:nvSpPr>
        <p:spPr/>
        <p:txBody>
          <a:bodyPr/>
          <a:lstStyle/>
          <a:p>
            <a:fld id="{733122C9-A0B9-462F-8757-0847AD287B63}" type="slidenum">
              <a:rPr lang="fr-FR" smtClean="0"/>
              <a:pPr/>
              <a:t>29</a:t>
            </a:fld>
            <a:endParaRPr lang="fr-FR"/>
          </a:p>
        </p:txBody>
      </p:sp>
      <p:pic>
        <p:nvPicPr>
          <p:cNvPr id="3" name="Image 2">
            <a:extLst>
              <a:ext uri="{FF2B5EF4-FFF2-40B4-BE49-F238E27FC236}">
                <a16:creationId xmlns:a16="http://schemas.microsoft.com/office/drawing/2014/main" id="{C13DFE0B-525F-53B3-CBDD-311A665F160C}"/>
              </a:ext>
            </a:extLst>
          </p:cNvPr>
          <p:cNvPicPr>
            <a:picLocks noChangeAspect="1"/>
          </p:cNvPicPr>
          <p:nvPr/>
        </p:nvPicPr>
        <p:blipFill>
          <a:blip r:embed="rId2"/>
          <a:stretch>
            <a:fillRect/>
          </a:stretch>
        </p:blipFill>
        <p:spPr>
          <a:xfrm>
            <a:off x="1" y="1"/>
            <a:ext cx="1423850" cy="452527"/>
          </a:xfrm>
          <a:prstGeom prst="rect">
            <a:avLst/>
          </a:prstGeom>
        </p:spPr>
      </p:pic>
    </p:spTree>
    <p:extLst>
      <p:ext uri="{BB962C8B-B14F-4D97-AF65-F5344CB8AC3E}">
        <p14:creationId xmlns:p14="http://schemas.microsoft.com/office/powerpoint/2010/main" val="387332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p:cNvSpPr>
            <a:spLocks noGrp="1"/>
          </p:cNvSpPr>
          <p:nvPr>
            <p:ph type="title"/>
          </p:nvPr>
        </p:nvSpPr>
        <p:spPr>
          <a:xfrm>
            <a:off x="359999" y="933943"/>
            <a:ext cx="8424000" cy="4046400"/>
          </a:xfrm>
        </p:spPr>
        <p:txBody>
          <a:bodyPr lIns="0" tIns="45720" rIns="91440" bIns="360000" anchor="ctr" anchorCtr="0">
            <a:normAutofit/>
          </a:bodyPr>
          <a:lstStyle/>
          <a:p>
            <a:pPr marL="0" indent="0">
              <a:buNone/>
            </a:pPr>
            <a:r>
              <a:rPr lang="fr-FR" sz="3200" dirty="0">
                <a:latin typeface="Calibri"/>
                <a:ea typeface="Calibri"/>
                <a:cs typeface="Calibri"/>
              </a:rPr>
              <a:t>Point d’actualité par Madame Esther LEPAICHEUX, Directrice adjointe de la Délégation départementale de Paris de l’ARS Ile-de-France</a:t>
            </a:r>
          </a:p>
        </p:txBody>
      </p:sp>
      <p:sp>
        <p:nvSpPr>
          <p:cNvPr id="5" name="Espace réservé du numéro de diapositive 4"/>
          <p:cNvSpPr>
            <a:spLocks noGrp="1"/>
          </p:cNvSpPr>
          <p:nvPr>
            <p:ph type="sldNum" sz="quarter" idx="4"/>
          </p:nvPr>
        </p:nvSpPr>
        <p:spPr/>
        <p:txBody>
          <a:bodyPr/>
          <a:lstStyle/>
          <a:p>
            <a:fld id="{733122C9-A0B9-462F-8757-0847AD287B63}" type="slidenum">
              <a:rPr lang="fr-FR" smtClean="0"/>
              <a:pPr/>
              <a:t>3</a:t>
            </a:fld>
            <a:endParaRPr lang="fr-FR"/>
          </a:p>
        </p:txBody>
      </p:sp>
      <p:pic>
        <p:nvPicPr>
          <p:cNvPr id="2" name="Image 1">
            <a:extLst>
              <a:ext uri="{FF2B5EF4-FFF2-40B4-BE49-F238E27FC236}">
                <a16:creationId xmlns:a16="http://schemas.microsoft.com/office/drawing/2014/main" id="{6E63757F-BD78-D69B-FFDC-137413C0D590}"/>
              </a:ext>
            </a:extLst>
          </p:cNvPr>
          <p:cNvPicPr>
            <a:picLocks noChangeAspect="1"/>
          </p:cNvPicPr>
          <p:nvPr/>
        </p:nvPicPr>
        <p:blipFill>
          <a:blip r:embed="rId2"/>
          <a:stretch>
            <a:fillRect/>
          </a:stretch>
        </p:blipFill>
        <p:spPr>
          <a:xfrm>
            <a:off x="1" y="1"/>
            <a:ext cx="1423850" cy="452527"/>
          </a:xfrm>
          <a:prstGeom prst="rect">
            <a:avLst/>
          </a:prstGeom>
        </p:spPr>
      </p:pic>
    </p:spTree>
    <p:extLst>
      <p:ext uri="{BB962C8B-B14F-4D97-AF65-F5344CB8AC3E}">
        <p14:creationId xmlns:p14="http://schemas.microsoft.com/office/powerpoint/2010/main" val="376523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9BD1E-3713-3EA2-3C22-2B3196BCAC0B}"/>
            </a:ext>
          </a:extLst>
        </p:cNvPr>
        <p:cNvGrpSpPr/>
        <p:nvPr/>
      </p:nvGrpSpPr>
      <p:grpSpPr>
        <a:xfrm>
          <a:off x="0" y="0"/>
          <a:ext cx="0" cy="0"/>
          <a:chOff x="0" y="0"/>
          <a:chExt cx="0" cy="0"/>
        </a:xfrm>
      </p:grpSpPr>
      <p:sp>
        <p:nvSpPr>
          <p:cNvPr id="4099" name="Rectangle 3">
            <a:extLst>
              <a:ext uri="{FF2B5EF4-FFF2-40B4-BE49-F238E27FC236}">
                <a16:creationId xmlns:a16="http://schemas.microsoft.com/office/drawing/2014/main" id="{C88EBD95-7006-096A-78B5-059880BC46CA}"/>
              </a:ext>
            </a:extLst>
          </p:cNvPr>
          <p:cNvSpPr>
            <a:spLocks noGrp="1" noChangeArrowheads="1"/>
          </p:cNvSpPr>
          <p:nvPr>
            <p:ph idx="1"/>
          </p:nvPr>
        </p:nvSpPr>
        <p:spPr>
          <a:xfrm>
            <a:off x="1788928" y="812062"/>
            <a:ext cx="5697722" cy="3531338"/>
          </a:xfrm>
          <a:ln>
            <a:solidFill>
              <a:srgbClr val="7030A0"/>
            </a:solidFill>
          </a:ln>
        </p:spPr>
        <p:style>
          <a:lnRef idx="1">
            <a:schemeClr val="accent5"/>
          </a:lnRef>
          <a:fillRef idx="2">
            <a:schemeClr val="accent5"/>
          </a:fillRef>
          <a:effectRef idx="1">
            <a:schemeClr val="accent5"/>
          </a:effectRef>
          <a:fontRef idx="minor">
            <a:schemeClr val="dk1"/>
          </a:fontRef>
        </p:style>
        <p:txBody>
          <a:bodyPr>
            <a:normAutofit fontScale="47500" lnSpcReduction="20000"/>
          </a:bodyPr>
          <a:lstStyle/>
          <a:p>
            <a:pPr marL="0" indent="0" algn="ctr">
              <a:buNone/>
              <a:defRPr/>
            </a:pPr>
            <a:endParaRPr lang="fr-FR" sz="5250" dirty="0">
              <a:solidFill>
                <a:schemeClr val="tx2"/>
              </a:solidFill>
            </a:endParaRPr>
          </a:p>
          <a:p>
            <a:pPr marL="0" indent="0" algn="ctr">
              <a:buNone/>
              <a:defRPr/>
            </a:pPr>
            <a:r>
              <a:rPr lang="fr-FR" sz="5250" dirty="0">
                <a:solidFill>
                  <a:schemeClr val="tx2"/>
                </a:solidFill>
              </a:rPr>
              <a:t>Les Maisons des Adolescents</a:t>
            </a:r>
          </a:p>
          <a:p>
            <a:pPr marL="0" indent="0" algn="ctr">
              <a:buNone/>
              <a:defRPr/>
            </a:pPr>
            <a:endParaRPr lang="fr-FR" dirty="0">
              <a:solidFill>
                <a:schemeClr val="tx2"/>
              </a:solidFill>
            </a:endParaRPr>
          </a:p>
          <a:p>
            <a:pPr marL="0" indent="0" algn="ctr">
              <a:buNone/>
              <a:defRPr/>
            </a:pPr>
            <a:endParaRPr lang="fr-FR" dirty="0">
              <a:solidFill>
                <a:schemeClr val="tx2"/>
              </a:solidFill>
            </a:endParaRPr>
          </a:p>
          <a:p>
            <a:pPr marL="0" indent="0" algn="ctr">
              <a:buNone/>
              <a:defRPr/>
            </a:pPr>
            <a:endParaRPr lang="fr-FR" dirty="0">
              <a:solidFill>
                <a:schemeClr val="tx2"/>
              </a:solidFill>
            </a:endParaRPr>
          </a:p>
          <a:p>
            <a:pPr marL="0" indent="0" algn="ctr">
              <a:buNone/>
              <a:defRPr/>
            </a:pPr>
            <a:endParaRPr lang="fr-FR" dirty="0">
              <a:solidFill>
                <a:schemeClr val="tx2"/>
              </a:solidFill>
            </a:endParaRPr>
          </a:p>
          <a:p>
            <a:pPr marL="0" indent="0" algn="ctr">
              <a:buNone/>
              <a:defRPr/>
            </a:pPr>
            <a:r>
              <a:rPr lang="fr-FR" dirty="0">
                <a:solidFill>
                  <a:schemeClr val="tx2"/>
                </a:solidFill>
              </a:rPr>
              <a:t>Valérie Gimonet</a:t>
            </a:r>
          </a:p>
          <a:p>
            <a:pPr marL="0" indent="0" algn="ctr">
              <a:buNone/>
              <a:defRPr/>
            </a:pPr>
            <a:r>
              <a:rPr lang="fr-FR" sz="1425" i="1" dirty="0">
                <a:solidFill>
                  <a:schemeClr val="tx2"/>
                </a:solidFill>
              </a:rPr>
              <a:t>Directrice de la MDA Robert Debré</a:t>
            </a:r>
          </a:p>
          <a:p>
            <a:pPr marL="0" indent="0" algn="ctr">
              <a:buNone/>
              <a:defRPr/>
            </a:pPr>
            <a:r>
              <a:rPr lang="fr-FR" sz="1425" i="1" dirty="0">
                <a:solidFill>
                  <a:schemeClr val="tx2"/>
                </a:solidFill>
              </a:rPr>
              <a:t>Déléguée Régionale de l’ANMDA pour l’Ile de France</a:t>
            </a:r>
          </a:p>
          <a:p>
            <a:pPr>
              <a:buFont typeface="Wingdings" panose="05000000000000000000" pitchFamily="2" charset="2"/>
              <a:buChar char="Ø"/>
              <a:defRPr/>
            </a:pPr>
            <a:endParaRPr lang="fr-FR" dirty="0">
              <a:solidFill>
                <a:schemeClr val="tx2"/>
              </a:solidFill>
            </a:endParaRPr>
          </a:p>
          <a:p>
            <a:pPr>
              <a:buFontTx/>
              <a:buChar char="-"/>
              <a:defRPr/>
            </a:pPr>
            <a:endParaRPr lang="fr-FR" dirty="0">
              <a:solidFill>
                <a:schemeClr val="tx2"/>
              </a:solidFill>
            </a:endParaRPr>
          </a:p>
          <a:p>
            <a:pPr>
              <a:buNone/>
              <a:defRPr/>
            </a:pPr>
            <a:endParaRPr lang="fr-FR" dirty="0">
              <a:solidFill>
                <a:schemeClr val="tx2"/>
              </a:solidFill>
            </a:endParaRPr>
          </a:p>
          <a:p>
            <a:pPr>
              <a:buNone/>
              <a:defRPr/>
            </a:pPr>
            <a:r>
              <a:rPr lang="fr-FR" sz="1800" dirty="0">
                <a:solidFill>
                  <a:schemeClr val="tx2"/>
                </a:solidFill>
              </a:rPr>
              <a:t> Conseil Territorial de Santé 			mardi 4 novembre 2025</a:t>
            </a:r>
          </a:p>
          <a:p>
            <a:pPr>
              <a:buNone/>
              <a:defRPr/>
            </a:pPr>
            <a:r>
              <a:rPr lang="fr-FR" sz="1800" dirty="0">
                <a:solidFill>
                  <a:srgbClr val="7030A0"/>
                </a:solidFill>
              </a:rPr>
              <a:t>		Paris</a:t>
            </a:r>
          </a:p>
          <a:p>
            <a:pPr>
              <a:buNone/>
              <a:defRPr/>
            </a:pPr>
            <a:endParaRPr lang="fr-FR" dirty="0">
              <a:solidFill>
                <a:srgbClr val="7030A0"/>
              </a:solidFill>
            </a:endParaRPr>
          </a:p>
        </p:txBody>
      </p:sp>
      <p:sp>
        <p:nvSpPr>
          <p:cNvPr id="5" name="Espace réservé du numéro de diapositive 4">
            <a:extLst>
              <a:ext uri="{FF2B5EF4-FFF2-40B4-BE49-F238E27FC236}">
                <a16:creationId xmlns:a16="http://schemas.microsoft.com/office/drawing/2014/main" id="{E658C710-B915-03DA-900F-3EE3C9E7BA01}"/>
              </a:ext>
            </a:extLst>
          </p:cNvPr>
          <p:cNvSpPr>
            <a:spLocks noGrp="1"/>
          </p:cNvSpPr>
          <p:nvPr>
            <p:ph type="sldNum" sz="quarter" idx="12"/>
          </p:nvPr>
        </p:nvSpPr>
        <p:spPr/>
        <p:txBody>
          <a:bodyPr/>
          <a:lstStyle/>
          <a:p>
            <a:pPr>
              <a:defRPr/>
            </a:pPr>
            <a:fld id="{0A540550-3464-497F-BB0D-3229E38C41B0}" type="slidenum">
              <a:rPr lang="fr-FR" smtClean="0"/>
              <a:pPr>
                <a:defRPr/>
              </a:pPr>
              <a:t>30</a:t>
            </a:fld>
            <a:endParaRPr lang="fr-FR"/>
          </a:p>
        </p:txBody>
      </p:sp>
      <p:graphicFrame>
        <p:nvGraphicFramePr>
          <p:cNvPr id="15367" name="Object 7">
            <a:extLst>
              <a:ext uri="{FF2B5EF4-FFF2-40B4-BE49-F238E27FC236}">
                <a16:creationId xmlns:a16="http://schemas.microsoft.com/office/drawing/2014/main" id="{99AD5C38-6F98-D274-655C-556BF8F7AA2A}"/>
              </a:ext>
            </a:extLst>
          </p:cNvPr>
          <p:cNvGraphicFramePr>
            <a:graphicFrameLocks noChangeAspect="1"/>
          </p:cNvGraphicFramePr>
          <p:nvPr/>
        </p:nvGraphicFramePr>
        <p:xfrm>
          <a:off x="1143000" y="0"/>
          <a:ext cx="1667090" cy="800100"/>
        </p:xfrm>
        <a:graphic>
          <a:graphicData uri="http://schemas.openxmlformats.org/presentationml/2006/ole">
            <mc:AlternateContent xmlns:mc="http://schemas.openxmlformats.org/markup-compatibility/2006">
              <mc:Choice xmlns:v="urn:schemas-microsoft-com:vml" Requires="v">
                <p:oleObj name="Acrobat Document" r:id="rId3" imgW="13398480" imgH="9472320" progId="AcroExch.Document.7">
                  <p:embed/>
                </p:oleObj>
              </mc:Choice>
              <mc:Fallback>
                <p:oleObj name="Acrobat Document" r:id="rId3" imgW="13398480" imgH="9472320" progId="AcroExch.Document.7">
                  <p:embed/>
                  <p:pic>
                    <p:nvPicPr>
                      <p:cNvPr id="15367" name="Object 7">
                        <a:extLst>
                          <a:ext uri="{FF2B5EF4-FFF2-40B4-BE49-F238E27FC236}">
                            <a16:creationId xmlns:a16="http://schemas.microsoft.com/office/drawing/2014/main" id="{99AD5C38-6F98-D274-655C-556BF8F7AA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1834" t="30884" r="28529" b="35371"/>
                      <a:stretch>
                        <a:fillRect/>
                      </a:stretch>
                    </p:blipFill>
                    <p:spPr bwMode="auto">
                      <a:xfrm>
                        <a:off x="1143000" y="0"/>
                        <a:ext cx="1667090" cy="800100"/>
                      </a:xfrm>
                      <a:prstGeom prst="rect">
                        <a:avLst/>
                      </a:prstGeom>
                      <a:noFill/>
                    </p:spPr>
                  </p:pic>
                </p:oleObj>
              </mc:Fallback>
            </mc:AlternateContent>
          </a:graphicData>
        </a:graphic>
      </p:graphicFrame>
    </p:spTree>
    <p:extLst>
      <p:ext uri="{BB962C8B-B14F-4D97-AF65-F5344CB8AC3E}">
        <p14:creationId xmlns:p14="http://schemas.microsoft.com/office/powerpoint/2010/main" val="10249714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0B012-2035-27B5-9379-7F817CAEF501}"/>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5200F9FB-A34B-4FCE-DC2C-A32EF49DD73C}"/>
              </a:ext>
            </a:extLst>
          </p:cNvPr>
          <p:cNvSpPr>
            <a:spLocks noGrp="1" noChangeArrowheads="1"/>
          </p:cNvSpPr>
          <p:nvPr>
            <p:ph type="title"/>
          </p:nvPr>
        </p:nvSpPr>
        <p:spPr>
          <a:xfrm>
            <a:off x="2914650" y="400050"/>
            <a:ext cx="4286250" cy="800100"/>
          </a:xfrm>
        </p:spPr>
        <p:style>
          <a:lnRef idx="2">
            <a:schemeClr val="accent4"/>
          </a:lnRef>
          <a:fillRef idx="1">
            <a:schemeClr val="lt1"/>
          </a:fillRef>
          <a:effectRef idx="0">
            <a:schemeClr val="accent4"/>
          </a:effectRef>
          <a:fontRef idx="minor">
            <a:schemeClr val="dk1"/>
          </a:fontRef>
        </p:style>
        <p:txBody>
          <a:bodyPr>
            <a:normAutofit/>
          </a:bodyPr>
          <a:lstStyle/>
          <a:p>
            <a:r>
              <a:rPr lang="fr-FR" sz="2700" dirty="0">
                <a:solidFill>
                  <a:srgbClr val="7030A0"/>
                </a:solidFill>
                <a:cs typeface="Times New Roman" pitchFamily="18" charset="0"/>
              </a:rPr>
              <a:t>Les Maisons des Adolescents </a:t>
            </a:r>
          </a:p>
        </p:txBody>
      </p:sp>
      <p:sp>
        <p:nvSpPr>
          <p:cNvPr id="4099" name="Rectangle 3">
            <a:extLst>
              <a:ext uri="{FF2B5EF4-FFF2-40B4-BE49-F238E27FC236}">
                <a16:creationId xmlns:a16="http://schemas.microsoft.com/office/drawing/2014/main" id="{E2EAC02E-D6B8-D82D-0023-029EBC7ADC04}"/>
              </a:ext>
            </a:extLst>
          </p:cNvPr>
          <p:cNvSpPr>
            <a:spLocks noGrp="1" noChangeArrowheads="1"/>
          </p:cNvSpPr>
          <p:nvPr>
            <p:ph idx="1"/>
          </p:nvPr>
        </p:nvSpPr>
        <p:spPr>
          <a:xfrm>
            <a:off x="1657350" y="1543050"/>
            <a:ext cx="5829300" cy="2857500"/>
          </a:xfrm>
          <a:ln>
            <a:solidFill>
              <a:srgbClr val="7030A0"/>
            </a:solidFill>
          </a:ln>
        </p:spPr>
        <p:style>
          <a:lnRef idx="1">
            <a:schemeClr val="accent5"/>
          </a:lnRef>
          <a:fillRef idx="2">
            <a:schemeClr val="accent5"/>
          </a:fillRef>
          <a:effectRef idx="1">
            <a:schemeClr val="accent5"/>
          </a:effectRef>
          <a:fontRef idx="minor">
            <a:schemeClr val="dk1"/>
          </a:fontRef>
        </p:style>
        <p:txBody>
          <a:bodyPr>
            <a:normAutofit fontScale="32500" lnSpcReduction="20000"/>
          </a:bodyPr>
          <a:lstStyle/>
          <a:p>
            <a:pPr>
              <a:buFont typeface="Wingdings" panose="05000000000000000000" pitchFamily="2" charset="2"/>
              <a:buChar char="Ø"/>
              <a:defRPr/>
            </a:pPr>
            <a:r>
              <a:rPr lang="fr-FR" sz="4125" dirty="0">
                <a:solidFill>
                  <a:schemeClr val="tx2"/>
                </a:solidFill>
              </a:rPr>
              <a:t>Dispositif national encadré par un cahier des charges (en cours de rénovation)</a:t>
            </a:r>
          </a:p>
          <a:p>
            <a:pPr marL="0" indent="0">
              <a:buNone/>
              <a:defRPr/>
            </a:pPr>
            <a:endParaRPr lang="fr-FR" sz="4125" dirty="0">
              <a:solidFill>
                <a:schemeClr val="tx2"/>
              </a:solidFill>
            </a:endParaRPr>
          </a:p>
          <a:p>
            <a:pPr>
              <a:buFont typeface="Wingdings" panose="05000000000000000000" pitchFamily="2" charset="2"/>
              <a:buChar char="Ø"/>
              <a:defRPr/>
            </a:pPr>
            <a:r>
              <a:rPr lang="fr-FR" sz="4125" dirty="0">
                <a:solidFill>
                  <a:schemeClr val="tx2"/>
                </a:solidFill>
              </a:rPr>
              <a:t>125 MDA dont 13 en Ile de France, 2 MDA sur Paris</a:t>
            </a:r>
          </a:p>
          <a:p>
            <a:pPr>
              <a:buFont typeface="Wingdings" panose="05000000000000000000" pitchFamily="2" charset="2"/>
              <a:buChar char="Ø"/>
              <a:defRPr/>
            </a:pPr>
            <a:endParaRPr lang="fr-FR" sz="4125" dirty="0">
              <a:solidFill>
                <a:schemeClr val="tx2"/>
              </a:solidFill>
            </a:endParaRPr>
          </a:p>
          <a:p>
            <a:pPr>
              <a:buFont typeface="Wingdings" panose="05000000000000000000" pitchFamily="2" charset="2"/>
              <a:buChar char="Ø"/>
              <a:defRPr/>
            </a:pPr>
            <a:r>
              <a:rPr lang="fr-FR" sz="4125" dirty="0">
                <a:solidFill>
                  <a:schemeClr val="tx2"/>
                </a:solidFill>
              </a:rPr>
              <a:t> Départemental</a:t>
            </a:r>
            <a:endParaRPr kumimoji="0" lang="fr-FR" sz="4125" b="0" i="0" u="none" strike="noStrike" kern="1200" cap="none" spc="0" normalizeH="0" baseline="0" noProof="0" dirty="0">
              <a:ln>
                <a:noFill/>
              </a:ln>
              <a:solidFill>
                <a:schemeClr val="tx2"/>
              </a:solidFill>
              <a:effectLst/>
              <a:uLnTx/>
              <a:uFillTx/>
              <a:latin typeface="Calibri"/>
              <a:ea typeface="+mn-ea"/>
              <a:cs typeface="+mn-cs"/>
            </a:endParaRPr>
          </a:p>
          <a:p>
            <a:pPr lvl="1" indent="-257175">
              <a:buFont typeface="Arial" charset="0"/>
              <a:buChar char="•"/>
              <a:defRPr/>
            </a:pPr>
            <a:r>
              <a:rPr kumimoji="0" lang="fr-FR" sz="3375" b="0" i="0" u="none" strike="noStrike" kern="1200" cap="none" spc="0" normalizeH="0" baseline="0" noProof="0" dirty="0">
                <a:ln>
                  <a:noFill/>
                </a:ln>
                <a:solidFill>
                  <a:schemeClr val="tx2"/>
                </a:solidFill>
                <a:effectLst/>
                <a:uLnTx/>
                <a:uFillTx/>
                <a:latin typeface="Calibri"/>
                <a:ea typeface="+mn-ea"/>
                <a:cs typeface="+mn-cs"/>
              </a:rPr>
              <a:t>Développement et fonctionnement adaptés au besoin du territoire</a:t>
            </a:r>
          </a:p>
          <a:p>
            <a:pPr lvl="1" indent="-257175">
              <a:buFont typeface="Arial" charset="0"/>
              <a:buChar char="•"/>
              <a:defRPr/>
            </a:pPr>
            <a:r>
              <a:rPr lang="fr-FR" sz="3375" dirty="0">
                <a:solidFill>
                  <a:schemeClr val="tx2"/>
                </a:solidFill>
                <a:latin typeface="Calibri"/>
              </a:rPr>
              <a:t>D</a:t>
            </a:r>
            <a:r>
              <a:rPr kumimoji="0" lang="fr-FR" sz="3375" b="0" i="0" u="none" strike="noStrike" kern="1200" cap="none" spc="0" normalizeH="0" baseline="0" noProof="0" dirty="0" err="1">
                <a:ln>
                  <a:noFill/>
                </a:ln>
                <a:solidFill>
                  <a:schemeClr val="tx2"/>
                </a:solidFill>
                <a:effectLst/>
                <a:uLnTx/>
                <a:uFillTx/>
                <a:latin typeface="Calibri"/>
                <a:ea typeface="+mn-ea"/>
                <a:cs typeface="+mn-cs"/>
              </a:rPr>
              <a:t>iversité</a:t>
            </a:r>
            <a:r>
              <a:rPr kumimoji="0" lang="fr-FR" sz="3375" b="0" i="0" u="none" strike="noStrike" kern="1200" cap="none" spc="0" normalizeH="0" baseline="0" noProof="0" dirty="0">
                <a:ln>
                  <a:noFill/>
                </a:ln>
                <a:solidFill>
                  <a:schemeClr val="tx2"/>
                </a:solidFill>
                <a:effectLst/>
                <a:uLnTx/>
                <a:uFillTx/>
                <a:latin typeface="Calibri"/>
                <a:ea typeface="+mn-ea"/>
                <a:cs typeface="+mn-cs"/>
              </a:rPr>
              <a:t> de forme juridique (Service hospitalier, GIP, Association, GCSMS…)</a:t>
            </a:r>
          </a:p>
          <a:p>
            <a:pPr>
              <a:buNone/>
              <a:defRPr/>
            </a:pPr>
            <a:endParaRPr lang="fr-FR" sz="3375" dirty="0">
              <a:solidFill>
                <a:schemeClr val="tx2"/>
              </a:solidFill>
            </a:endParaRPr>
          </a:p>
          <a:p>
            <a:pPr>
              <a:buFont typeface="Wingdings" panose="05000000000000000000" pitchFamily="2" charset="2"/>
              <a:buChar char="Ø"/>
              <a:defRPr/>
            </a:pPr>
            <a:r>
              <a:rPr lang="fr-FR" sz="4125" dirty="0">
                <a:solidFill>
                  <a:schemeClr val="tx2"/>
                </a:solidFill>
              </a:rPr>
              <a:t>Lieux ressource sur l’adolescence et ses problématiques à destination des Adolescents, des familles et des professionnels </a:t>
            </a:r>
          </a:p>
          <a:p>
            <a:pPr>
              <a:buNone/>
              <a:defRPr/>
            </a:pPr>
            <a:endParaRPr lang="fr-FR" sz="4125" dirty="0">
              <a:solidFill>
                <a:schemeClr val="tx2"/>
              </a:solidFill>
            </a:endParaRPr>
          </a:p>
          <a:p>
            <a:pPr>
              <a:buFont typeface="Wingdings" panose="05000000000000000000" pitchFamily="2" charset="2"/>
              <a:buChar char="Ø"/>
              <a:defRPr/>
            </a:pPr>
            <a:r>
              <a:rPr lang="fr-FR" sz="4125" dirty="0">
                <a:solidFill>
                  <a:schemeClr val="tx2"/>
                </a:solidFill>
              </a:rPr>
              <a:t>Composé d’équipes pluridisciplinaires </a:t>
            </a:r>
          </a:p>
          <a:p>
            <a:pPr>
              <a:buFontTx/>
              <a:buChar char="-"/>
              <a:defRPr/>
            </a:pPr>
            <a:endParaRPr lang="fr-FR" dirty="0">
              <a:solidFill>
                <a:srgbClr val="7030A0"/>
              </a:solidFill>
            </a:endParaRPr>
          </a:p>
          <a:p>
            <a:pPr>
              <a:buNone/>
              <a:defRPr/>
            </a:pPr>
            <a:endParaRPr lang="fr-FR" dirty="0">
              <a:solidFill>
                <a:srgbClr val="7030A0"/>
              </a:solidFill>
            </a:endParaRPr>
          </a:p>
          <a:p>
            <a:pPr>
              <a:buNone/>
              <a:defRPr/>
            </a:pPr>
            <a:r>
              <a:rPr lang="fr-FR" dirty="0">
                <a:solidFill>
                  <a:srgbClr val="7030A0"/>
                </a:solidFill>
              </a:rPr>
              <a:t> </a:t>
            </a:r>
          </a:p>
        </p:txBody>
      </p:sp>
      <p:sp>
        <p:nvSpPr>
          <p:cNvPr id="5" name="Espace réservé du numéro de diapositive 4">
            <a:extLst>
              <a:ext uri="{FF2B5EF4-FFF2-40B4-BE49-F238E27FC236}">
                <a16:creationId xmlns:a16="http://schemas.microsoft.com/office/drawing/2014/main" id="{188A41AA-0A60-E096-3E09-C523D6B0BE56}"/>
              </a:ext>
            </a:extLst>
          </p:cNvPr>
          <p:cNvSpPr>
            <a:spLocks noGrp="1"/>
          </p:cNvSpPr>
          <p:nvPr>
            <p:ph type="sldNum" sz="quarter" idx="12"/>
          </p:nvPr>
        </p:nvSpPr>
        <p:spPr/>
        <p:txBody>
          <a:bodyPr/>
          <a:lstStyle/>
          <a:p>
            <a:pPr>
              <a:defRPr/>
            </a:pPr>
            <a:fld id="{0A540550-3464-497F-BB0D-3229E38C41B0}" type="slidenum">
              <a:rPr lang="fr-FR" smtClean="0"/>
              <a:pPr>
                <a:defRPr/>
              </a:pPr>
              <a:t>31</a:t>
            </a:fld>
            <a:endParaRPr lang="fr-FR"/>
          </a:p>
        </p:txBody>
      </p:sp>
      <p:graphicFrame>
        <p:nvGraphicFramePr>
          <p:cNvPr id="15367" name="Object 7">
            <a:extLst>
              <a:ext uri="{FF2B5EF4-FFF2-40B4-BE49-F238E27FC236}">
                <a16:creationId xmlns:a16="http://schemas.microsoft.com/office/drawing/2014/main" id="{AD4D3263-1C79-A5AD-8FB8-B09E3FDFACE0}"/>
              </a:ext>
            </a:extLst>
          </p:cNvPr>
          <p:cNvGraphicFramePr>
            <a:graphicFrameLocks noChangeAspect="1"/>
          </p:cNvGraphicFramePr>
          <p:nvPr/>
        </p:nvGraphicFramePr>
        <p:xfrm>
          <a:off x="1143000" y="0"/>
          <a:ext cx="1667090" cy="800100"/>
        </p:xfrm>
        <a:graphic>
          <a:graphicData uri="http://schemas.openxmlformats.org/presentationml/2006/ole">
            <mc:AlternateContent xmlns:mc="http://schemas.openxmlformats.org/markup-compatibility/2006">
              <mc:Choice xmlns:v="urn:schemas-microsoft-com:vml" Requires="v">
                <p:oleObj name="Acrobat Document" r:id="rId3" imgW="13398480" imgH="9472320" progId="AcroExch.Document.7">
                  <p:embed/>
                </p:oleObj>
              </mc:Choice>
              <mc:Fallback>
                <p:oleObj name="Acrobat Document" r:id="rId3" imgW="13398480" imgH="9472320" progId="AcroExch.Document.7">
                  <p:embed/>
                  <p:pic>
                    <p:nvPicPr>
                      <p:cNvPr id="15367" name="Object 7">
                        <a:extLst>
                          <a:ext uri="{FF2B5EF4-FFF2-40B4-BE49-F238E27FC236}">
                            <a16:creationId xmlns:a16="http://schemas.microsoft.com/office/drawing/2014/main" id="{AD4D3263-1C79-A5AD-8FB8-B09E3FDFAC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1834" t="30884" r="28529" b="35371"/>
                      <a:stretch>
                        <a:fillRect/>
                      </a:stretch>
                    </p:blipFill>
                    <p:spPr bwMode="auto">
                      <a:xfrm>
                        <a:off x="1143000" y="0"/>
                        <a:ext cx="1667090" cy="800100"/>
                      </a:xfrm>
                      <a:prstGeom prst="rect">
                        <a:avLst/>
                      </a:prstGeom>
                      <a:noFill/>
                    </p:spPr>
                  </p:pic>
                </p:oleObj>
              </mc:Fallback>
            </mc:AlternateContent>
          </a:graphicData>
        </a:graphic>
      </p:graphicFrame>
    </p:spTree>
    <p:extLst>
      <p:ext uri="{BB962C8B-B14F-4D97-AF65-F5344CB8AC3E}">
        <p14:creationId xmlns:p14="http://schemas.microsoft.com/office/powerpoint/2010/main" val="6302018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971800" y="303015"/>
            <a:ext cx="4328883" cy="725686"/>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fr-FR" sz="2700" dirty="0">
                <a:solidFill>
                  <a:srgbClr val="7030A0"/>
                </a:solidFill>
                <a:cs typeface="Times New Roman" pitchFamily="18" charset="0"/>
              </a:rPr>
              <a:t>MAISONS DES ADOLESCENTS </a:t>
            </a:r>
            <a:br>
              <a:rPr lang="fr-FR" sz="2700" dirty="0">
                <a:solidFill>
                  <a:srgbClr val="7030A0"/>
                </a:solidFill>
                <a:cs typeface="Times New Roman" pitchFamily="18" charset="0"/>
              </a:rPr>
            </a:br>
            <a:r>
              <a:rPr lang="fr-FR" sz="2700" dirty="0">
                <a:solidFill>
                  <a:srgbClr val="7030A0"/>
                </a:solidFill>
                <a:cs typeface="Times New Roman" pitchFamily="18" charset="0"/>
              </a:rPr>
              <a:t> Les missions  </a:t>
            </a:r>
          </a:p>
        </p:txBody>
      </p:sp>
      <p:sp>
        <p:nvSpPr>
          <p:cNvPr id="4099" name="Rectangle 3"/>
          <p:cNvSpPr>
            <a:spLocks noGrp="1" noChangeArrowheads="1"/>
          </p:cNvSpPr>
          <p:nvPr>
            <p:ph idx="1"/>
          </p:nvPr>
        </p:nvSpPr>
        <p:spPr>
          <a:xfrm>
            <a:off x="544429" y="1087354"/>
            <a:ext cx="8058150" cy="3949365"/>
          </a:xfrm>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noAutofit/>
          </a:bodyPr>
          <a:lstStyle/>
          <a:p>
            <a:pPr lvl="1">
              <a:buFont typeface="Wingdings,Sans-Serif" panose="05000000000000000000" pitchFamily="2" charset="2"/>
              <a:buChar char="Ø"/>
              <a:defRPr/>
            </a:pPr>
            <a:r>
              <a:rPr lang="fr-FR" sz="1000" dirty="0">
                <a:solidFill>
                  <a:schemeClr val="tx2"/>
                </a:solidFill>
              </a:rPr>
              <a:t>Accueil, évaluation, accompagnement et orientation des jeunes âgés de 11 à 21 ans : </a:t>
            </a:r>
            <a:endParaRPr lang="en-US" sz="1000" dirty="0">
              <a:solidFill>
                <a:schemeClr val="tx2"/>
              </a:solidFill>
              <a:ea typeface="Calibri"/>
              <a:cs typeface="Calibri"/>
            </a:endParaRPr>
          </a:p>
          <a:p>
            <a:pPr marL="742950" lvl="2" indent="-285750">
              <a:buFont typeface="Arial" panose="05000000000000000000" pitchFamily="2" charset="2"/>
              <a:buChar char="–"/>
              <a:defRPr/>
            </a:pPr>
            <a:r>
              <a:rPr lang="fr-FR" sz="1000" dirty="0">
                <a:solidFill>
                  <a:schemeClr val="tx2"/>
                </a:solidFill>
              </a:rPr>
              <a:t>accueil généraliste et inconditionnel (avec ou sans rendez-vous, sans autorisation parental, possiblement anonyme</a:t>
            </a:r>
            <a:endParaRPr lang="en-US" sz="1000">
              <a:solidFill>
                <a:schemeClr val="tx2"/>
              </a:solidFill>
              <a:ea typeface="Calibri"/>
              <a:cs typeface="Calibri"/>
            </a:endParaRPr>
          </a:p>
          <a:p>
            <a:pPr marL="742950" lvl="2" indent="-285750">
              <a:buFont typeface="Arial" panose="05000000000000000000" pitchFamily="2" charset="2"/>
              <a:buChar char="–"/>
              <a:defRPr/>
            </a:pPr>
            <a:r>
              <a:rPr lang="fr-FR" sz="1000" dirty="0">
                <a:solidFill>
                  <a:schemeClr val="tx2"/>
                </a:solidFill>
              </a:rPr>
              <a:t>Écoute active, bienveillante et non </a:t>
            </a:r>
            <a:r>
              <a:rPr lang="fr-FR" sz="1000" dirty="0" err="1">
                <a:solidFill>
                  <a:schemeClr val="tx2"/>
                </a:solidFill>
              </a:rPr>
              <a:t>jugeante</a:t>
            </a:r>
            <a:endParaRPr lang="fr-FR" sz="1000" dirty="0">
              <a:solidFill>
                <a:schemeClr val="tx2"/>
              </a:solidFill>
              <a:ea typeface="Calibri"/>
              <a:cs typeface="Calibri"/>
            </a:endParaRPr>
          </a:p>
          <a:p>
            <a:pPr marL="742950" lvl="2" indent="-285750">
              <a:buFont typeface="Arial" panose="05000000000000000000" pitchFamily="2" charset="2"/>
              <a:buChar char="–"/>
              <a:defRPr/>
            </a:pPr>
            <a:r>
              <a:rPr lang="fr-FR" sz="1000" dirty="0">
                <a:solidFill>
                  <a:schemeClr val="tx2"/>
                </a:solidFill>
              </a:rPr>
              <a:t>Évaluation pluriprofessionnelle des situations</a:t>
            </a:r>
            <a:endParaRPr lang="en-US" sz="1000">
              <a:solidFill>
                <a:schemeClr val="tx2"/>
              </a:solidFill>
              <a:ea typeface="Calibri"/>
              <a:cs typeface="Calibri"/>
            </a:endParaRPr>
          </a:p>
          <a:p>
            <a:pPr marL="742950" lvl="2" indent="-285750">
              <a:buFont typeface="Arial" panose="05000000000000000000" pitchFamily="2" charset="2"/>
              <a:buChar char="–"/>
              <a:defRPr/>
            </a:pPr>
            <a:r>
              <a:rPr lang="fr-FR" sz="1000" dirty="0">
                <a:solidFill>
                  <a:schemeClr val="tx2"/>
                </a:solidFill>
              </a:rPr>
              <a:t>Repérage des troubles de santé et des problématiques socio éducatives</a:t>
            </a:r>
            <a:endParaRPr lang="en-US" sz="1000">
              <a:solidFill>
                <a:schemeClr val="tx2"/>
              </a:solidFill>
              <a:ea typeface="Calibri"/>
              <a:cs typeface="Calibri"/>
            </a:endParaRPr>
          </a:p>
          <a:p>
            <a:pPr marL="742950" lvl="2" indent="-285750">
              <a:buFont typeface="Arial" panose="05000000000000000000" pitchFamily="2" charset="2"/>
              <a:buChar char="–"/>
              <a:defRPr/>
            </a:pPr>
            <a:r>
              <a:rPr lang="fr-FR" sz="1000" dirty="0">
                <a:solidFill>
                  <a:schemeClr val="tx2"/>
                </a:solidFill>
              </a:rPr>
              <a:t>Dépistage de danger imminent</a:t>
            </a:r>
            <a:endParaRPr lang="en-US" sz="1000">
              <a:solidFill>
                <a:schemeClr val="tx2"/>
              </a:solidFill>
              <a:ea typeface="Calibri"/>
              <a:cs typeface="Calibri"/>
            </a:endParaRPr>
          </a:p>
          <a:p>
            <a:pPr marL="742950" lvl="2" indent="-285750">
              <a:buFont typeface="Arial" panose="05000000000000000000" pitchFamily="2" charset="2"/>
              <a:buChar char="–"/>
              <a:defRPr/>
            </a:pPr>
            <a:r>
              <a:rPr lang="fr-FR" sz="1000" dirty="0">
                <a:solidFill>
                  <a:schemeClr val="tx2"/>
                </a:solidFill>
              </a:rPr>
              <a:t>Accompagnement et soin à court terme</a:t>
            </a:r>
            <a:endParaRPr lang="en-US" sz="1000">
              <a:solidFill>
                <a:schemeClr val="tx2"/>
              </a:solidFill>
              <a:ea typeface="Calibri"/>
              <a:cs typeface="Calibri"/>
            </a:endParaRPr>
          </a:p>
          <a:p>
            <a:pPr marL="742950" lvl="2" indent="-285750">
              <a:buFont typeface="Arial" panose="05000000000000000000" pitchFamily="2" charset="2"/>
              <a:buChar char="–"/>
              <a:defRPr/>
            </a:pPr>
            <a:endParaRPr lang="fr-FR" sz="1000" dirty="0">
              <a:solidFill>
                <a:srgbClr val="000000"/>
              </a:solidFill>
              <a:ea typeface="Calibri"/>
              <a:cs typeface="Calibri"/>
            </a:endParaRPr>
          </a:p>
          <a:p>
            <a:pPr lvl="1">
              <a:buFont typeface="Wingdings,Sans-Serif" panose="05000000000000000000" pitchFamily="2" charset="2"/>
              <a:buChar char="Ø"/>
              <a:defRPr/>
            </a:pPr>
            <a:r>
              <a:rPr lang="fr-FR" sz="1000" dirty="0">
                <a:solidFill>
                  <a:schemeClr val="tx2"/>
                </a:solidFill>
              </a:rPr>
              <a:t>Coordination et appui aux acteurs</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Espaces d’échanges collectifs</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Groupe de réflexion</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Partage de pratiques entre professionnels</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Actions de formation, sensibilisation à destination des professionnels de l’adolescence</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Diffusion d’informations et de documents</a:t>
            </a:r>
            <a:endParaRPr lang="en-US" sz="1000">
              <a:solidFill>
                <a:schemeClr val="tx2"/>
              </a:solidFill>
              <a:ea typeface="Calibri"/>
              <a:cs typeface="Calibri"/>
            </a:endParaRPr>
          </a:p>
          <a:p>
            <a:pPr lvl="2">
              <a:buFont typeface="Arial" panose="05000000000000000000" pitchFamily="2" charset="2"/>
              <a:buChar char="•"/>
              <a:defRPr/>
            </a:pPr>
            <a:endParaRPr lang="fr-FR" sz="1000" dirty="0">
              <a:solidFill>
                <a:srgbClr val="000000"/>
              </a:solidFill>
              <a:ea typeface="Calibri"/>
              <a:cs typeface="Calibri"/>
            </a:endParaRPr>
          </a:p>
          <a:p>
            <a:pPr lvl="1">
              <a:buFont typeface="Wingdings,Sans-Serif" panose="05000000000000000000" pitchFamily="2" charset="2"/>
              <a:buChar char="Ø"/>
              <a:defRPr/>
            </a:pPr>
            <a:r>
              <a:rPr lang="fr-FR" sz="1000" dirty="0">
                <a:solidFill>
                  <a:schemeClr val="tx2"/>
                </a:solidFill>
              </a:rPr>
              <a:t>Prévention et promotion de la santé </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Actions collectives au sein des MDA (groupes de parole, ateliers thématiques…</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Interventions extra muros en partenariat avec les acteurs du territoire (établissements scolaires, structures jeunesse, professionnels de santé, acteurs sociaux…)</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Campagnes de sensibilisation et communication</a:t>
            </a:r>
            <a:endParaRPr lang="en-US" sz="1000">
              <a:solidFill>
                <a:schemeClr val="tx2"/>
              </a:solidFill>
              <a:ea typeface="Calibri"/>
              <a:cs typeface="Calibri"/>
            </a:endParaRPr>
          </a:p>
          <a:p>
            <a:pPr lvl="2">
              <a:buFont typeface="Wingdings,Sans-Serif" panose="05000000000000000000" pitchFamily="2" charset="2"/>
              <a:buChar char="§"/>
              <a:defRPr/>
            </a:pPr>
            <a:r>
              <a:rPr lang="fr-FR" sz="1000" dirty="0">
                <a:solidFill>
                  <a:schemeClr val="tx2"/>
                </a:solidFill>
              </a:rPr>
              <a:t>Déploiement d’actions de développement des CPS</a:t>
            </a:r>
            <a:endParaRPr lang="fr-FR" sz="1000" dirty="0">
              <a:solidFill>
                <a:schemeClr val="tx2"/>
              </a:solidFill>
              <a:ea typeface="Calibri"/>
              <a:cs typeface="Calibri"/>
            </a:endParaRPr>
          </a:p>
          <a:p>
            <a:pPr>
              <a:buNone/>
            </a:pPr>
            <a:endParaRPr lang="fr-FR" dirty="0">
              <a:ea typeface="Calibri"/>
              <a:cs typeface="Times New Roman" pitchFamily="18" charset="0"/>
            </a:endParaRPr>
          </a:p>
        </p:txBody>
      </p:sp>
      <p:sp>
        <p:nvSpPr>
          <p:cNvPr id="5" name="Espace réservé du numéro de diapositive 4"/>
          <p:cNvSpPr>
            <a:spLocks noGrp="1"/>
          </p:cNvSpPr>
          <p:nvPr>
            <p:ph type="sldNum" sz="quarter" idx="12"/>
          </p:nvPr>
        </p:nvSpPr>
        <p:spPr/>
        <p:txBody>
          <a:bodyPr/>
          <a:lstStyle/>
          <a:p>
            <a:pPr>
              <a:defRPr/>
            </a:pPr>
            <a:fld id="{0A540550-3464-497F-BB0D-3229E38C41B0}" type="slidenum">
              <a:rPr lang="fr-FR" smtClean="0"/>
              <a:pPr>
                <a:defRPr/>
              </a:pPr>
              <a:t>32</a:t>
            </a:fld>
            <a:endParaRPr lang="fr-FR"/>
          </a:p>
        </p:txBody>
      </p:sp>
      <p:graphicFrame>
        <p:nvGraphicFramePr>
          <p:cNvPr id="15367" name="Object 7"/>
          <p:cNvGraphicFramePr>
            <a:graphicFrameLocks noChangeAspect="1"/>
          </p:cNvGraphicFramePr>
          <p:nvPr/>
        </p:nvGraphicFramePr>
        <p:xfrm>
          <a:off x="1143000" y="0"/>
          <a:ext cx="1786167" cy="857250"/>
        </p:xfrm>
        <a:graphic>
          <a:graphicData uri="http://schemas.openxmlformats.org/presentationml/2006/ole">
            <mc:AlternateContent xmlns:mc="http://schemas.openxmlformats.org/markup-compatibility/2006">
              <mc:Choice xmlns:v="urn:schemas-microsoft-com:vml" Requires="v">
                <p:oleObj name="Acrobat Document" r:id="rId3" imgW="13398480" imgH="9472320" progId="AcroExch.Document.7">
                  <p:embed/>
                </p:oleObj>
              </mc:Choice>
              <mc:Fallback>
                <p:oleObj name="Acrobat Document" r:id="rId3" imgW="13398480" imgH="9472320" progId="AcroExch.Document.7">
                  <p:embed/>
                  <p:pic>
                    <p:nvPicPr>
                      <p:cNvPr id="15367" name="Object 7"/>
                      <p:cNvPicPr>
                        <a:picLocks noChangeAspect="1" noChangeArrowheads="1"/>
                      </p:cNvPicPr>
                      <p:nvPr/>
                    </p:nvPicPr>
                    <p:blipFill>
                      <a:blip r:embed="rId4">
                        <a:extLst>
                          <a:ext uri="{28A0092B-C50C-407E-A947-70E740481C1C}">
                            <a14:useLocalDpi xmlns:a14="http://schemas.microsoft.com/office/drawing/2010/main" val="0"/>
                          </a:ext>
                        </a:extLst>
                      </a:blip>
                      <a:srcRect l="21834" t="30884" r="28529" b="35371"/>
                      <a:stretch>
                        <a:fillRect/>
                      </a:stretch>
                    </p:blipFill>
                    <p:spPr bwMode="auto">
                      <a:xfrm>
                        <a:off x="1143000" y="0"/>
                        <a:ext cx="1786167"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778201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a:defRPr/>
            </a:pPr>
            <a:fld id="{94378385-C288-4628-B82F-F7B396DD6231}" type="slidenum">
              <a:rPr lang="fr-FR" smtClean="0"/>
              <a:pPr>
                <a:defRPr/>
              </a:pPr>
              <a:t>33</a:t>
            </a:fld>
            <a:endParaRPr lang="fr-FR"/>
          </a:p>
        </p:txBody>
      </p:sp>
      <p:graphicFrame>
        <p:nvGraphicFramePr>
          <p:cNvPr id="16385" name="Object 1"/>
          <p:cNvGraphicFramePr>
            <a:graphicFrameLocks noChangeAspect="1"/>
          </p:cNvGraphicFramePr>
          <p:nvPr/>
        </p:nvGraphicFramePr>
        <p:xfrm>
          <a:off x="1141671" y="114300"/>
          <a:ext cx="2189699" cy="1050920"/>
        </p:xfrm>
        <a:graphic>
          <a:graphicData uri="http://schemas.openxmlformats.org/presentationml/2006/ole">
            <mc:AlternateContent xmlns:mc="http://schemas.openxmlformats.org/markup-compatibility/2006">
              <mc:Choice xmlns:v="urn:schemas-microsoft-com:vml" Requires="v">
                <p:oleObj name="Acrobat Document" r:id="rId2" imgW="13398480" imgH="9472320" progId="AcroExch.Document.7">
                  <p:embed/>
                </p:oleObj>
              </mc:Choice>
              <mc:Fallback>
                <p:oleObj name="Acrobat Document" r:id="rId2" imgW="13398480" imgH="9472320" progId="AcroExch.Document.7">
                  <p:embed/>
                  <p:pic>
                    <p:nvPicPr>
                      <p:cNvPr id="16385" name="Object 1"/>
                      <p:cNvPicPr>
                        <a:picLocks noChangeAspect="1" noChangeArrowheads="1"/>
                      </p:cNvPicPr>
                      <p:nvPr/>
                    </p:nvPicPr>
                    <p:blipFill>
                      <a:blip r:embed="rId3">
                        <a:extLst>
                          <a:ext uri="{28A0092B-C50C-407E-A947-70E740481C1C}">
                            <a14:useLocalDpi xmlns:a14="http://schemas.microsoft.com/office/drawing/2010/main" val="0"/>
                          </a:ext>
                        </a:extLst>
                      </a:blip>
                      <a:srcRect l="21834" t="30884" r="28529" b="35371"/>
                      <a:stretch>
                        <a:fillRect/>
                      </a:stretch>
                    </p:blipFill>
                    <p:spPr bwMode="auto">
                      <a:xfrm>
                        <a:off x="1141671" y="114300"/>
                        <a:ext cx="2189699" cy="1050920"/>
                      </a:xfrm>
                      <a:prstGeom prst="rect">
                        <a:avLst/>
                      </a:prstGeom>
                      <a:noFill/>
                    </p:spPr>
                  </p:pic>
                </p:oleObj>
              </mc:Fallback>
            </mc:AlternateContent>
          </a:graphicData>
        </a:graphic>
      </p:graphicFrame>
      <p:pic>
        <p:nvPicPr>
          <p:cNvPr id="2" name="Imag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80185" y="305179"/>
            <a:ext cx="2228850" cy="1276946"/>
          </a:xfrm>
          <a:prstGeom prst="rect">
            <a:avLst/>
          </a:prstGeom>
          <a:ln>
            <a:noFill/>
          </a:ln>
          <a:effectLst>
            <a:softEdge rad="112500"/>
          </a:effectLst>
        </p:spPr>
      </p:pic>
      <p:sp>
        <p:nvSpPr>
          <p:cNvPr id="9" name="Rectangle 3"/>
          <p:cNvSpPr txBox="1">
            <a:spLocks noChangeArrowheads="1"/>
          </p:cNvSpPr>
          <p:nvPr/>
        </p:nvSpPr>
        <p:spPr>
          <a:xfrm>
            <a:off x="1408510" y="1968855"/>
            <a:ext cx="6249590" cy="2798408"/>
          </a:xfrm>
          <a:prstGeom prst="rect">
            <a:avLst/>
          </a:prstGeom>
        </p:spPr>
        <p:style>
          <a:lnRef idx="1">
            <a:schemeClr val="accent5"/>
          </a:lnRef>
          <a:fillRef idx="2">
            <a:schemeClr val="accent5"/>
          </a:fillRef>
          <a:effectRef idx="1">
            <a:schemeClr val="accent5"/>
          </a:effectRef>
          <a:fontRef idx="minor">
            <a:schemeClr val="dk1"/>
          </a:fontRef>
        </p:style>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dk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dk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dk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endParaRPr lang="fr-FR" sz="1200" b="1" dirty="0">
              <a:solidFill>
                <a:schemeClr val="tx2"/>
              </a:solidFill>
              <a:cs typeface="Times New Roman" pitchFamily="18" charset="0"/>
            </a:endParaRPr>
          </a:p>
          <a:p>
            <a:pPr>
              <a:buFont typeface="Wingdings" panose="05000000000000000000" pitchFamily="2" charset="2"/>
              <a:buChar char="v"/>
            </a:pPr>
            <a:r>
              <a:rPr lang="fr-FR" sz="1500" b="1" dirty="0">
                <a:solidFill>
                  <a:schemeClr val="tx2"/>
                </a:solidFill>
                <a:cs typeface="Times New Roman" pitchFamily="18" charset="0"/>
              </a:rPr>
              <a:t>Statut juridique: </a:t>
            </a:r>
            <a:r>
              <a:rPr lang="fr-FR" sz="1200" dirty="0">
                <a:solidFill>
                  <a:schemeClr val="tx2"/>
                </a:solidFill>
                <a:cs typeface="Times New Roman" pitchFamily="18" charset="0"/>
              </a:rPr>
              <a:t>GCSMS composé </a:t>
            </a:r>
            <a:r>
              <a:rPr lang="fr-FR" sz="1200" dirty="0">
                <a:solidFill>
                  <a:schemeClr val="tx2"/>
                </a:solidFill>
              </a:rPr>
              <a:t>Le Département de Paris, AP- HP(AP-HP) et de 4 associations ou fondations : la Fondation Œuvre de la Croix Saint-Simon, l'Association Jean </a:t>
            </a:r>
            <a:r>
              <a:rPr lang="fr-FR" sz="1200" dirty="0" err="1">
                <a:solidFill>
                  <a:schemeClr val="tx2"/>
                </a:solidFill>
              </a:rPr>
              <a:t>Cotxet</a:t>
            </a:r>
            <a:r>
              <a:rPr lang="fr-FR" sz="1200" dirty="0">
                <a:solidFill>
                  <a:schemeClr val="tx2"/>
                </a:solidFill>
              </a:rPr>
              <a:t>, La Fondation Jeunesse Feu Vert, la Fondation Santé des Etudiants de France.</a:t>
            </a:r>
          </a:p>
          <a:p>
            <a:endParaRPr lang="fr-FR" sz="1200" dirty="0">
              <a:solidFill>
                <a:schemeClr val="tx2"/>
              </a:solidFill>
              <a:cs typeface="Times New Roman" pitchFamily="18" charset="0"/>
            </a:endParaRPr>
          </a:p>
          <a:p>
            <a:pPr>
              <a:buFont typeface="Wingdings" panose="05000000000000000000" pitchFamily="2" charset="2"/>
              <a:buChar char="v"/>
              <a:defRPr/>
            </a:pPr>
            <a:r>
              <a:rPr lang="fr-FR" sz="1500" b="1" dirty="0">
                <a:solidFill>
                  <a:schemeClr val="tx2"/>
                </a:solidFill>
                <a:cs typeface="Times New Roman" pitchFamily="18" charset="0"/>
              </a:rPr>
              <a:t>Territoire d’intervention:</a:t>
            </a:r>
            <a:r>
              <a:rPr lang="fr-FR" sz="1200" b="1" dirty="0">
                <a:solidFill>
                  <a:schemeClr val="tx2"/>
                </a:solidFill>
                <a:cs typeface="Times New Roman" pitchFamily="18" charset="0"/>
              </a:rPr>
              <a:t> </a:t>
            </a:r>
            <a:r>
              <a:rPr lang="fr-FR" sz="1200" dirty="0">
                <a:solidFill>
                  <a:schemeClr val="tx2"/>
                </a:solidFill>
                <a:cs typeface="Times New Roman" pitchFamily="18" charset="0"/>
              </a:rPr>
              <a:t>le Nord Est Paris  (70% de 18, 19, 20</a:t>
            </a:r>
            <a:r>
              <a:rPr lang="fr-FR" sz="1200" baseline="30000" dirty="0">
                <a:solidFill>
                  <a:schemeClr val="tx2"/>
                </a:solidFill>
                <a:cs typeface="Times New Roman" pitchFamily="18" charset="0"/>
              </a:rPr>
              <a:t>ème</a:t>
            </a:r>
            <a:r>
              <a:rPr lang="fr-FR" sz="1200" dirty="0">
                <a:solidFill>
                  <a:schemeClr val="tx2"/>
                </a:solidFill>
                <a:cs typeface="Times New Roman" pitchFamily="18" charset="0"/>
              </a:rPr>
              <a:t> )</a:t>
            </a:r>
          </a:p>
          <a:p>
            <a:pPr marL="0" indent="0">
              <a:buNone/>
              <a:defRPr/>
            </a:pPr>
            <a:endParaRPr lang="fr-FR" sz="1200" dirty="0">
              <a:solidFill>
                <a:schemeClr val="tx2"/>
              </a:solidFill>
              <a:cs typeface="Times New Roman" pitchFamily="18" charset="0"/>
            </a:endParaRPr>
          </a:p>
          <a:p>
            <a:pPr>
              <a:defRPr/>
            </a:pPr>
            <a:r>
              <a:rPr lang="fr-FR" sz="1500" b="1" dirty="0">
                <a:solidFill>
                  <a:schemeClr val="tx2"/>
                </a:solidFill>
                <a:cs typeface="Times New Roman" pitchFamily="18" charset="0"/>
              </a:rPr>
              <a:t>Equipe : </a:t>
            </a:r>
            <a:r>
              <a:rPr lang="fr-FR" sz="1200" dirty="0">
                <a:solidFill>
                  <a:schemeClr val="tx2"/>
                </a:solidFill>
                <a:cs typeface="Times New Roman" pitchFamily="18" charset="0"/>
              </a:rPr>
              <a:t>8,1 ETP (directrice, pédiatre et coordinatrice médicale, psychologues, psychiatre, éducatrice spécialisée, infirmière, assistante sociale, vacations de diététicienne, secrétaire-agent d’accueil)</a:t>
            </a:r>
          </a:p>
        </p:txBody>
      </p:sp>
      <p:pic>
        <p:nvPicPr>
          <p:cNvPr id="6" name="Image 5">
            <a:extLst>
              <a:ext uri="{FF2B5EF4-FFF2-40B4-BE49-F238E27FC236}">
                <a16:creationId xmlns:a16="http://schemas.microsoft.com/office/drawing/2014/main" id="{D2A6162D-E2BB-097A-4F39-E526DF481F73}"/>
              </a:ext>
            </a:extLst>
          </p:cNvPr>
          <p:cNvPicPr>
            <a:picLocks noChangeAspect="1"/>
          </p:cNvPicPr>
          <p:nvPr/>
        </p:nvPicPr>
        <p:blipFill>
          <a:blip r:embed="rId5"/>
          <a:stretch>
            <a:fillRect/>
          </a:stretch>
        </p:blipFill>
        <p:spPr>
          <a:xfrm>
            <a:off x="5657851" y="333827"/>
            <a:ext cx="2062109" cy="1257384"/>
          </a:xfrm>
          <a:prstGeom prst="rect">
            <a:avLst/>
          </a:prstGeom>
          <a:ln>
            <a:noFill/>
          </a:ln>
          <a:effectLst>
            <a:softEdge rad="112500"/>
          </a:effectLst>
        </p:spPr>
      </p:pic>
      <p:sp>
        <p:nvSpPr>
          <p:cNvPr id="8" name="ZoneTexte 10">
            <a:extLst>
              <a:ext uri="{FF2B5EF4-FFF2-40B4-BE49-F238E27FC236}">
                <a16:creationId xmlns:a16="http://schemas.microsoft.com/office/drawing/2014/main" id="{9FCE730E-8E6B-4318-BC33-9096534A10A2}"/>
              </a:ext>
            </a:extLst>
          </p:cNvPr>
          <p:cNvSpPr txBox="1"/>
          <p:nvPr/>
        </p:nvSpPr>
        <p:spPr>
          <a:xfrm>
            <a:off x="5889358" y="1672174"/>
            <a:ext cx="1599092" cy="3693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fr-FR" sz="900" dirty="0">
                <a:solidFill>
                  <a:schemeClr val="tx2"/>
                </a:solidFill>
              </a:rPr>
              <a:t>26 rue Boinod, PARIS 18</a:t>
            </a:r>
            <a:r>
              <a:rPr lang="fr-FR" sz="900" baseline="30000" dirty="0">
                <a:solidFill>
                  <a:schemeClr val="tx2"/>
                </a:solidFill>
              </a:rPr>
              <a:t>ème</a:t>
            </a:r>
            <a:r>
              <a:rPr lang="fr-FR" sz="900" dirty="0">
                <a:solidFill>
                  <a:schemeClr val="tx2"/>
                </a:solidFill>
              </a:rPr>
              <a:t> </a:t>
            </a:r>
          </a:p>
        </p:txBody>
      </p:sp>
      <p:sp>
        <p:nvSpPr>
          <p:cNvPr id="10" name="ZoneTexte 6">
            <a:extLst>
              <a:ext uri="{FF2B5EF4-FFF2-40B4-BE49-F238E27FC236}">
                <a16:creationId xmlns:a16="http://schemas.microsoft.com/office/drawing/2014/main" id="{CCC2CFC6-7254-440C-ADBD-D398C696CB0C}"/>
              </a:ext>
            </a:extLst>
          </p:cNvPr>
          <p:cNvSpPr txBox="1"/>
          <p:nvPr/>
        </p:nvSpPr>
        <p:spPr>
          <a:xfrm>
            <a:off x="3399486" y="1622607"/>
            <a:ext cx="2308565" cy="50783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fr-FR" sz="900" dirty="0">
                <a:solidFill>
                  <a:schemeClr val="tx2"/>
                </a:solidFill>
              </a:rPr>
              <a:t>8, avenue de la Porte du Pré saint Gervais</a:t>
            </a:r>
          </a:p>
          <a:p>
            <a:r>
              <a:rPr lang="fr-FR" sz="900" dirty="0">
                <a:solidFill>
                  <a:schemeClr val="tx2"/>
                </a:solidFill>
              </a:rPr>
              <a:t>PARIS 19</a:t>
            </a:r>
            <a:r>
              <a:rPr lang="fr-FR" sz="900" baseline="30000" dirty="0">
                <a:solidFill>
                  <a:schemeClr val="tx2"/>
                </a:solidFill>
              </a:rPr>
              <a:t>ème</a:t>
            </a:r>
            <a:r>
              <a:rPr lang="fr-FR" sz="900" dirty="0">
                <a:solidFill>
                  <a:schemeClr val="tx2"/>
                </a:solidFill>
              </a:rPr>
              <a:t> </a:t>
            </a:r>
          </a:p>
        </p:txBody>
      </p:sp>
    </p:spTree>
    <p:extLst>
      <p:ext uri="{BB962C8B-B14F-4D97-AF65-F5344CB8AC3E}">
        <p14:creationId xmlns:p14="http://schemas.microsoft.com/office/powerpoint/2010/main" val="12380592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1447920" y="876398"/>
            <a:ext cx="6210181" cy="3952875"/>
          </a:xfrm>
        </p:spPr>
        <p:style>
          <a:lnRef idx="1">
            <a:schemeClr val="accent5"/>
          </a:lnRef>
          <a:fillRef idx="2">
            <a:schemeClr val="accent5"/>
          </a:fillRef>
          <a:effectRef idx="1">
            <a:schemeClr val="accent5"/>
          </a:effectRef>
          <a:fontRef idx="minor">
            <a:schemeClr val="dk1"/>
          </a:fontRef>
        </p:style>
        <p:txBody>
          <a:bodyPr>
            <a:normAutofit/>
          </a:bodyPr>
          <a:lstStyle/>
          <a:p>
            <a:pPr marL="0" indent="0" algn="ctr">
              <a:lnSpc>
                <a:spcPct val="90000"/>
              </a:lnSpc>
              <a:buNone/>
              <a:defRPr/>
            </a:pPr>
            <a:r>
              <a:rPr lang="fr-FR" sz="2100" dirty="0">
                <a:solidFill>
                  <a:schemeClr val="tx2"/>
                </a:solidFill>
              </a:rPr>
              <a:t>Le parcours des Adolescents à la MDA</a:t>
            </a:r>
          </a:p>
          <a:p>
            <a:pPr marL="0" indent="0">
              <a:lnSpc>
                <a:spcPct val="90000"/>
              </a:lnSpc>
              <a:buNone/>
              <a:defRPr/>
            </a:pPr>
            <a:r>
              <a:rPr lang="fr-FR" sz="2100" dirty="0"/>
              <a:t>	</a:t>
            </a:r>
            <a:endParaRPr lang="fr-FR" sz="1500" dirty="0"/>
          </a:p>
        </p:txBody>
      </p:sp>
      <p:sp>
        <p:nvSpPr>
          <p:cNvPr id="6" name="Espace réservé du numéro de diapositive 5"/>
          <p:cNvSpPr>
            <a:spLocks noGrp="1"/>
          </p:cNvSpPr>
          <p:nvPr>
            <p:ph type="sldNum" sz="quarter" idx="12"/>
          </p:nvPr>
        </p:nvSpPr>
        <p:spPr/>
        <p:txBody>
          <a:bodyPr/>
          <a:lstStyle/>
          <a:p>
            <a:pPr>
              <a:defRPr/>
            </a:pPr>
            <a:fld id="{BB977ABC-FBD2-4423-9D5F-2864F981D4A5}" type="slidenum">
              <a:rPr lang="fr-FR" smtClean="0"/>
              <a:pPr>
                <a:defRPr/>
              </a:pPr>
              <a:t>34</a:t>
            </a:fld>
            <a:endParaRPr lang="fr-FR" dirty="0"/>
          </a:p>
        </p:txBody>
      </p:sp>
      <p:graphicFrame>
        <p:nvGraphicFramePr>
          <p:cNvPr id="21511" name="Object 7"/>
          <p:cNvGraphicFramePr>
            <a:graphicFrameLocks noChangeAspect="1"/>
          </p:cNvGraphicFramePr>
          <p:nvPr/>
        </p:nvGraphicFramePr>
        <p:xfrm>
          <a:off x="1142999" y="0"/>
          <a:ext cx="1786167" cy="857250"/>
        </p:xfrm>
        <a:graphic>
          <a:graphicData uri="http://schemas.openxmlformats.org/presentationml/2006/ole">
            <mc:AlternateContent xmlns:mc="http://schemas.openxmlformats.org/markup-compatibility/2006">
              <mc:Choice xmlns:v="urn:schemas-microsoft-com:vml" Requires="v">
                <p:oleObj name="Acrobat Document" r:id="rId3" imgW="11342857" imgH="8019048" progId="AcroExch.Document.7">
                  <p:embed/>
                </p:oleObj>
              </mc:Choice>
              <mc:Fallback>
                <p:oleObj name="Acrobat Document" r:id="rId3" imgW="11342857" imgH="8019048" progId="AcroExch.Document.7">
                  <p:embed/>
                  <p:pic>
                    <p:nvPicPr>
                      <p:cNvPr id="21511" name="Object 7"/>
                      <p:cNvPicPr>
                        <a:picLocks noChangeAspect="1" noChangeArrowheads="1"/>
                      </p:cNvPicPr>
                      <p:nvPr/>
                    </p:nvPicPr>
                    <p:blipFill>
                      <a:blip r:embed="rId4">
                        <a:extLst>
                          <a:ext uri="{28A0092B-C50C-407E-A947-70E740481C1C}">
                            <a14:useLocalDpi xmlns:a14="http://schemas.microsoft.com/office/drawing/2010/main" val="0"/>
                          </a:ext>
                        </a:extLst>
                      </a:blip>
                      <a:srcRect l="21834" t="30884" r="28529" b="35371"/>
                      <a:stretch>
                        <a:fillRect/>
                      </a:stretch>
                    </p:blipFill>
                    <p:spPr bwMode="auto">
                      <a:xfrm>
                        <a:off x="1142999" y="0"/>
                        <a:ext cx="1786167"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 coins arrondis 37">
            <a:extLst>
              <a:ext uri="{FF2B5EF4-FFF2-40B4-BE49-F238E27FC236}">
                <a16:creationId xmlns:a16="http://schemas.microsoft.com/office/drawing/2014/main" id="{E8F0A252-9879-5C5B-B3A4-B0EA0A87D4F1}"/>
              </a:ext>
            </a:extLst>
          </p:cNvPr>
          <p:cNvSpPr>
            <a:spLocks noChangeArrowheads="1"/>
          </p:cNvSpPr>
          <p:nvPr/>
        </p:nvSpPr>
        <p:spPr bwMode="auto">
          <a:xfrm>
            <a:off x="1892801" y="1771675"/>
            <a:ext cx="1435894" cy="500063"/>
          </a:xfrm>
          <a:prstGeom prst="roundRect">
            <a:avLst>
              <a:gd name="adj" fmla="val 16667"/>
            </a:avLst>
          </a:prstGeom>
          <a:gradFill rotWithShape="1">
            <a:gsLst>
              <a:gs pos="0">
                <a:srgbClr val="B1CBE9"/>
              </a:gs>
              <a:gs pos="50000">
                <a:srgbClr val="A3C1E5"/>
              </a:gs>
              <a:gs pos="100000">
                <a:srgbClr val="92B9E4"/>
              </a:gs>
            </a:gsLst>
            <a:lin ang="5400000"/>
          </a:gradFill>
          <a:ln w="6350">
            <a:solidFill>
              <a:srgbClr val="5B9BD5"/>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Suivis avec le binôme d’accueil</a:t>
            </a:r>
            <a:endParaRPr kumimoji="0" lang="fr-FR" altLang="fr-FR" sz="1350" b="0" i="0" u="none" strike="noStrike" cap="none" normalizeH="0" baseline="0">
              <a:ln>
                <a:noFill/>
              </a:ln>
              <a:solidFill>
                <a:schemeClr val="tx1"/>
              </a:solidFill>
              <a:effectLst/>
              <a:latin typeface="Arial" panose="020B0604020202020204" pitchFamily="34" charset="0"/>
            </a:endParaRPr>
          </a:p>
        </p:txBody>
      </p:sp>
      <p:sp>
        <p:nvSpPr>
          <p:cNvPr id="9" name="Rectangle : coins arrondis 36">
            <a:extLst>
              <a:ext uri="{FF2B5EF4-FFF2-40B4-BE49-F238E27FC236}">
                <a16:creationId xmlns:a16="http://schemas.microsoft.com/office/drawing/2014/main" id="{8898E7A3-1419-3FB7-83CA-18EF046F286A}"/>
              </a:ext>
            </a:extLst>
          </p:cNvPr>
          <p:cNvSpPr>
            <a:spLocks noChangeArrowheads="1"/>
          </p:cNvSpPr>
          <p:nvPr/>
        </p:nvSpPr>
        <p:spPr bwMode="auto">
          <a:xfrm>
            <a:off x="3732695" y="1581929"/>
            <a:ext cx="1300163" cy="542925"/>
          </a:xfrm>
          <a:prstGeom prst="roundRect">
            <a:avLst>
              <a:gd name="adj" fmla="val 16667"/>
            </a:avLst>
          </a:prstGeom>
          <a:solidFill>
            <a:srgbClr val="92D050"/>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Accompagnement éducatif, social ou infirmier </a:t>
            </a:r>
            <a:endParaRPr kumimoji="0" lang="fr-FR" altLang="fr-FR" sz="1350" b="0" i="0" u="none" strike="noStrike" cap="none" normalizeH="0" baseline="0" dirty="0">
              <a:ln>
                <a:noFill/>
              </a:ln>
              <a:solidFill>
                <a:schemeClr val="tx1"/>
              </a:solidFill>
              <a:effectLst/>
              <a:latin typeface="Arial" panose="020B0604020202020204" pitchFamily="34" charset="0"/>
            </a:endParaRPr>
          </a:p>
        </p:txBody>
      </p:sp>
      <p:sp>
        <p:nvSpPr>
          <p:cNvPr id="10" name="Rectangle : coins arrondis 29">
            <a:extLst>
              <a:ext uri="{FF2B5EF4-FFF2-40B4-BE49-F238E27FC236}">
                <a16:creationId xmlns:a16="http://schemas.microsoft.com/office/drawing/2014/main" id="{F5866A35-F165-3E68-723D-BC32E40D6A70}"/>
              </a:ext>
            </a:extLst>
          </p:cNvPr>
          <p:cNvSpPr>
            <a:spLocks noChangeArrowheads="1"/>
          </p:cNvSpPr>
          <p:nvPr/>
        </p:nvSpPr>
        <p:spPr bwMode="auto">
          <a:xfrm>
            <a:off x="6057900" y="3629006"/>
            <a:ext cx="1057275" cy="535781"/>
          </a:xfrm>
          <a:prstGeom prst="roundRect">
            <a:avLst>
              <a:gd name="adj" fmla="val 16667"/>
            </a:avLst>
          </a:prstGeom>
          <a:solidFill>
            <a:schemeClr val="accent2">
              <a:lumMod val="40000"/>
              <a:lumOff val="60000"/>
            </a:schemeClr>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Consultations diététiques</a:t>
            </a:r>
            <a:endParaRPr kumimoji="0" lang="fr-FR" altLang="fr-FR" sz="1350" b="0" i="0" u="none" strike="noStrike" cap="none" normalizeH="0" baseline="0" dirty="0">
              <a:ln>
                <a:noFill/>
              </a:ln>
              <a:solidFill>
                <a:schemeClr val="tx1"/>
              </a:solidFill>
              <a:effectLst/>
              <a:latin typeface="Arial" panose="020B0604020202020204" pitchFamily="34" charset="0"/>
            </a:endParaRPr>
          </a:p>
        </p:txBody>
      </p:sp>
      <p:sp>
        <p:nvSpPr>
          <p:cNvPr id="11" name="Rectangle : coins arrondis 33">
            <a:extLst>
              <a:ext uri="{FF2B5EF4-FFF2-40B4-BE49-F238E27FC236}">
                <a16:creationId xmlns:a16="http://schemas.microsoft.com/office/drawing/2014/main" id="{9B3029D9-3D2E-5AC9-0148-A2E58CC90C68}"/>
              </a:ext>
            </a:extLst>
          </p:cNvPr>
          <p:cNvSpPr>
            <a:spLocks noChangeArrowheads="1"/>
          </p:cNvSpPr>
          <p:nvPr/>
        </p:nvSpPr>
        <p:spPr bwMode="auto">
          <a:xfrm>
            <a:off x="1928521" y="3507484"/>
            <a:ext cx="1364456" cy="464344"/>
          </a:xfrm>
          <a:prstGeom prst="roundRect">
            <a:avLst>
              <a:gd name="adj" fmla="val 16667"/>
            </a:avLst>
          </a:prstGeom>
          <a:solidFill>
            <a:srgbClr val="53D6DD"/>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Accompagnement scolaire</a:t>
            </a:r>
            <a:endParaRPr kumimoji="0" lang="fr-FR" altLang="fr-FR" sz="1350" b="0" i="0" u="none" strike="noStrike" cap="none" normalizeH="0" baseline="0">
              <a:ln>
                <a:noFill/>
              </a:ln>
              <a:solidFill>
                <a:schemeClr val="tx1"/>
              </a:solidFill>
              <a:effectLst/>
              <a:latin typeface="Arial" panose="020B0604020202020204" pitchFamily="34" charset="0"/>
            </a:endParaRPr>
          </a:p>
        </p:txBody>
      </p:sp>
      <p:sp>
        <p:nvSpPr>
          <p:cNvPr id="12" name="Rectangle : coins arrondis 31">
            <a:extLst>
              <a:ext uri="{FF2B5EF4-FFF2-40B4-BE49-F238E27FC236}">
                <a16:creationId xmlns:a16="http://schemas.microsoft.com/office/drawing/2014/main" id="{C68000DD-D3F9-7ED4-EFE2-424476C42B1E}"/>
              </a:ext>
            </a:extLst>
          </p:cNvPr>
          <p:cNvSpPr>
            <a:spLocks noChangeArrowheads="1"/>
          </p:cNvSpPr>
          <p:nvPr/>
        </p:nvSpPr>
        <p:spPr bwMode="auto">
          <a:xfrm>
            <a:off x="5714405" y="2261837"/>
            <a:ext cx="1285875" cy="457200"/>
          </a:xfrm>
          <a:prstGeom prst="roundRect">
            <a:avLst>
              <a:gd name="adj" fmla="val 16667"/>
            </a:avLst>
          </a:prstGeom>
          <a:solidFill>
            <a:srgbClr val="00B050"/>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Evaluation psychiatrique</a:t>
            </a:r>
            <a:endParaRPr kumimoji="0" lang="fr-FR" altLang="fr-FR" sz="1350" b="0" i="0" u="none" strike="noStrike" cap="none" normalizeH="0" baseline="0">
              <a:ln>
                <a:noFill/>
              </a:ln>
              <a:solidFill>
                <a:schemeClr val="tx1"/>
              </a:solidFill>
              <a:effectLst/>
              <a:latin typeface="Arial" panose="020B0604020202020204" pitchFamily="34" charset="0"/>
            </a:endParaRPr>
          </a:p>
        </p:txBody>
      </p:sp>
      <p:sp>
        <p:nvSpPr>
          <p:cNvPr id="13" name="Rectangle : coins arrondis 34">
            <a:extLst>
              <a:ext uri="{FF2B5EF4-FFF2-40B4-BE49-F238E27FC236}">
                <a16:creationId xmlns:a16="http://schemas.microsoft.com/office/drawing/2014/main" id="{B8D7C732-4D11-D4CE-1A44-83D79107D1D5}"/>
              </a:ext>
            </a:extLst>
          </p:cNvPr>
          <p:cNvSpPr>
            <a:spLocks noChangeArrowheads="1"/>
          </p:cNvSpPr>
          <p:nvPr/>
        </p:nvSpPr>
        <p:spPr bwMode="auto">
          <a:xfrm>
            <a:off x="1953816" y="2718482"/>
            <a:ext cx="1285875" cy="464344"/>
          </a:xfrm>
          <a:prstGeom prst="roundRect">
            <a:avLst>
              <a:gd name="adj" fmla="val 16667"/>
            </a:avLst>
          </a:prstGeom>
          <a:solidFill>
            <a:srgbClr val="FFFF00"/>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Consultations médicales </a:t>
            </a:r>
            <a:endParaRPr kumimoji="0" lang="fr-FR" altLang="fr-FR" sz="1350" b="0" i="0" u="none" strike="noStrike" cap="none" normalizeH="0" baseline="0">
              <a:ln>
                <a:noFill/>
              </a:ln>
              <a:solidFill>
                <a:schemeClr val="tx1"/>
              </a:solidFill>
              <a:effectLst/>
              <a:latin typeface="Arial" panose="020B0604020202020204" pitchFamily="34" charset="0"/>
            </a:endParaRPr>
          </a:p>
        </p:txBody>
      </p:sp>
      <p:sp>
        <p:nvSpPr>
          <p:cNvPr id="14" name="Rectangle : coins arrondis 35">
            <a:extLst>
              <a:ext uri="{FF2B5EF4-FFF2-40B4-BE49-F238E27FC236}">
                <a16:creationId xmlns:a16="http://schemas.microsoft.com/office/drawing/2014/main" id="{CC9C6C9F-9EC7-F242-6811-666B8F5DB685}"/>
              </a:ext>
            </a:extLst>
          </p:cNvPr>
          <p:cNvSpPr>
            <a:spLocks noChangeArrowheads="1"/>
          </p:cNvSpPr>
          <p:nvPr/>
        </p:nvSpPr>
        <p:spPr bwMode="auto">
          <a:xfrm>
            <a:off x="5473423" y="1436280"/>
            <a:ext cx="1271588" cy="571500"/>
          </a:xfrm>
          <a:prstGeom prst="roundRect">
            <a:avLst>
              <a:gd name="adj" fmla="val 16667"/>
            </a:avLst>
          </a:prstGeom>
          <a:solidFill>
            <a:srgbClr val="FFC000"/>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Accompagnement psychologique de courte à moyenne durée</a:t>
            </a:r>
            <a:endParaRPr kumimoji="0" lang="fr-FR" altLang="fr-FR" sz="1350" b="0" i="0" u="none" strike="noStrike" cap="none" normalizeH="0" baseline="0">
              <a:ln>
                <a:noFill/>
              </a:ln>
              <a:solidFill>
                <a:schemeClr val="tx1"/>
              </a:solidFill>
              <a:effectLst/>
              <a:latin typeface="Arial" panose="020B0604020202020204" pitchFamily="34" charset="0"/>
            </a:endParaRPr>
          </a:p>
        </p:txBody>
      </p:sp>
      <p:sp>
        <p:nvSpPr>
          <p:cNvPr id="15" name="Rectangle : coins arrondis 28">
            <a:extLst>
              <a:ext uri="{FF2B5EF4-FFF2-40B4-BE49-F238E27FC236}">
                <a16:creationId xmlns:a16="http://schemas.microsoft.com/office/drawing/2014/main" id="{0B2601FB-E06A-A279-E3F7-CBBD25B4FA4F}"/>
              </a:ext>
            </a:extLst>
          </p:cNvPr>
          <p:cNvSpPr>
            <a:spLocks noChangeArrowheads="1"/>
          </p:cNvSpPr>
          <p:nvPr/>
        </p:nvSpPr>
        <p:spPr bwMode="auto">
          <a:xfrm>
            <a:off x="6109217" y="2915036"/>
            <a:ext cx="1364456" cy="342900"/>
          </a:xfrm>
          <a:prstGeom prst="roundRect">
            <a:avLst>
              <a:gd name="adj" fmla="val 16667"/>
            </a:avLst>
          </a:prstGeom>
          <a:solidFill>
            <a:srgbClr val="A86ED4"/>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Groupes Sport Santé</a:t>
            </a:r>
            <a:endParaRPr kumimoji="0" lang="fr-FR" altLang="fr-FR" sz="1350" b="0" i="0" u="none" strike="noStrike" cap="none" normalizeH="0" baseline="0">
              <a:ln>
                <a:noFill/>
              </a:ln>
              <a:solidFill>
                <a:schemeClr val="tx1"/>
              </a:solidFill>
              <a:effectLst/>
              <a:latin typeface="Arial" panose="020B0604020202020204" pitchFamily="34" charset="0"/>
            </a:endParaRPr>
          </a:p>
        </p:txBody>
      </p:sp>
      <p:cxnSp>
        <p:nvCxnSpPr>
          <p:cNvPr id="16" name="Connecteur droit avec flèche 15">
            <a:extLst>
              <a:ext uri="{FF2B5EF4-FFF2-40B4-BE49-F238E27FC236}">
                <a16:creationId xmlns:a16="http://schemas.microsoft.com/office/drawing/2014/main" id="{1922ABAC-26F9-D73C-01C7-C4F63B371F5F}"/>
              </a:ext>
            </a:extLst>
          </p:cNvPr>
          <p:cNvCxnSpPr>
            <a:cxnSpLocks/>
          </p:cNvCxnSpPr>
          <p:nvPr/>
        </p:nvCxnSpPr>
        <p:spPr>
          <a:xfrm flipH="1">
            <a:off x="3376407" y="2898036"/>
            <a:ext cx="610609" cy="202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Ellipse 16">
            <a:extLst>
              <a:ext uri="{FF2B5EF4-FFF2-40B4-BE49-F238E27FC236}">
                <a16:creationId xmlns:a16="http://schemas.microsoft.com/office/drawing/2014/main" id="{781C87E2-82CE-CDD5-3FE8-D374B301711E}"/>
              </a:ext>
            </a:extLst>
          </p:cNvPr>
          <p:cNvSpPr/>
          <p:nvPr/>
        </p:nvSpPr>
        <p:spPr>
          <a:xfrm>
            <a:off x="3967877" y="2696070"/>
            <a:ext cx="1257300" cy="37861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fr-FR"/>
          </a:p>
        </p:txBody>
      </p:sp>
      <p:cxnSp>
        <p:nvCxnSpPr>
          <p:cNvPr id="18" name="Connecteur droit avec flèche 17">
            <a:extLst>
              <a:ext uri="{FF2B5EF4-FFF2-40B4-BE49-F238E27FC236}">
                <a16:creationId xmlns:a16="http://schemas.microsoft.com/office/drawing/2014/main" id="{2CE3AC76-7EE2-C0BB-3D27-09DBCC0B736B}"/>
              </a:ext>
            </a:extLst>
          </p:cNvPr>
          <p:cNvCxnSpPr>
            <a:cxnSpLocks/>
          </p:cNvCxnSpPr>
          <p:nvPr/>
        </p:nvCxnSpPr>
        <p:spPr>
          <a:xfrm flipH="1">
            <a:off x="3328695" y="3030440"/>
            <a:ext cx="894998" cy="518943"/>
          </a:xfrm>
          <a:prstGeom prst="straightConnector1">
            <a:avLst/>
          </a:prstGeom>
          <a:noFill/>
          <a:ln w="6350" cap="flat" cmpd="sng" algn="ctr">
            <a:solidFill>
              <a:sysClr val="windowText" lastClr="000000"/>
            </a:solidFill>
            <a:prstDash val="solid"/>
            <a:miter lim="800000"/>
            <a:tailEnd type="triangle"/>
          </a:ln>
          <a:effectLst/>
        </p:spPr>
      </p:cxnSp>
      <p:cxnSp>
        <p:nvCxnSpPr>
          <p:cNvPr id="19" name="Connecteur droit avec flèche 18">
            <a:extLst>
              <a:ext uri="{FF2B5EF4-FFF2-40B4-BE49-F238E27FC236}">
                <a16:creationId xmlns:a16="http://schemas.microsoft.com/office/drawing/2014/main" id="{79AE4038-5010-7A81-BE1A-20E955D698CF}"/>
              </a:ext>
            </a:extLst>
          </p:cNvPr>
          <p:cNvCxnSpPr>
            <a:cxnSpLocks/>
          </p:cNvCxnSpPr>
          <p:nvPr/>
        </p:nvCxnSpPr>
        <p:spPr>
          <a:xfrm flipV="1">
            <a:off x="5184577" y="2571750"/>
            <a:ext cx="457037" cy="240656"/>
          </a:xfrm>
          <a:prstGeom prst="straightConnector1">
            <a:avLst/>
          </a:prstGeom>
          <a:noFill/>
          <a:ln w="6350" cap="flat" cmpd="sng" algn="ctr">
            <a:solidFill>
              <a:sysClr val="windowText" lastClr="000000"/>
            </a:solidFill>
            <a:prstDash val="solid"/>
            <a:miter lim="800000"/>
            <a:tailEnd type="triangle"/>
          </a:ln>
          <a:effectLst/>
        </p:spPr>
      </p:cxnSp>
      <p:cxnSp>
        <p:nvCxnSpPr>
          <p:cNvPr id="20" name="Connecteur droit avec flèche 19">
            <a:extLst>
              <a:ext uri="{FF2B5EF4-FFF2-40B4-BE49-F238E27FC236}">
                <a16:creationId xmlns:a16="http://schemas.microsoft.com/office/drawing/2014/main" id="{BEC89915-AE8F-BA1A-8B7B-F71A86EAABD2}"/>
              </a:ext>
            </a:extLst>
          </p:cNvPr>
          <p:cNvCxnSpPr>
            <a:cxnSpLocks/>
          </p:cNvCxnSpPr>
          <p:nvPr/>
        </p:nvCxnSpPr>
        <p:spPr>
          <a:xfrm>
            <a:off x="4995632" y="3048836"/>
            <a:ext cx="1024581" cy="597070"/>
          </a:xfrm>
          <a:prstGeom prst="straightConnector1">
            <a:avLst/>
          </a:prstGeom>
          <a:noFill/>
          <a:ln w="6350" cap="flat" cmpd="sng" algn="ctr">
            <a:solidFill>
              <a:sysClr val="windowText" lastClr="000000"/>
            </a:solidFill>
            <a:prstDash val="solid"/>
            <a:miter lim="800000"/>
            <a:tailEnd type="triangle"/>
          </a:ln>
          <a:effectLst/>
        </p:spPr>
      </p:cxnSp>
      <p:cxnSp>
        <p:nvCxnSpPr>
          <p:cNvPr id="21" name="Connecteur droit avec flèche 20">
            <a:extLst>
              <a:ext uri="{FF2B5EF4-FFF2-40B4-BE49-F238E27FC236}">
                <a16:creationId xmlns:a16="http://schemas.microsoft.com/office/drawing/2014/main" id="{792C8EC2-0955-DA10-B41B-B9A1CD05ED26}"/>
              </a:ext>
            </a:extLst>
          </p:cNvPr>
          <p:cNvCxnSpPr>
            <a:cxnSpLocks/>
          </p:cNvCxnSpPr>
          <p:nvPr/>
        </p:nvCxnSpPr>
        <p:spPr>
          <a:xfrm flipH="1" flipV="1">
            <a:off x="3143336" y="2327028"/>
            <a:ext cx="909242" cy="466957"/>
          </a:xfrm>
          <a:prstGeom prst="straightConnector1">
            <a:avLst/>
          </a:prstGeom>
          <a:noFill/>
          <a:ln w="6350" cap="flat" cmpd="sng" algn="ctr">
            <a:solidFill>
              <a:sysClr val="windowText" lastClr="000000"/>
            </a:solidFill>
            <a:prstDash val="solid"/>
            <a:miter lim="800000"/>
            <a:tailEnd type="triangle"/>
          </a:ln>
          <a:effectLst/>
        </p:spPr>
      </p:cxnSp>
      <p:cxnSp>
        <p:nvCxnSpPr>
          <p:cNvPr id="22" name="Connecteur droit avec flèche 21">
            <a:extLst>
              <a:ext uri="{FF2B5EF4-FFF2-40B4-BE49-F238E27FC236}">
                <a16:creationId xmlns:a16="http://schemas.microsoft.com/office/drawing/2014/main" id="{CBBBB714-CB5D-0343-4B7F-87D7FC028467}"/>
              </a:ext>
            </a:extLst>
          </p:cNvPr>
          <p:cNvCxnSpPr>
            <a:cxnSpLocks/>
          </p:cNvCxnSpPr>
          <p:nvPr/>
        </p:nvCxnSpPr>
        <p:spPr>
          <a:xfrm>
            <a:off x="4704160" y="3098631"/>
            <a:ext cx="480417" cy="873197"/>
          </a:xfrm>
          <a:prstGeom prst="straightConnector1">
            <a:avLst/>
          </a:prstGeom>
          <a:noFill/>
          <a:ln w="6350" cap="flat" cmpd="sng" algn="ctr">
            <a:solidFill>
              <a:sysClr val="windowText" lastClr="000000"/>
            </a:solidFill>
            <a:prstDash val="solid"/>
            <a:miter lim="800000"/>
            <a:tailEnd type="triangle"/>
          </a:ln>
          <a:effectLst/>
        </p:spPr>
      </p:cxnSp>
      <p:cxnSp>
        <p:nvCxnSpPr>
          <p:cNvPr id="23" name="Connecteur droit avec flèche 22">
            <a:extLst>
              <a:ext uri="{FF2B5EF4-FFF2-40B4-BE49-F238E27FC236}">
                <a16:creationId xmlns:a16="http://schemas.microsoft.com/office/drawing/2014/main" id="{5D22820F-8670-4648-0512-0E3C97FD3984}"/>
              </a:ext>
            </a:extLst>
          </p:cNvPr>
          <p:cNvCxnSpPr>
            <a:cxnSpLocks/>
          </p:cNvCxnSpPr>
          <p:nvPr/>
        </p:nvCxnSpPr>
        <p:spPr>
          <a:xfrm flipH="1" flipV="1">
            <a:off x="4382777" y="2200980"/>
            <a:ext cx="87998" cy="489720"/>
          </a:xfrm>
          <a:prstGeom prst="straightConnector1">
            <a:avLst/>
          </a:prstGeom>
          <a:noFill/>
          <a:ln w="6350" cap="flat" cmpd="sng" algn="ctr">
            <a:solidFill>
              <a:sysClr val="windowText" lastClr="000000"/>
            </a:solidFill>
            <a:prstDash val="solid"/>
            <a:miter lim="800000"/>
            <a:tailEnd type="triangle"/>
          </a:ln>
          <a:effectLst/>
        </p:spPr>
      </p:cxnSp>
      <p:cxnSp>
        <p:nvCxnSpPr>
          <p:cNvPr id="24" name="Connecteur droit avec flèche 23">
            <a:extLst>
              <a:ext uri="{FF2B5EF4-FFF2-40B4-BE49-F238E27FC236}">
                <a16:creationId xmlns:a16="http://schemas.microsoft.com/office/drawing/2014/main" id="{DED57BEF-82DB-FFF4-6742-9B25C0DDED3C}"/>
              </a:ext>
            </a:extLst>
          </p:cNvPr>
          <p:cNvCxnSpPr>
            <a:cxnSpLocks/>
          </p:cNvCxnSpPr>
          <p:nvPr/>
        </p:nvCxnSpPr>
        <p:spPr>
          <a:xfrm flipV="1">
            <a:off x="4975905" y="2069782"/>
            <a:ext cx="726047" cy="650546"/>
          </a:xfrm>
          <a:prstGeom prst="straightConnector1">
            <a:avLst/>
          </a:prstGeom>
          <a:noFill/>
          <a:ln w="6350" cap="flat" cmpd="sng" algn="ctr">
            <a:solidFill>
              <a:sysClr val="windowText" lastClr="000000"/>
            </a:solidFill>
            <a:prstDash val="solid"/>
            <a:miter lim="800000"/>
            <a:tailEnd type="triangle"/>
          </a:ln>
          <a:effectLst/>
        </p:spPr>
      </p:cxnSp>
      <p:cxnSp>
        <p:nvCxnSpPr>
          <p:cNvPr id="25" name="Connecteur droit avec flèche 24">
            <a:extLst>
              <a:ext uri="{FF2B5EF4-FFF2-40B4-BE49-F238E27FC236}">
                <a16:creationId xmlns:a16="http://schemas.microsoft.com/office/drawing/2014/main" id="{A65E799D-5D81-2A3E-37B5-6A1F677BD97E}"/>
              </a:ext>
            </a:extLst>
          </p:cNvPr>
          <p:cNvCxnSpPr>
            <a:cxnSpLocks/>
          </p:cNvCxnSpPr>
          <p:nvPr/>
        </p:nvCxnSpPr>
        <p:spPr>
          <a:xfrm flipH="1">
            <a:off x="3876512" y="3075374"/>
            <a:ext cx="593869" cy="896454"/>
          </a:xfrm>
          <a:prstGeom prst="straightConnector1">
            <a:avLst/>
          </a:prstGeom>
          <a:noFill/>
          <a:ln w="6350" cap="flat" cmpd="sng" algn="ctr">
            <a:solidFill>
              <a:sysClr val="windowText" lastClr="000000"/>
            </a:solidFill>
            <a:prstDash val="solid"/>
            <a:miter lim="800000"/>
            <a:tailEnd type="triangle"/>
          </a:ln>
          <a:effectLst/>
        </p:spPr>
      </p:cxnSp>
      <p:sp>
        <p:nvSpPr>
          <p:cNvPr id="26" name="Rectangle : coins arrondis 30">
            <a:extLst>
              <a:ext uri="{FF2B5EF4-FFF2-40B4-BE49-F238E27FC236}">
                <a16:creationId xmlns:a16="http://schemas.microsoft.com/office/drawing/2014/main" id="{F0FCE573-8E4F-82D3-F39B-5184E130D6D8}"/>
              </a:ext>
            </a:extLst>
          </p:cNvPr>
          <p:cNvSpPr>
            <a:spLocks noChangeArrowheads="1"/>
          </p:cNvSpPr>
          <p:nvPr/>
        </p:nvSpPr>
        <p:spPr bwMode="auto">
          <a:xfrm>
            <a:off x="3055918" y="4071630"/>
            <a:ext cx="1264444" cy="435769"/>
          </a:xfrm>
          <a:prstGeom prst="roundRect">
            <a:avLst>
              <a:gd name="adj" fmla="val 16667"/>
            </a:avLst>
          </a:prstGeom>
          <a:solidFill>
            <a:srgbClr val="F43CDA"/>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Thérapie Familiale</a:t>
            </a:r>
            <a:endParaRPr kumimoji="0" lang="fr-FR" altLang="fr-FR" sz="1350" b="0" i="0" u="none" strike="noStrike" cap="none" normalizeH="0" baseline="0">
              <a:ln>
                <a:noFill/>
              </a:ln>
              <a:solidFill>
                <a:schemeClr val="tx1"/>
              </a:solidFill>
              <a:effectLst/>
              <a:latin typeface="Arial" panose="020B0604020202020204" pitchFamily="34" charset="0"/>
            </a:endParaRPr>
          </a:p>
        </p:txBody>
      </p:sp>
      <p:sp>
        <p:nvSpPr>
          <p:cNvPr id="27" name="Rectangle 20">
            <a:extLst>
              <a:ext uri="{FF2B5EF4-FFF2-40B4-BE49-F238E27FC236}">
                <a16:creationId xmlns:a16="http://schemas.microsoft.com/office/drawing/2014/main" id="{803A60A6-B5AD-1297-9B7A-8E55BC9DD3A1}"/>
              </a:ext>
            </a:extLst>
          </p:cNvPr>
          <p:cNvSpPr>
            <a:spLocks noChangeArrowheads="1"/>
          </p:cNvSpPr>
          <p:nvPr/>
        </p:nvSpPr>
        <p:spPr bwMode="auto">
          <a:xfrm>
            <a:off x="1225154" y="95348"/>
            <a:ext cx="6858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fr-FR"/>
          </a:p>
        </p:txBody>
      </p:sp>
      <p:sp>
        <p:nvSpPr>
          <p:cNvPr id="28" name="Rectangle 24">
            <a:extLst>
              <a:ext uri="{FF2B5EF4-FFF2-40B4-BE49-F238E27FC236}">
                <a16:creationId xmlns:a16="http://schemas.microsoft.com/office/drawing/2014/main" id="{BAF5A418-2E75-D5DF-F637-39BBDB0884EB}"/>
              </a:ext>
            </a:extLst>
          </p:cNvPr>
          <p:cNvSpPr>
            <a:spLocks noChangeArrowheads="1"/>
          </p:cNvSpPr>
          <p:nvPr/>
        </p:nvSpPr>
        <p:spPr bwMode="auto">
          <a:xfrm>
            <a:off x="1225154" y="276450"/>
            <a:ext cx="6858000" cy="761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0" fontAlgn="base" latinLnBrk="0" hangingPunct="0">
              <a:lnSpc>
                <a:spcPct val="100000"/>
              </a:lnSpc>
              <a:spcBef>
                <a:spcPct val="0"/>
              </a:spcBef>
              <a:spcAft>
                <a:spcPct val="0"/>
              </a:spcAft>
              <a:buClrTx/>
              <a:buSzTx/>
              <a:buFontTx/>
              <a:buNone/>
              <a:tabLst/>
            </a:pPr>
            <a:endParaRPr kumimoji="0" lang="fr-FR" altLang="fr-FR" sz="450" b="0" i="0" u="none" strike="noStrike" cap="none" normalizeH="0" baseline="0">
              <a:ln>
                <a:noFill/>
              </a:ln>
              <a:solidFill>
                <a:schemeClr val="tx1"/>
              </a:solidFill>
              <a:effectLst/>
            </a:endParaRPr>
          </a:p>
          <a:p>
            <a:pPr marL="0" marR="0" lvl="0" indent="0" algn="l" defTabSz="685800" rtl="0" eaLnBrk="0" fontAlgn="base" latinLnBrk="0" hangingPunct="0">
              <a:lnSpc>
                <a:spcPct val="100000"/>
              </a:lnSpc>
              <a:spcBef>
                <a:spcPct val="0"/>
              </a:spcBef>
              <a:spcAft>
                <a:spcPct val="0"/>
              </a:spcAft>
              <a:buClrTx/>
              <a:buSzTx/>
              <a:buFontTx/>
              <a:buNone/>
              <a:tabLst/>
            </a:pPr>
            <a:br>
              <a:rPr kumimoji="0" lang="fr-FR" altLang="fr-FR" sz="1350" b="0" i="0" u="none" strike="noStrike" cap="none" normalizeH="0" baseline="0">
                <a:ln>
                  <a:noFill/>
                </a:ln>
                <a:solidFill>
                  <a:schemeClr val="tx1"/>
                </a:solidFill>
                <a:effectLst/>
                <a:latin typeface="Arial" panose="020B0604020202020204" pitchFamily="34" charset="0"/>
              </a:rPr>
            </a:br>
            <a:endParaRPr kumimoji="0" lang="fr-FR" altLang="fr-FR" sz="1350" b="0" i="0" u="none" strike="noStrike" cap="none" normalizeH="0" baseline="0">
              <a:ln>
                <a:noFill/>
              </a:ln>
              <a:solidFill>
                <a:schemeClr val="tx1"/>
              </a:solidFill>
              <a:effectLst/>
              <a:latin typeface="Arial" panose="020B0604020202020204" pitchFamily="34" charset="0"/>
            </a:endParaRPr>
          </a:p>
          <a:p>
            <a:pPr marL="0" marR="0" lvl="0" indent="0" algn="l" defTabSz="685800" rtl="0" eaLnBrk="0" fontAlgn="base" latinLnBrk="0" hangingPunct="0">
              <a:lnSpc>
                <a:spcPct val="100000"/>
              </a:lnSpc>
              <a:spcBef>
                <a:spcPct val="0"/>
              </a:spcBef>
              <a:spcAft>
                <a:spcPct val="0"/>
              </a:spcAft>
              <a:buClrTx/>
              <a:buSzTx/>
              <a:buFontTx/>
              <a:buNone/>
              <a:tabLst/>
            </a:pPr>
            <a:endParaRPr kumimoji="0" lang="fr-FR" altLang="fr-FR" sz="1350" b="0" i="0" u="none" strike="noStrike" cap="none" normalizeH="0" baseline="0">
              <a:ln>
                <a:noFill/>
              </a:ln>
              <a:solidFill>
                <a:schemeClr val="tx1"/>
              </a:solidFill>
              <a:effectLst/>
              <a:latin typeface="Arial" panose="020B0604020202020204" pitchFamily="34" charset="0"/>
            </a:endParaRPr>
          </a:p>
        </p:txBody>
      </p:sp>
      <p:sp>
        <p:nvSpPr>
          <p:cNvPr id="29" name="Rectangle 27">
            <a:extLst>
              <a:ext uri="{FF2B5EF4-FFF2-40B4-BE49-F238E27FC236}">
                <a16:creationId xmlns:a16="http://schemas.microsoft.com/office/drawing/2014/main" id="{2220DB5F-488F-0E45-5AF9-B65E50901092}"/>
              </a:ext>
            </a:extLst>
          </p:cNvPr>
          <p:cNvSpPr>
            <a:spLocks noChangeArrowheads="1"/>
          </p:cNvSpPr>
          <p:nvPr/>
        </p:nvSpPr>
        <p:spPr bwMode="auto">
          <a:xfrm>
            <a:off x="4123730" y="2658236"/>
            <a:ext cx="1060847" cy="513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685800" rtl="0" eaLnBrk="0" fontAlgn="base" latinLnBrk="0" hangingPunct="0">
              <a:lnSpc>
                <a:spcPct val="100000"/>
              </a:lnSpc>
              <a:spcBef>
                <a:spcPct val="0"/>
              </a:spcBef>
              <a:spcAft>
                <a:spcPct val="0"/>
              </a:spcAft>
              <a:buClrTx/>
              <a:buSzTx/>
              <a:buFontTx/>
              <a:buNone/>
              <a:tabLst/>
            </a:pPr>
            <a:endParaRPr kumimoji="0" lang="fr-FR" altLang="fr-FR" sz="75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685800" rtl="0" eaLnBrk="0" fontAlgn="base" latinLnBrk="0" hangingPunct="0">
              <a:lnSpc>
                <a:spcPct val="100000"/>
              </a:lnSpc>
              <a:spcBef>
                <a:spcPct val="0"/>
              </a:spcBef>
              <a:spcAft>
                <a:spcPct val="0"/>
              </a:spcAft>
              <a:buClrTx/>
              <a:buSzTx/>
              <a:buFontTx/>
              <a:buNone/>
              <a:tabLst/>
            </a:pPr>
            <a:r>
              <a:rPr kumimoji="0" lang="fr-FR" altLang="fr-FR" sz="75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Possibilités en </a:t>
            </a:r>
            <a:r>
              <a:rPr kumimoji="0" lang="fr-FR" altLang="fr-FR" sz="788"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interne</a:t>
            </a:r>
            <a:endParaRPr kumimoji="0" lang="fr-FR" altLang="fr-FR" sz="788" b="0" i="0" u="none" strike="noStrike" cap="none" normalizeH="0" baseline="0" dirty="0">
              <a:ln>
                <a:noFill/>
              </a:ln>
              <a:solidFill>
                <a:schemeClr val="tx1"/>
              </a:solidFill>
              <a:effectLst/>
            </a:endParaRPr>
          </a:p>
          <a:p>
            <a:pPr marL="0" marR="0" lvl="0" indent="0" algn="l" defTabSz="685800" rtl="0" eaLnBrk="0" fontAlgn="base" latinLnBrk="0" hangingPunct="0">
              <a:lnSpc>
                <a:spcPct val="100000"/>
              </a:lnSpc>
              <a:spcBef>
                <a:spcPct val="0"/>
              </a:spcBef>
              <a:spcAft>
                <a:spcPct val="0"/>
              </a:spcAft>
              <a:buClrTx/>
              <a:buSzTx/>
              <a:buFontTx/>
              <a:buNone/>
              <a:tabLst/>
            </a:pPr>
            <a:endParaRPr kumimoji="0" lang="fr-FR" altLang="fr-FR" sz="1350" b="0" i="0" u="none" strike="noStrike" cap="none" normalizeH="0" baseline="0" dirty="0">
              <a:ln>
                <a:noFill/>
              </a:ln>
              <a:solidFill>
                <a:schemeClr val="tx1"/>
              </a:solidFill>
              <a:effectLst/>
              <a:latin typeface="Arial" panose="020B0604020202020204" pitchFamily="34" charset="0"/>
            </a:endParaRPr>
          </a:p>
        </p:txBody>
      </p:sp>
      <p:sp>
        <p:nvSpPr>
          <p:cNvPr id="30" name="Rectangle 32">
            <a:extLst>
              <a:ext uri="{FF2B5EF4-FFF2-40B4-BE49-F238E27FC236}">
                <a16:creationId xmlns:a16="http://schemas.microsoft.com/office/drawing/2014/main" id="{86CE308D-5D2C-0338-3A33-9F3DE98F3418}"/>
              </a:ext>
            </a:extLst>
          </p:cNvPr>
          <p:cNvSpPr>
            <a:spLocks noChangeArrowheads="1"/>
          </p:cNvSpPr>
          <p:nvPr/>
        </p:nvSpPr>
        <p:spPr bwMode="auto">
          <a:xfrm>
            <a:off x="1225154" y="1171673"/>
            <a:ext cx="6858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fr-FR"/>
          </a:p>
        </p:txBody>
      </p:sp>
      <p:sp>
        <p:nvSpPr>
          <p:cNvPr id="33" name="Rectangle : coins arrondis 29">
            <a:extLst>
              <a:ext uri="{FF2B5EF4-FFF2-40B4-BE49-F238E27FC236}">
                <a16:creationId xmlns:a16="http://schemas.microsoft.com/office/drawing/2014/main" id="{BCE5E740-CD59-5C9A-69B6-E50DFE1649A9}"/>
              </a:ext>
            </a:extLst>
          </p:cNvPr>
          <p:cNvSpPr>
            <a:spLocks noChangeArrowheads="1"/>
          </p:cNvSpPr>
          <p:nvPr/>
        </p:nvSpPr>
        <p:spPr bwMode="auto">
          <a:xfrm>
            <a:off x="4813935" y="4021624"/>
            <a:ext cx="1057275" cy="535781"/>
          </a:xfrm>
          <a:prstGeom prst="roundRect">
            <a:avLst>
              <a:gd name="adj" fmla="val 16667"/>
            </a:avLst>
          </a:prstGeom>
          <a:solidFill>
            <a:srgbClr val="E63410"/>
          </a:solidFill>
          <a:ln w="12700">
            <a:solidFill>
              <a:srgbClr val="41719C"/>
            </a:solidFill>
            <a:miter lim="800000"/>
            <a:headEnd/>
            <a:tailEnd/>
          </a:ln>
        </p:spPr>
        <p:txBody>
          <a:bodyPr vert="horz" wrap="square" lIns="68580" tIns="34290" rIns="68580" bIns="34290" numCol="1" anchor="ctr" anchorCtr="0" compatLnSpc="1">
            <a:prstTxWarp prst="textNoShape">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pPr>
            <a:r>
              <a:rPr kumimoji="0" lang="fr-FR" altLang="fr-FR" sz="75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Groupes parents ou ados</a:t>
            </a:r>
            <a:endParaRPr kumimoji="0" lang="fr-FR" altLang="fr-FR" sz="1350" b="0" i="0" u="none" strike="noStrike" cap="none" normalizeH="0" baseline="0" dirty="0">
              <a:ln>
                <a:noFill/>
              </a:ln>
              <a:solidFill>
                <a:schemeClr val="tx1"/>
              </a:solidFill>
              <a:effectLst/>
              <a:latin typeface="Arial" panose="020B0604020202020204" pitchFamily="34" charset="0"/>
            </a:endParaRPr>
          </a:p>
        </p:txBody>
      </p:sp>
      <p:cxnSp>
        <p:nvCxnSpPr>
          <p:cNvPr id="50" name="Connecteur droit avec flèche 49">
            <a:extLst>
              <a:ext uri="{FF2B5EF4-FFF2-40B4-BE49-F238E27FC236}">
                <a16:creationId xmlns:a16="http://schemas.microsoft.com/office/drawing/2014/main" id="{17424402-2800-8686-3BD1-F29A52D5F9E1}"/>
              </a:ext>
            </a:extLst>
          </p:cNvPr>
          <p:cNvCxnSpPr>
            <a:cxnSpLocks/>
          </p:cNvCxnSpPr>
          <p:nvPr/>
        </p:nvCxnSpPr>
        <p:spPr>
          <a:xfrm>
            <a:off x="5225178" y="2955467"/>
            <a:ext cx="728186" cy="119222"/>
          </a:xfrm>
          <a:prstGeom prst="straightConnector1">
            <a:avLst/>
          </a:prstGeom>
          <a:noFill/>
          <a:ln w="6350" cap="flat" cmpd="sng" algn="ctr">
            <a:solidFill>
              <a:sysClr val="windowText" lastClr="000000"/>
            </a:solidFill>
            <a:prstDash val="solid"/>
            <a:miter lim="800000"/>
            <a:tailEnd type="triangle"/>
          </a:ln>
          <a:effectLst/>
        </p:spPr>
      </p:cxnSp>
    </p:spTree>
    <p:extLst>
      <p:ext uri="{BB962C8B-B14F-4D97-AF65-F5344CB8AC3E}">
        <p14:creationId xmlns:p14="http://schemas.microsoft.com/office/powerpoint/2010/main" val="21840531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1314450" y="857250"/>
            <a:ext cx="6515100" cy="3910013"/>
          </a:xfrm>
        </p:spPr>
        <p:style>
          <a:lnRef idx="1">
            <a:schemeClr val="accent5"/>
          </a:lnRef>
          <a:fillRef idx="2">
            <a:schemeClr val="accent5"/>
          </a:fillRef>
          <a:effectRef idx="1">
            <a:schemeClr val="accent5"/>
          </a:effectRef>
          <a:fontRef idx="minor">
            <a:schemeClr val="dk1"/>
          </a:fontRef>
        </p:style>
        <p:txBody>
          <a:bodyPr>
            <a:normAutofit/>
          </a:bodyPr>
          <a:lstStyle/>
          <a:p>
            <a:pPr algn="just">
              <a:buFont typeface="Wingdings" panose="05000000000000000000" pitchFamily="2" charset="2"/>
              <a:buChar char="v"/>
              <a:defRPr/>
            </a:pPr>
            <a:r>
              <a:rPr lang="fr-FR" sz="1500" b="1" u="sng" dirty="0">
                <a:solidFill>
                  <a:schemeClr val="tx2"/>
                </a:solidFill>
                <a:cs typeface="Times New Roman" pitchFamily="18" charset="0"/>
              </a:rPr>
              <a:t>Profil:</a:t>
            </a:r>
            <a:endParaRPr lang="fr-FR" sz="1500" u="sng" dirty="0">
              <a:solidFill>
                <a:schemeClr val="tx2"/>
              </a:solidFill>
              <a:cs typeface="Times New Roman" pitchFamily="18" charset="0"/>
            </a:endParaRPr>
          </a:p>
          <a:p>
            <a:pPr lvl="1" algn="just">
              <a:buFont typeface="Wingdings" panose="05000000000000000000" pitchFamily="2" charset="2"/>
              <a:buChar char="Ø"/>
              <a:defRPr/>
            </a:pPr>
            <a:r>
              <a:rPr lang="fr-FR" sz="1350" dirty="0">
                <a:solidFill>
                  <a:schemeClr val="tx2"/>
                </a:solidFill>
                <a:cs typeface="Times New Roman" pitchFamily="18" charset="0"/>
              </a:rPr>
              <a:t>+ de 700 jeunes suivis/an, + de 3000 entretiens/consultations</a:t>
            </a:r>
          </a:p>
          <a:p>
            <a:pPr lvl="1" algn="just">
              <a:buFont typeface="Wingdings" panose="05000000000000000000" pitchFamily="2" charset="2"/>
              <a:buChar char="Ø"/>
              <a:defRPr/>
            </a:pPr>
            <a:r>
              <a:rPr lang="fr-FR" sz="1350" dirty="0">
                <a:solidFill>
                  <a:schemeClr val="tx2"/>
                </a:solidFill>
                <a:cs typeface="Times New Roman" pitchFamily="18" charset="0"/>
              </a:rPr>
              <a:t>15 ans moyen, majorité de filles, 45 % orientés par EN</a:t>
            </a:r>
            <a:endParaRPr lang="fr-FR" sz="1350" b="0" i="0" u="none" strike="noStrike" baseline="0" dirty="0">
              <a:solidFill>
                <a:schemeClr val="tx2"/>
              </a:solidFill>
              <a:latin typeface="Calibri" panose="020F0502020204030204" pitchFamily="34" charset="0"/>
            </a:endParaRPr>
          </a:p>
          <a:p>
            <a:pPr lvl="1">
              <a:buFont typeface="Wingdings" panose="05000000000000000000" pitchFamily="2" charset="2"/>
              <a:buChar char="Ø"/>
            </a:pPr>
            <a:r>
              <a:rPr lang="fr-FR" sz="1350" b="0" i="0" u="sng" strike="noStrike" baseline="0" dirty="0">
                <a:solidFill>
                  <a:schemeClr val="tx2"/>
                </a:solidFill>
                <a:latin typeface="Calibri" panose="020F0502020204030204" pitchFamily="34" charset="0"/>
              </a:rPr>
              <a:t>Les motifs principaux </a:t>
            </a:r>
            <a:r>
              <a:rPr lang="fr-FR" sz="1350" dirty="0">
                <a:solidFill>
                  <a:schemeClr val="tx2"/>
                </a:solidFill>
                <a:latin typeface="Calibri" panose="020F0502020204030204" pitchFamily="34" charset="0"/>
              </a:rPr>
              <a:t>: </a:t>
            </a:r>
            <a:r>
              <a:rPr lang="fr-FR" sz="1350" b="0" i="0" u="none" strike="noStrike" baseline="0" dirty="0">
                <a:solidFill>
                  <a:schemeClr val="tx2"/>
                </a:solidFill>
                <a:latin typeface="Calibri" panose="020F0502020204030204" pitchFamily="34" charset="0"/>
              </a:rPr>
              <a:t>manifestations de mal être psychique (stress, anxiété, tristesse, idées suicidaires), difficultés rencontrées à </a:t>
            </a:r>
            <a:r>
              <a:rPr lang="fr-FR" sz="1350" dirty="0">
                <a:solidFill>
                  <a:schemeClr val="tx2"/>
                </a:solidFill>
                <a:latin typeface="Calibri" panose="020F0502020204030204" pitchFamily="34" charset="0"/>
              </a:rPr>
              <a:t>l’école (décrochage scolaire, transgression</a:t>
            </a:r>
            <a:r>
              <a:rPr lang="fr-FR" sz="1350" b="0" i="0" u="none" strike="noStrike" baseline="0" dirty="0">
                <a:solidFill>
                  <a:schemeClr val="tx2"/>
                </a:solidFill>
                <a:latin typeface="Calibri" panose="020F0502020204030204" pitchFamily="34" charset="0"/>
              </a:rPr>
              <a:t>, harcèlement) et victimes de violences (intrafamiliales, sexuelles... )</a:t>
            </a:r>
          </a:p>
          <a:p>
            <a:pPr marL="342900" lvl="1" indent="0">
              <a:buNone/>
            </a:pPr>
            <a:endParaRPr lang="fr-FR" sz="1350" b="0" i="0" u="none" strike="noStrike" baseline="0" dirty="0">
              <a:solidFill>
                <a:schemeClr val="tx2"/>
              </a:solidFill>
              <a:latin typeface="Calibri" panose="020F0502020204030204" pitchFamily="34" charset="0"/>
            </a:endParaRPr>
          </a:p>
          <a:p>
            <a:pPr>
              <a:buFont typeface="Wingdings" panose="05000000000000000000" pitchFamily="2" charset="2"/>
              <a:buChar char="v"/>
            </a:pPr>
            <a:r>
              <a:rPr lang="fr-FR" sz="1500" b="1" u="sng" dirty="0">
                <a:solidFill>
                  <a:schemeClr val="tx2"/>
                </a:solidFill>
              </a:rPr>
              <a:t>Prises en charge et orientations:</a:t>
            </a:r>
            <a:endParaRPr lang="fr-FR" sz="1500" dirty="0">
              <a:solidFill>
                <a:schemeClr val="tx2"/>
              </a:solidFill>
            </a:endParaRPr>
          </a:p>
          <a:p>
            <a:pPr lvl="1">
              <a:buFont typeface="Wingdings" panose="05000000000000000000" pitchFamily="2" charset="2"/>
              <a:buChar char="Ø"/>
            </a:pPr>
            <a:r>
              <a:rPr lang="fr-FR" sz="1350" dirty="0">
                <a:solidFill>
                  <a:schemeClr val="tx2"/>
                </a:solidFill>
              </a:rPr>
              <a:t>Pour la majorité de ces jeunes, les entretiens et/ou consultations à la MDA vont suffire, pour le temps présent, à répondre aux questions, à calmer les tensions, à désamorcer la crise… </a:t>
            </a:r>
            <a:r>
              <a:rPr lang="fr-FR" sz="1350" b="1" dirty="0">
                <a:solidFill>
                  <a:schemeClr val="tx2"/>
                </a:solidFill>
              </a:rPr>
              <a:t>travail de liaison</a:t>
            </a:r>
            <a:r>
              <a:rPr lang="fr-FR" sz="1350" dirty="0">
                <a:solidFill>
                  <a:schemeClr val="tx2"/>
                </a:solidFill>
              </a:rPr>
              <a:t> ++ avec la famille, l'institution scolaire, et les autres partenaires concernés. </a:t>
            </a:r>
            <a:endParaRPr lang="fr-FR" sz="1350" dirty="0">
              <a:solidFill>
                <a:schemeClr val="tx2"/>
              </a:solidFill>
              <a:ea typeface="Calibri"/>
              <a:cs typeface="Calibri"/>
            </a:endParaRPr>
          </a:p>
          <a:p>
            <a:pPr lvl="1">
              <a:buFont typeface="Wingdings" panose="05000000000000000000" pitchFamily="2" charset="2"/>
              <a:buChar char="Ø"/>
            </a:pPr>
            <a:r>
              <a:rPr lang="fr-FR" sz="1350" dirty="0">
                <a:solidFill>
                  <a:schemeClr val="tx2"/>
                </a:solidFill>
              </a:rPr>
              <a:t>La plupart des situations des jeunes reçus à la MDA sont discutées en réunion d’équipe pluridisciplinaire </a:t>
            </a:r>
            <a:endParaRPr lang="fr-FR" sz="1350" dirty="0">
              <a:solidFill>
                <a:schemeClr val="tx2"/>
              </a:solidFill>
              <a:ea typeface="Calibri"/>
              <a:cs typeface="Calibri"/>
            </a:endParaRPr>
          </a:p>
          <a:p>
            <a:pPr marL="0" indent="0">
              <a:buNone/>
            </a:pPr>
            <a:r>
              <a:rPr lang="fr-FR" sz="1350" b="1" dirty="0">
                <a:solidFill>
                  <a:srgbClr val="FF0000"/>
                </a:solidFill>
              </a:rPr>
              <a:t>                                      Moins de 20% de ces adolescents vont être adressés</a:t>
            </a:r>
            <a:endParaRPr lang="fr-FR" sz="1350" dirty="0">
              <a:solidFill>
                <a:srgbClr val="FF0000"/>
              </a:solidFill>
              <a:cs typeface="Times New Roman" pitchFamily="18" charset="0"/>
            </a:endParaRPr>
          </a:p>
          <a:p>
            <a:pPr lvl="1" algn="just">
              <a:defRPr/>
            </a:pPr>
            <a:endParaRPr lang="fr-FR" sz="1200" dirty="0">
              <a:solidFill>
                <a:srgbClr val="7030A0"/>
              </a:solidFill>
              <a:cs typeface="Times New Roman" pitchFamily="18" charset="0"/>
            </a:endParaRPr>
          </a:p>
          <a:p>
            <a:pPr lvl="1" algn="just">
              <a:defRPr/>
            </a:pPr>
            <a:endParaRPr lang="fr-FR" sz="1200" dirty="0">
              <a:solidFill>
                <a:srgbClr val="7030A0"/>
              </a:solidFill>
              <a:cs typeface="Times New Roman" pitchFamily="18" charset="0"/>
            </a:endParaRPr>
          </a:p>
        </p:txBody>
      </p:sp>
      <p:sp>
        <p:nvSpPr>
          <p:cNvPr id="5" name="Espace réservé du numéro de diapositive 4"/>
          <p:cNvSpPr>
            <a:spLocks noGrp="1"/>
          </p:cNvSpPr>
          <p:nvPr>
            <p:ph type="sldNum" sz="quarter" idx="12"/>
          </p:nvPr>
        </p:nvSpPr>
        <p:spPr/>
        <p:txBody>
          <a:bodyPr/>
          <a:lstStyle/>
          <a:p>
            <a:pPr>
              <a:defRPr/>
            </a:pPr>
            <a:fld id="{5F156C21-5DC9-4BB8-A095-BA32A50ED24B}" type="slidenum">
              <a:rPr lang="fr-FR" smtClean="0"/>
              <a:pPr>
                <a:defRPr/>
              </a:pPr>
              <a:t>35</a:t>
            </a:fld>
            <a:endParaRPr lang="fr-FR"/>
          </a:p>
        </p:txBody>
      </p:sp>
      <p:graphicFrame>
        <p:nvGraphicFramePr>
          <p:cNvPr id="18438" name="Object 6"/>
          <p:cNvGraphicFramePr>
            <a:graphicFrameLocks noChangeAspect="1"/>
          </p:cNvGraphicFramePr>
          <p:nvPr/>
        </p:nvGraphicFramePr>
        <p:xfrm>
          <a:off x="1143000" y="0"/>
          <a:ext cx="1786167" cy="857250"/>
        </p:xfrm>
        <a:graphic>
          <a:graphicData uri="http://schemas.openxmlformats.org/presentationml/2006/ole">
            <mc:AlternateContent xmlns:mc="http://schemas.openxmlformats.org/markup-compatibility/2006">
              <mc:Choice xmlns:v="urn:schemas-microsoft-com:vml" Requires="v">
                <p:oleObj name="Acrobat Document" r:id="rId3" imgW="13398480" imgH="9472320" progId="AcroExch.Document.7">
                  <p:embed/>
                </p:oleObj>
              </mc:Choice>
              <mc:Fallback>
                <p:oleObj name="Acrobat Document" r:id="rId3" imgW="13398480" imgH="9472320" progId="AcroExch.Document.7">
                  <p:embed/>
                  <p:pic>
                    <p:nvPicPr>
                      <p:cNvPr id="18438" name="Object 6"/>
                      <p:cNvPicPr>
                        <a:picLocks noChangeAspect="1" noChangeArrowheads="1"/>
                      </p:cNvPicPr>
                      <p:nvPr/>
                    </p:nvPicPr>
                    <p:blipFill>
                      <a:blip r:embed="rId4">
                        <a:extLst>
                          <a:ext uri="{28A0092B-C50C-407E-A947-70E740481C1C}">
                            <a14:useLocalDpi xmlns:a14="http://schemas.microsoft.com/office/drawing/2010/main" val="0"/>
                          </a:ext>
                        </a:extLst>
                      </a:blip>
                      <a:srcRect l="21834" t="30884" r="28529" b="35371"/>
                      <a:stretch>
                        <a:fillRect/>
                      </a:stretch>
                    </p:blipFill>
                    <p:spPr bwMode="auto">
                      <a:xfrm>
                        <a:off x="1143000" y="0"/>
                        <a:ext cx="1786167"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64647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p:cNvSpPr>
            <a:spLocks noGrp="1"/>
          </p:cNvSpPr>
          <p:nvPr>
            <p:ph type="title"/>
          </p:nvPr>
        </p:nvSpPr>
        <p:spPr>
          <a:xfrm>
            <a:off x="316867" y="953660"/>
            <a:ext cx="8424000" cy="4008600"/>
          </a:xfrm>
        </p:spPr>
        <p:txBody>
          <a:bodyPr lIns="0" tIns="45720" rIns="91440" bIns="360000" anchor="ctr" anchorCtr="0">
            <a:normAutofit/>
          </a:bodyPr>
          <a:lstStyle/>
          <a:p>
            <a:pPr marL="0" indent="0">
              <a:buNone/>
            </a:pPr>
            <a:r>
              <a:rPr lang="fr-FR" sz="3200" dirty="0">
                <a:latin typeface="Calibri"/>
                <a:ea typeface="Calibri"/>
                <a:cs typeface="Calibri"/>
              </a:rPr>
              <a:t>« Les Equipes Mobiles Psychiatrie-Précarité (EMPP) à Paris : un dispositif spécifique pour favoriser l’accès aux soins » </a:t>
            </a:r>
            <a:br>
              <a:rPr lang="fr-FR" sz="3200" dirty="0">
                <a:latin typeface="Calibri" panose="020F0502020204030204" pitchFamily="34" charset="0"/>
                <a:cs typeface="Calibri" panose="020F0502020204030204" pitchFamily="34" charset="0"/>
              </a:rPr>
            </a:br>
            <a:r>
              <a:rPr lang="fr-FR" sz="2000" dirty="0">
                <a:latin typeface="Calibri"/>
                <a:ea typeface="Calibri"/>
              </a:rPr>
              <a:t>par le Dr Corinne LAUNAY, Cheffe du Pôle Psychiatrie Précarité et Cheffe de service d’appui « Santé Mentale Exclusion Sociale »</a:t>
            </a:r>
            <a:endParaRPr lang="fr-FR" sz="2000" b="0" dirty="0">
              <a:solidFill>
                <a:srgbClr val="FFFFFF"/>
              </a:solidFill>
              <a:latin typeface="Calibri"/>
              <a:ea typeface="Calibri"/>
              <a:cs typeface="Calibri"/>
            </a:endParaRPr>
          </a:p>
        </p:txBody>
      </p:sp>
      <p:sp>
        <p:nvSpPr>
          <p:cNvPr id="5" name="Espace réservé du numéro de diapositive 4"/>
          <p:cNvSpPr>
            <a:spLocks noGrp="1"/>
          </p:cNvSpPr>
          <p:nvPr>
            <p:ph type="sldNum" sz="quarter" idx="4"/>
          </p:nvPr>
        </p:nvSpPr>
        <p:spPr/>
        <p:txBody>
          <a:bodyPr/>
          <a:lstStyle/>
          <a:p>
            <a:fld id="{733122C9-A0B9-462F-8757-0847AD287B63}" type="slidenum">
              <a:rPr lang="fr-FR" smtClean="0"/>
              <a:pPr/>
              <a:t>36</a:t>
            </a:fld>
            <a:endParaRPr lang="fr-FR"/>
          </a:p>
        </p:txBody>
      </p:sp>
      <p:pic>
        <p:nvPicPr>
          <p:cNvPr id="3" name="Image 2">
            <a:extLst>
              <a:ext uri="{FF2B5EF4-FFF2-40B4-BE49-F238E27FC236}">
                <a16:creationId xmlns:a16="http://schemas.microsoft.com/office/drawing/2014/main" id="{286C4A82-D97E-590E-6CBC-91BD3BB886CE}"/>
              </a:ext>
            </a:extLst>
          </p:cNvPr>
          <p:cNvPicPr>
            <a:picLocks noChangeAspect="1"/>
          </p:cNvPicPr>
          <p:nvPr/>
        </p:nvPicPr>
        <p:blipFill>
          <a:blip r:embed="rId2"/>
          <a:stretch>
            <a:fillRect/>
          </a:stretch>
        </p:blipFill>
        <p:spPr>
          <a:xfrm>
            <a:off x="1" y="1"/>
            <a:ext cx="1423850" cy="452527"/>
          </a:xfrm>
          <a:prstGeom prst="rect">
            <a:avLst/>
          </a:prstGeom>
        </p:spPr>
      </p:pic>
    </p:spTree>
    <p:extLst>
      <p:ext uri="{BB962C8B-B14F-4D97-AF65-F5344CB8AC3E}">
        <p14:creationId xmlns:p14="http://schemas.microsoft.com/office/powerpoint/2010/main" val="2154748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4294967295"/>
          </p:nvPr>
        </p:nvSpPr>
        <p:spPr>
          <a:xfrm>
            <a:off x="247708" y="1454944"/>
            <a:ext cx="4194704" cy="430239"/>
          </a:xfrm>
        </p:spPr>
        <p:txBody>
          <a:bodyPr>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lgn="ctr">
              <a:lnSpc>
                <a:spcPct val="200000"/>
              </a:lnSpc>
              <a:buNone/>
            </a:pPr>
            <a:r>
              <a:rPr lang="fr-FR" sz="1500" b="1" dirty="0">
                <a:solidFill>
                  <a:schemeClr val="bg1"/>
                </a:solidFill>
                <a:cs typeface="Times New Roman" panose="02020603050405020304" pitchFamily="18" charset="0"/>
              </a:rPr>
              <a:t>Les équipes mobiles psychiatrie précarité sur Paris : un dispositif spécifique pour favoriser l’accès aux soins</a:t>
            </a:r>
          </a:p>
        </p:txBody>
      </p:sp>
      <p:pic>
        <p:nvPicPr>
          <p:cNvPr id="7" name="Image 6">
            <a:extLst>
              <a:ext uri="{FF2B5EF4-FFF2-40B4-BE49-F238E27FC236}">
                <a16:creationId xmlns:a16="http://schemas.microsoft.com/office/drawing/2014/main" id="{AE24907C-6647-408E-8E21-6E9B9E9C6A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343" y="3604847"/>
            <a:ext cx="851647" cy="1025584"/>
          </a:xfrm>
          <a:prstGeom prst="rect">
            <a:avLst/>
          </a:prstGeom>
        </p:spPr>
      </p:pic>
      <p:pic>
        <p:nvPicPr>
          <p:cNvPr id="9" name="Image 8">
            <a:extLst>
              <a:ext uri="{FF2B5EF4-FFF2-40B4-BE49-F238E27FC236}">
                <a16:creationId xmlns:a16="http://schemas.microsoft.com/office/drawing/2014/main" id="{0FE9F13F-60FA-4B29-AF70-E83FE4EA5831}"/>
              </a:ext>
            </a:extLst>
          </p:cNvPr>
          <p:cNvPicPr>
            <a:picLocks noChangeAspect="1"/>
          </p:cNvPicPr>
          <p:nvPr/>
        </p:nvPicPr>
        <p:blipFill rotWithShape="1">
          <a:blip r:embed="rId4">
            <a:extLst>
              <a:ext uri="{28A0092B-C50C-407E-A947-70E740481C1C}">
                <a14:useLocalDpi xmlns:a14="http://schemas.microsoft.com/office/drawing/2010/main" val="0"/>
              </a:ext>
            </a:extLst>
          </a:blip>
          <a:srcRect l="57003" r="13170"/>
          <a:stretch/>
        </p:blipFill>
        <p:spPr>
          <a:xfrm>
            <a:off x="4572001" y="0"/>
            <a:ext cx="4572000" cy="5143500"/>
          </a:xfrm>
          <a:prstGeom prst="rect">
            <a:avLst/>
          </a:prstGeom>
        </p:spPr>
      </p:pic>
      <p:sp>
        <p:nvSpPr>
          <p:cNvPr id="2" name="ZoneTexte 1">
            <a:extLst>
              <a:ext uri="{FF2B5EF4-FFF2-40B4-BE49-F238E27FC236}">
                <a16:creationId xmlns:a16="http://schemas.microsoft.com/office/drawing/2014/main" id="{994C7D86-8579-4651-B812-CE6E0C032072}"/>
              </a:ext>
            </a:extLst>
          </p:cNvPr>
          <p:cNvSpPr txBox="1"/>
          <p:nvPr/>
        </p:nvSpPr>
        <p:spPr>
          <a:xfrm>
            <a:off x="1402415" y="3788374"/>
            <a:ext cx="2680301" cy="1280672"/>
          </a:xfrm>
          <a:prstGeom prst="rect">
            <a:avLst/>
          </a:prstGeom>
          <a:noFill/>
        </p:spPr>
        <p:txBody>
          <a:bodyPr wrap="square" rtlCol="0">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lgn="ctr">
              <a:lnSpc>
                <a:spcPct val="200000"/>
              </a:lnSpc>
              <a:buNone/>
            </a:pPr>
            <a:r>
              <a:rPr lang="fr-FR" sz="1350" b="1">
                <a:solidFill>
                  <a:schemeClr val="bg1"/>
                </a:solidFill>
                <a:cs typeface="Times New Roman" panose="02020603050405020304" pitchFamily="18" charset="0"/>
              </a:rPr>
              <a:t>Dr Corinne LAUNAY</a:t>
            </a:r>
          </a:p>
          <a:p>
            <a:pPr marL="0" indent="0" algn="ctr">
              <a:lnSpc>
                <a:spcPct val="200000"/>
              </a:lnSpc>
              <a:buNone/>
            </a:pPr>
            <a:r>
              <a:rPr lang="fr-FR" sz="1350" b="1">
                <a:solidFill>
                  <a:schemeClr val="bg1"/>
                </a:solidFill>
                <a:cs typeface="Times New Roman" panose="02020603050405020304" pitchFamily="18" charset="0"/>
              </a:rPr>
              <a:t>Cheffe du pôle psychiatrie précarité</a:t>
            </a:r>
            <a:endParaRPr lang="fr-FR" sz="1350" b="1" dirty="0">
              <a:solidFill>
                <a:schemeClr val="bg1"/>
              </a:solidFill>
              <a:cs typeface="Times New Roman" panose="02020603050405020304" pitchFamily="18" charset="0"/>
            </a:endParaRPr>
          </a:p>
        </p:txBody>
      </p:sp>
    </p:spTree>
    <p:extLst>
      <p:ext uri="{BB962C8B-B14F-4D97-AF65-F5344CB8AC3E}">
        <p14:creationId xmlns:p14="http://schemas.microsoft.com/office/powerpoint/2010/main" val="6438045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a:spLocks noGrp="1"/>
          </p:cNvSpPr>
          <p:nvPr>
            <p:ph type="title"/>
          </p:nvPr>
        </p:nvSpPr>
        <p:spPr>
          <a:xfrm>
            <a:off x="235457" y="-24945"/>
            <a:ext cx="7807570" cy="575379"/>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2400" dirty="0"/>
              <a:t>Forte présence du public en précarité à Paris</a:t>
            </a:r>
            <a:endParaRPr lang="fr-FR" sz="2400" b="1" dirty="0"/>
          </a:p>
        </p:txBody>
      </p:sp>
      <p:sp>
        <p:nvSpPr>
          <p:cNvPr id="4" name="Espace réservé du numéro de diapositive 3"/>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1B229C1A-3BA8-457E-A6CF-3EDE0BE2F4F7}" type="slidenum">
              <a:rPr lang="fr-FR" altLang="fr-FR">
                <a:solidFill>
                  <a:srgbClr val="FFFFFF"/>
                </a:solidFill>
              </a:rPr>
              <a:pPr/>
              <a:t>38</a:t>
            </a:fld>
            <a:endParaRPr lang="fr-FR" altLang="fr-FR">
              <a:solidFill>
                <a:srgbClr val="FFFFFF"/>
              </a:solidFill>
            </a:endParaRPr>
          </a:p>
        </p:txBody>
      </p:sp>
      <p:sp>
        <p:nvSpPr>
          <p:cNvPr id="18436" name="Rectangle 7"/>
          <p:cNvSpPr>
            <a:spLocks noChangeArrowheads="1"/>
          </p:cNvSpPr>
          <p:nvPr/>
        </p:nvSpPr>
        <p:spPr bwMode="auto">
          <a:xfrm>
            <a:off x="6357300" y="441482"/>
            <a:ext cx="245185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spcBef>
                <a:spcPct val="0"/>
              </a:spcBef>
              <a:buClrTx/>
              <a:buFontTx/>
              <a:buNone/>
            </a:pPr>
            <a:r>
              <a:rPr lang="fr-FR" altLang="fr-FR" sz="1350" dirty="0">
                <a:latin typeface="Century Gothic" panose="020B0502020202020204" pitchFamily="34" charset="0"/>
              </a:rPr>
              <a:t> </a:t>
            </a:r>
          </a:p>
        </p:txBody>
      </p:sp>
      <p:sp>
        <p:nvSpPr>
          <p:cNvPr id="10" name="Rectangle 9"/>
          <p:cNvSpPr/>
          <p:nvPr/>
        </p:nvSpPr>
        <p:spPr>
          <a:xfrm>
            <a:off x="5659606" y="532799"/>
            <a:ext cx="3631526" cy="461665"/>
          </a:xfrm>
          <a:prstGeom prst="rect">
            <a:avLst/>
          </a:prstGeom>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514418" eaLnBrk="1" fontAlgn="auto" hangingPunct="1">
              <a:spcBef>
                <a:spcPts val="0"/>
              </a:spcBef>
              <a:spcAft>
                <a:spcPts val="0"/>
              </a:spcAft>
            </a:pPr>
            <a:r>
              <a:rPr lang="fr-FR" sz="1200" b="1" dirty="0">
                <a:solidFill>
                  <a:srgbClr val="0070C0"/>
                </a:solidFill>
                <a:latin typeface="Century Gothic" panose="020B0502020202020204" pitchFamily="34" charset="0"/>
              </a:rPr>
              <a:t>Places d’hébergement : 58 079 places </a:t>
            </a:r>
            <a:r>
              <a:rPr lang="fr-FR" sz="1200" dirty="0">
                <a:solidFill>
                  <a:srgbClr val="0070C0"/>
                </a:solidFill>
                <a:latin typeface="Century Gothic" panose="020B0502020202020204" pitchFamily="34" charset="0"/>
              </a:rPr>
              <a:t>à destination du public parisien</a:t>
            </a:r>
          </a:p>
        </p:txBody>
      </p:sp>
      <p:pic>
        <p:nvPicPr>
          <p:cNvPr id="8" name="Image 7">
            <a:extLst>
              <a:ext uri="{FF2B5EF4-FFF2-40B4-BE49-F238E27FC236}">
                <a16:creationId xmlns:a16="http://schemas.microsoft.com/office/drawing/2014/main" id="{3A84328D-1720-40AC-9035-BE6D233F8979}"/>
              </a:ext>
            </a:extLst>
          </p:cNvPr>
          <p:cNvPicPr>
            <a:picLocks noChangeAspect="1"/>
          </p:cNvPicPr>
          <p:nvPr/>
        </p:nvPicPr>
        <p:blipFill rotWithShape="1">
          <a:blip r:embed="rId2"/>
          <a:srcRect l="9422" t="12645"/>
          <a:stretch/>
        </p:blipFill>
        <p:spPr>
          <a:xfrm>
            <a:off x="5065821" y="1156350"/>
            <a:ext cx="3631525" cy="1994003"/>
          </a:xfrm>
          <a:prstGeom prst="rect">
            <a:avLst/>
          </a:prstGeom>
        </p:spPr>
      </p:pic>
      <p:pic>
        <p:nvPicPr>
          <p:cNvPr id="12" name="Image 11">
            <a:extLst>
              <a:ext uri="{FF2B5EF4-FFF2-40B4-BE49-F238E27FC236}">
                <a16:creationId xmlns:a16="http://schemas.microsoft.com/office/drawing/2014/main" id="{1828744B-FD4B-4367-AADF-84F2AC08CCD6}"/>
              </a:ext>
            </a:extLst>
          </p:cNvPr>
          <p:cNvPicPr>
            <a:picLocks noChangeAspect="1"/>
          </p:cNvPicPr>
          <p:nvPr/>
        </p:nvPicPr>
        <p:blipFill>
          <a:blip r:embed="rId3"/>
          <a:stretch>
            <a:fillRect/>
          </a:stretch>
        </p:blipFill>
        <p:spPr>
          <a:xfrm>
            <a:off x="4043733" y="3540529"/>
            <a:ext cx="5247399" cy="948099"/>
          </a:xfrm>
          <a:prstGeom prst="rect">
            <a:avLst/>
          </a:prstGeom>
        </p:spPr>
      </p:pic>
      <p:grpSp>
        <p:nvGrpSpPr>
          <p:cNvPr id="11" name="Groupe 10">
            <a:extLst>
              <a:ext uri="{FF2B5EF4-FFF2-40B4-BE49-F238E27FC236}">
                <a16:creationId xmlns:a16="http://schemas.microsoft.com/office/drawing/2014/main" id="{298427DB-8EF6-442C-AB7C-82EAD4CF3A59}"/>
              </a:ext>
            </a:extLst>
          </p:cNvPr>
          <p:cNvGrpSpPr/>
          <p:nvPr/>
        </p:nvGrpSpPr>
        <p:grpSpPr>
          <a:xfrm>
            <a:off x="0" y="550434"/>
            <a:ext cx="5430187" cy="2815590"/>
            <a:chOff x="3674866" y="1606369"/>
            <a:chExt cx="8353860" cy="4284536"/>
          </a:xfrm>
        </p:grpSpPr>
        <p:pic>
          <p:nvPicPr>
            <p:cNvPr id="13" name="Picture 4" descr="Répartition  par arrondissement des 3507 personnes sans abri décomptées">
              <a:extLst>
                <a:ext uri="{FF2B5EF4-FFF2-40B4-BE49-F238E27FC236}">
                  <a16:creationId xmlns:a16="http://schemas.microsoft.com/office/drawing/2014/main" id="{75C239C6-8AE5-47C2-9A29-E59C7FD1B7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25" t="1080" r="14725" b="92814"/>
            <a:stretch/>
          </p:blipFill>
          <p:spPr bwMode="auto">
            <a:xfrm>
              <a:off x="3674866" y="1606369"/>
              <a:ext cx="8353860" cy="76717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Répartition  par arrondissement des 3507 personnes sans abri décomptées">
              <a:extLst>
                <a:ext uri="{FF2B5EF4-FFF2-40B4-BE49-F238E27FC236}">
                  <a16:creationId xmlns:a16="http://schemas.microsoft.com/office/drawing/2014/main" id="{FE6BCC85-BFD3-4567-8855-EED0661B45B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58" t="23928" r="3635" b="34903"/>
            <a:stretch/>
          </p:blipFill>
          <p:spPr bwMode="auto">
            <a:xfrm>
              <a:off x="4384174" y="2639090"/>
              <a:ext cx="6630558" cy="325181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399761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rtlCol="0">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fr-FR" altLang="fr-FR" sz="2700" b="1" dirty="0">
                <a:solidFill>
                  <a:srgbClr val="00B0F0"/>
                </a:solidFill>
                <a:latin typeface="Century Gothic" panose="020B0502020202020204" pitchFamily="34" charset="0"/>
                <a:cs typeface="Trebuchet MS" pitchFamily="34" charset="0"/>
              </a:rPr>
              <a:t>Espérance de vie</a:t>
            </a:r>
          </a:p>
        </p:txBody>
      </p:sp>
      <p:sp>
        <p:nvSpPr>
          <p:cNvPr id="4" name="Espace réservé du contenu 3"/>
          <p:cNvSpPr>
            <a:spLocks noGrp="1"/>
          </p:cNvSpPr>
          <p:nvPr>
            <p:ph sz="quarter" idx="10"/>
          </p:nvPr>
        </p:nvSpPr>
        <p:spPr>
          <a:xfrm>
            <a:off x="143508" y="897564"/>
            <a:ext cx="2874012" cy="3682008"/>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spcBef>
                <a:spcPts val="0"/>
              </a:spcBef>
              <a:defRPr/>
            </a:pPr>
            <a:r>
              <a:rPr lang="fr-FR" sz="1800" b="1" dirty="0">
                <a:solidFill>
                  <a:srgbClr val="7030A0"/>
                </a:solidFill>
                <a:latin typeface="Century Gothic" panose="020B0502020202020204" pitchFamily="34" charset="0"/>
              </a:rPr>
              <a:t>Age moyen des morts dans la rue : 49 ans </a:t>
            </a:r>
            <a:endParaRPr lang="fr-FR" sz="1800" b="1" dirty="0">
              <a:solidFill>
                <a:srgbClr val="7030A0"/>
              </a:solidFill>
            </a:endParaRPr>
          </a:p>
          <a:p>
            <a:pPr algn="l">
              <a:spcBef>
                <a:spcPts val="0"/>
              </a:spcBef>
              <a:defRPr/>
            </a:pPr>
            <a:r>
              <a:rPr lang="fr-FR" sz="1800" dirty="0">
                <a:solidFill>
                  <a:schemeClr val="accent1">
                    <a:lumMod val="75000"/>
                  </a:schemeClr>
                </a:solidFill>
                <a:latin typeface="Century Gothic" panose="020B0502020202020204" pitchFamily="34" charset="0"/>
              </a:rPr>
              <a:t>(espérance</a:t>
            </a:r>
            <a:r>
              <a:rPr lang="fr-FR" sz="1800" dirty="0">
                <a:solidFill>
                  <a:schemeClr val="accent1">
                    <a:lumMod val="75000"/>
                  </a:schemeClr>
                </a:solidFill>
              </a:rPr>
              <a:t> de vie en France </a:t>
            </a:r>
            <a:r>
              <a:rPr lang="fr-FR" sz="1800" dirty="0">
                <a:solidFill>
                  <a:schemeClr val="accent1">
                    <a:lumMod val="75000"/>
                  </a:schemeClr>
                </a:solidFill>
                <a:latin typeface="Century Gothic" panose="020B0502020202020204" pitchFamily="34" charset="0"/>
              </a:rPr>
              <a:t>85 ans) </a:t>
            </a:r>
          </a:p>
          <a:p>
            <a:pPr algn="l">
              <a:spcBef>
                <a:spcPts val="0"/>
              </a:spcBef>
              <a:defRPr/>
            </a:pPr>
            <a:endParaRPr lang="fr-FR" sz="1800" b="1" dirty="0">
              <a:solidFill>
                <a:srgbClr val="7030A0"/>
              </a:solidFill>
              <a:latin typeface="Century Gothic" panose="020B0502020202020204" pitchFamily="34" charset="0"/>
            </a:endParaRPr>
          </a:p>
          <a:p>
            <a:pPr algn="l">
              <a:spcBef>
                <a:spcPts val="0"/>
              </a:spcBef>
              <a:defRPr/>
            </a:pPr>
            <a:r>
              <a:rPr lang="fr-FR" sz="1800" b="1" dirty="0">
                <a:solidFill>
                  <a:srgbClr val="7030A0"/>
                </a:solidFill>
                <a:latin typeface="Century Gothic" panose="020B0502020202020204" pitchFamily="34" charset="0"/>
              </a:rPr>
              <a:t>Diminution de l’espérance de vie : </a:t>
            </a:r>
          </a:p>
          <a:p>
            <a:pPr algn="l">
              <a:spcBef>
                <a:spcPts val="0"/>
              </a:spcBef>
              <a:defRPr/>
            </a:pPr>
            <a:r>
              <a:rPr lang="fr-FR" sz="1800" b="1" dirty="0">
                <a:solidFill>
                  <a:srgbClr val="7030A0"/>
                </a:solidFill>
                <a:latin typeface="Century Gothic" panose="020B0502020202020204" pitchFamily="34" charset="0"/>
              </a:rPr>
              <a:t>36 ans</a:t>
            </a:r>
          </a:p>
          <a:p>
            <a:pPr>
              <a:spcBef>
                <a:spcPts val="0"/>
              </a:spcBef>
              <a:defRPr/>
            </a:pPr>
            <a:endParaRPr lang="fr-FR" altLang="fr-FR" i="1" dirty="0">
              <a:solidFill>
                <a:schemeClr val="accent1"/>
              </a:solidFill>
              <a:latin typeface="Century Gothic" panose="020B0502020202020204" pitchFamily="34" charset="0"/>
            </a:endParaRPr>
          </a:p>
          <a:p>
            <a:pPr>
              <a:spcBef>
                <a:spcPts val="0"/>
              </a:spcBef>
              <a:defRPr/>
            </a:pPr>
            <a:endParaRPr lang="fr-FR" altLang="fr-FR" sz="1800" i="1" dirty="0">
              <a:solidFill>
                <a:schemeClr val="accent1"/>
              </a:solidFill>
              <a:latin typeface="Century Gothic" panose="020B0502020202020204" pitchFamily="34" charset="0"/>
            </a:endParaRPr>
          </a:p>
          <a:p>
            <a:pPr>
              <a:spcBef>
                <a:spcPts val="0"/>
              </a:spcBef>
              <a:defRPr/>
            </a:pPr>
            <a:endParaRPr lang="fr-FR" sz="1800" b="1" dirty="0">
              <a:solidFill>
                <a:schemeClr val="accent1"/>
              </a:solidFill>
              <a:latin typeface="Century Gothic" panose="020B0502020202020204" pitchFamily="34" charset="0"/>
            </a:endParaRPr>
          </a:p>
          <a:p>
            <a:pPr>
              <a:spcBef>
                <a:spcPts val="0"/>
              </a:spcBef>
              <a:defRPr/>
            </a:pPr>
            <a:endParaRPr lang="fr-FR" sz="1800" b="1" dirty="0">
              <a:solidFill>
                <a:schemeClr val="accent1"/>
              </a:solidFill>
              <a:latin typeface="Century Gothic" panose="020B0502020202020204" pitchFamily="34" charset="0"/>
            </a:endParaRPr>
          </a:p>
          <a:p>
            <a:pPr>
              <a:spcBef>
                <a:spcPts val="0"/>
              </a:spcBef>
              <a:defRPr/>
            </a:pPr>
            <a:endParaRPr lang="fr-FR" sz="1800" b="1" dirty="0">
              <a:solidFill>
                <a:schemeClr val="accent1"/>
              </a:solidFill>
              <a:latin typeface="Century Gothic" panose="020B0502020202020204" pitchFamily="34" charset="0"/>
            </a:endParaRPr>
          </a:p>
          <a:p>
            <a:pPr>
              <a:spcBef>
                <a:spcPts val="0"/>
              </a:spcBef>
              <a:defRPr/>
            </a:pPr>
            <a:endParaRPr lang="fr-FR" sz="1050" b="1" dirty="0">
              <a:solidFill>
                <a:schemeClr val="accent4">
                  <a:lumMod val="60000"/>
                  <a:lumOff val="40000"/>
                </a:schemeClr>
              </a:solidFill>
              <a:latin typeface="Century Gothic" panose="020B0502020202020204" pitchFamily="34" charset="0"/>
            </a:endParaRPr>
          </a:p>
          <a:p>
            <a:endParaRPr lang="fr-FR" dirty="0">
              <a:latin typeface="Century Gothic" panose="020B0502020202020204" pitchFamily="34" charset="0"/>
            </a:endParaRPr>
          </a:p>
        </p:txBody>
      </p:sp>
      <p:sp>
        <p:nvSpPr>
          <p:cNvPr id="111634" name="Rectangle 18"/>
          <p:cNvSpPr>
            <a:spLocks noChangeArrowheads="1"/>
          </p:cNvSpPr>
          <p:nvPr/>
        </p:nvSpPr>
        <p:spPr bwMode="auto">
          <a:xfrm>
            <a:off x="4139955" y="1808001"/>
            <a:ext cx="562094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ts val="0"/>
              </a:spcBef>
              <a:spcAft>
                <a:spcPts val="0"/>
              </a:spcAft>
              <a:defRPr/>
            </a:pPr>
            <a:endParaRPr lang="fr-FR" sz="1800" b="1" dirty="0">
              <a:solidFill>
                <a:schemeClr val="accent4">
                  <a:lumMod val="60000"/>
                  <a:lumOff val="40000"/>
                </a:schemeClr>
              </a:solidFill>
              <a:latin typeface="Century Gothic" panose="020B0502020202020204" pitchFamily="34" charset="0"/>
            </a:endParaRPr>
          </a:p>
          <a:p>
            <a:pPr eaLnBrk="1" fontAlgn="auto" hangingPunct="1">
              <a:spcBef>
                <a:spcPts val="0"/>
              </a:spcBef>
              <a:spcAft>
                <a:spcPts val="0"/>
              </a:spcAft>
              <a:defRPr/>
            </a:pPr>
            <a:endParaRPr lang="fr-FR" sz="1800" b="1" dirty="0">
              <a:solidFill>
                <a:schemeClr val="accent4">
                  <a:lumMod val="60000"/>
                  <a:lumOff val="40000"/>
                </a:schemeClr>
              </a:solidFill>
              <a:latin typeface="Century Gothic" panose="020B0502020202020204" pitchFamily="34" charset="0"/>
            </a:endParaRPr>
          </a:p>
          <a:p>
            <a:pPr eaLnBrk="1" fontAlgn="auto" hangingPunct="1">
              <a:spcBef>
                <a:spcPts val="0"/>
              </a:spcBef>
              <a:spcAft>
                <a:spcPts val="0"/>
              </a:spcAft>
              <a:defRPr/>
            </a:pPr>
            <a:endParaRPr lang="fr-FR" sz="1800" b="1" dirty="0">
              <a:solidFill>
                <a:schemeClr val="accent4">
                  <a:lumMod val="60000"/>
                  <a:lumOff val="40000"/>
                </a:schemeClr>
              </a:solidFill>
              <a:latin typeface="Century Gothic" panose="020B0502020202020204" pitchFamily="34" charset="0"/>
            </a:endParaRPr>
          </a:p>
          <a:p>
            <a:pPr eaLnBrk="1" fontAlgn="auto" hangingPunct="1">
              <a:spcBef>
                <a:spcPts val="0"/>
              </a:spcBef>
              <a:spcAft>
                <a:spcPts val="0"/>
              </a:spcAft>
              <a:defRPr/>
            </a:pPr>
            <a:endParaRPr lang="fr-FR" sz="1800" b="1" dirty="0">
              <a:solidFill>
                <a:schemeClr val="accent4">
                  <a:lumMod val="60000"/>
                  <a:lumOff val="40000"/>
                </a:schemeClr>
              </a:solidFill>
              <a:latin typeface="Century Gothic" panose="020B0502020202020204" pitchFamily="34" charset="0"/>
            </a:endParaRPr>
          </a:p>
          <a:p>
            <a:pPr eaLnBrk="1" fontAlgn="auto" hangingPunct="1">
              <a:spcBef>
                <a:spcPts val="0"/>
              </a:spcBef>
              <a:spcAft>
                <a:spcPts val="0"/>
              </a:spcAft>
              <a:defRPr/>
            </a:pPr>
            <a:endParaRPr lang="fr-FR" sz="1800" b="1" dirty="0">
              <a:solidFill>
                <a:schemeClr val="accent4">
                  <a:lumMod val="60000"/>
                  <a:lumOff val="40000"/>
                </a:schemeClr>
              </a:solidFill>
              <a:latin typeface="Century Gothic" panose="020B0502020202020204" pitchFamily="34" charset="0"/>
            </a:endParaRPr>
          </a:p>
        </p:txBody>
      </p:sp>
      <p:sp>
        <p:nvSpPr>
          <p:cNvPr id="111635" name="Rectangle 19"/>
          <p:cNvSpPr>
            <a:spLocks noRot="1" noChangeArrowheads="1"/>
          </p:cNvSpPr>
          <p:nvPr/>
        </p:nvSpPr>
        <p:spPr bwMode="auto">
          <a:xfrm>
            <a:off x="5760247" y="411956"/>
            <a:ext cx="140374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ts val="0"/>
              </a:spcBef>
              <a:spcAft>
                <a:spcPts val="0"/>
              </a:spcAft>
              <a:defRPr/>
            </a:pPr>
            <a:endParaRPr lang="fr-FR" sz="2400" b="1" dirty="0">
              <a:solidFill>
                <a:schemeClr val="accent4">
                  <a:lumMod val="60000"/>
                  <a:lumOff val="40000"/>
                </a:schemeClr>
              </a:solidFill>
              <a:effectLst>
                <a:outerShdw blurRad="38100" dist="38100" dir="2700000" algn="tl">
                  <a:srgbClr val="000000"/>
                </a:outerShdw>
              </a:effectLst>
              <a:latin typeface="Century Gothic" panose="020B0502020202020204" pitchFamily="34" charset="0"/>
            </a:endParaRPr>
          </a:p>
        </p:txBody>
      </p:sp>
      <p:sp>
        <p:nvSpPr>
          <p:cNvPr id="111636" name="Rectangle 20"/>
          <p:cNvSpPr>
            <a:spLocks noRot="1" noChangeArrowheads="1"/>
          </p:cNvSpPr>
          <p:nvPr/>
        </p:nvSpPr>
        <p:spPr bwMode="auto">
          <a:xfrm>
            <a:off x="6462715" y="2387204"/>
            <a:ext cx="1403747"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ts val="0"/>
              </a:spcBef>
              <a:spcAft>
                <a:spcPts val="0"/>
              </a:spcAft>
              <a:defRPr/>
            </a:pPr>
            <a:r>
              <a:rPr lang="fr-FR" sz="2400" b="1" dirty="0">
                <a:solidFill>
                  <a:schemeClr val="accent4">
                    <a:lumMod val="60000"/>
                    <a:lumOff val="40000"/>
                  </a:schemeClr>
                </a:solidFill>
                <a:effectLst>
                  <a:outerShdw blurRad="38100" dist="38100" dir="2700000" algn="tl">
                    <a:srgbClr val="000000"/>
                  </a:outerShdw>
                </a:effectLst>
                <a:latin typeface="Century Gothic" panose="020B0502020202020204" pitchFamily="34" charset="0"/>
              </a:rPr>
              <a:t> </a:t>
            </a:r>
          </a:p>
        </p:txBody>
      </p:sp>
      <p:sp>
        <p:nvSpPr>
          <p:cNvPr id="21" name="Rectangle 18"/>
          <p:cNvSpPr>
            <a:spLocks noChangeArrowheads="1"/>
          </p:cNvSpPr>
          <p:nvPr/>
        </p:nvSpPr>
        <p:spPr bwMode="auto">
          <a:xfrm>
            <a:off x="1925709" y="3489855"/>
            <a:ext cx="5999560" cy="1939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214313" indent="-214313" eaLnBrk="1" fontAlgn="auto" hangingPunct="1">
              <a:spcBef>
                <a:spcPct val="0"/>
              </a:spcBef>
              <a:spcAft>
                <a:spcPts val="0"/>
              </a:spcAft>
              <a:buClrTx/>
              <a:buFont typeface="Wingdings" panose="05000000000000000000" pitchFamily="2" charset="2"/>
              <a:buChar char="à"/>
              <a:defRPr/>
            </a:pPr>
            <a:endParaRPr lang="fr-FR" altLang="fr-FR" sz="1800" i="1" dirty="0">
              <a:solidFill>
                <a:schemeClr val="accent4">
                  <a:lumMod val="60000"/>
                  <a:lumOff val="40000"/>
                </a:schemeClr>
              </a:solidFill>
              <a:latin typeface="Century Gothic" panose="020B0502020202020204" pitchFamily="34" charset="0"/>
            </a:endParaRPr>
          </a:p>
          <a:p>
            <a:pPr marL="771525" lvl="1" eaLnBrk="1" fontAlgn="auto" hangingPunct="1">
              <a:spcBef>
                <a:spcPct val="0"/>
              </a:spcBef>
              <a:spcAft>
                <a:spcPts val="0"/>
              </a:spcAft>
              <a:buClrTx/>
              <a:buFont typeface="Wingdings" panose="05000000000000000000" pitchFamily="2" charset="2"/>
              <a:buChar char="à"/>
              <a:defRPr/>
            </a:pPr>
            <a:endParaRPr lang="fr-FR" altLang="fr-FR" sz="750" i="1" dirty="0">
              <a:solidFill>
                <a:schemeClr val="accent4">
                  <a:lumMod val="60000"/>
                  <a:lumOff val="40000"/>
                </a:schemeClr>
              </a:solidFill>
              <a:latin typeface="Century Gothic" panose="020B0502020202020204" pitchFamily="34" charset="0"/>
            </a:endParaRPr>
          </a:p>
        </p:txBody>
      </p:sp>
      <p:pic>
        <p:nvPicPr>
          <p:cNvPr id="2" name="Image 1"/>
          <p:cNvPicPr>
            <a:picLocks noChangeAspect="1"/>
          </p:cNvPicPr>
          <p:nvPr/>
        </p:nvPicPr>
        <p:blipFill>
          <a:blip r:embed="rId3"/>
          <a:stretch>
            <a:fillRect/>
          </a:stretch>
        </p:blipFill>
        <p:spPr>
          <a:xfrm>
            <a:off x="6161040" y="325107"/>
            <a:ext cx="1578769" cy="771525"/>
          </a:xfrm>
          <a:prstGeom prst="rect">
            <a:avLst/>
          </a:prstGeom>
        </p:spPr>
      </p:pic>
      <p:pic>
        <p:nvPicPr>
          <p:cNvPr id="3" name="Image 2"/>
          <p:cNvPicPr>
            <a:picLocks noChangeAspect="1"/>
          </p:cNvPicPr>
          <p:nvPr/>
        </p:nvPicPr>
        <p:blipFill>
          <a:blip r:embed="rId4"/>
          <a:stretch>
            <a:fillRect/>
          </a:stretch>
        </p:blipFill>
        <p:spPr>
          <a:xfrm>
            <a:off x="3968555" y="1374750"/>
            <a:ext cx="5079148" cy="3568709"/>
          </a:xfrm>
          <a:prstGeom prst="rect">
            <a:avLst/>
          </a:prstGeom>
        </p:spPr>
      </p:pic>
    </p:spTree>
    <p:extLst>
      <p:ext uri="{BB962C8B-B14F-4D97-AF65-F5344CB8AC3E}">
        <p14:creationId xmlns:p14="http://schemas.microsoft.com/office/powerpoint/2010/main" val="21088867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nodePh="1">
                                  <p:stCondLst>
                                    <p:cond delay="0"/>
                                  </p:stCondLst>
                                  <p:endCondLst>
                                    <p:cond evt="begin" delay="0">
                                      <p:tn val="5"/>
                                    </p:cond>
                                  </p:endCondLst>
                                  <p:childTnLst>
                                    <p:set>
                                      <p:cBhvr>
                                        <p:cTn id="6" dur="1" fill="hold">
                                          <p:stCondLst>
                                            <p:cond delay="0"/>
                                          </p:stCondLst>
                                        </p:cTn>
                                        <p:tgtEl>
                                          <p:spTgt spid="111635"/>
                                        </p:tgtEl>
                                        <p:attrNameLst>
                                          <p:attrName>style.visibility</p:attrName>
                                        </p:attrNameLst>
                                      </p:cBhvr>
                                      <p:to>
                                        <p:strVal val="visible"/>
                                      </p:to>
                                    </p:set>
                                    <p:animEffect transition="in" filter="fade">
                                      <p:cBhvr>
                                        <p:cTn id="7" dur="1000"/>
                                        <p:tgtEl>
                                          <p:spTgt spid="111635"/>
                                        </p:tgtEl>
                                      </p:cBhvr>
                                    </p:animEffect>
                                    <p:anim calcmode="lin" valueType="num">
                                      <p:cBhvr>
                                        <p:cTn id="8" dur="1000" fill="hold"/>
                                        <p:tgtEl>
                                          <p:spTgt spid="111635"/>
                                        </p:tgtEl>
                                        <p:attrNameLst>
                                          <p:attrName>ppt_x</p:attrName>
                                        </p:attrNameLst>
                                      </p:cBhvr>
                                      <p:tavLst>
                                        <p:tav tm="0">
                                          <p:val>
                                            <p:strVal val="#ppt_x"/>
                                          </p:val>
                                        </p:tav>
                                        <p:tav tm="100000">
                                          <p:val>
                                            <p:strVal val="#ppt_x"/>
                                          </p:val>
                                        </p:tav>
                                      </p:tavLst>
                                    </p:anim>
                                    <p:anim calcmode="lin" valueType="num">
                                      <p:cBhvr>
                                        <p:cTn id="9" dur="1000" fill="hold"/>
                                        <p:tgtEl>
                                          <p:spTgt spid="11163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nodePh="1">
                                  <p:stCondLst>
                                    <p:cond delay="0"/>
                                  </p:stCondLst>
                                  <p:endCondLst>
                                    <p:cond evt="begin" delay="0">
                                      <p:tn val="12"/>
                                    </p:cond>
                                  </p:endCondLst>
                                  <p:childTnLst>
                                    <p:set>
                                      <p:cBhvr>
                                        <p:cTn id="13" dur="1" fill="hold">
                                          <p:stCondLst>
                                            <p:cond delay="0"/>
                                          </p:stCondLst>
                                        </p:cTn>
                                        <p:tgtEl>
                                          <p:spTgt spid="111634"/>
                                        </p:tgtEl>
                                        <p:attrNameLst>
                                          <p:attrName>style.visibility</p:attrName>
                                        </p:attrNameLst>
                                      </p:cBhvr>
                                      <p:to>
                                        <p:strVal val="visible"/>
                                      </p:to>
                                    </p:set>
                                    <p:animEffect transition="in" filter="fade">
                                      <p:cBhvr>
                                        <p:cTn id="14" dur="1000"/>
                                        <p:tgtEl>
                                          <p:spTgt spid="111634"/>
                                        </p:tgtEl>
                                      </p:cBhvr>
                                    </p:animEffect>
                                    <p:anim calcmode="lin" valueType="num">
                                      <p:cBhvr>
                                        <p:cTn id="15" dur="1000" fill="hold"/>
                                        <p:tgtEl>
                                          <p:spTgt spid="111634"/>
                                        </p:tgtEl>
                                        <p:attrNameLst>
                                          <p:attrName>ppt_x</p:attrName>
                                        </p:attrNameLst>
                                      </p:cBhvr>
                                      <p:tavLst>
                                        <p:tav tm="0">
                                          <p:val>
                                            <p:strVal val="#ppt_x"/>
                                          </p:val>
                                        </p:tav>
                                        <p:tav tm="100000">
                                          <p:val>
                                            <p:strVal val="#ppt_x"/>
                                          </p:val>
                                        </p:tav>
                                      </p:tavLst>
                                    </p:anim>
                                    <p:anim calcmode="lin" valueType="num">
                                      <p:cBhvr>
                                        <p:cTn id="16" dur="1000" fill="hold"/>
                                        <p:tgtEl>
                                          <p:spTgt spid="11163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11636"/>
                                        </p:tgtEl>
                                        <p:attrNameLst>
                                          <p:attrName>style.visibility</p:attrName>
                                        </p:attrNameLst>
                                      </p:cBhvr>
                                      <p:to>
                                        <p:strVal val="visible"/>
                                      </p:to>
                                    </p:set>
                                    <p:animEffect transition="in" filter="fade">
                                      <p:cBhvr>
                                        <p:cTn id="21" dur="1000"/>
                                        <p:tgtEl>
                                          <p:spTgt spid="111636"/>
                                        </p:tgtEl>
                                      </p:cBhvr>
                                    </p:animEffect>
                                    <p:anim calcmode="lin" valueType="num">
                                      <p:cBhvr>
                                        <p:cTn id="22" dur="1000" fill="hold"/>
                                        <p:tgtEl>
                                          <p:spTgt spid="111636"/>
                                        </p:tgtEl>
                                        <p:attrNameLst>
                                          <p:attrName>ppt_x</p:attrName>
                                        </p:attrNameLst>
                                      </p:cBhvr>
                                      <p:tavLst>
                                        <p:tav tm="0">
                                          <p:val>
                                            <p:strVal val="#ppt_x"/>
                                          </p:val>
                                        </p:tav>
                                        <p:tav tm="100000">
                                          <p:val>
                                            <p:strVal val="#ppt_x"/>
                                          </p:val>
                                        </p:tav>
                                      </p:tavLst>
                                    </p:anim>
                                    <p:anim calcmode="lin" valueType="num">
                                      <p:cBhvr>
                                        <p:cTn id="23" dur="1000" fill="hold"/>
                                        <p:tgtEl>
                                          <p:spTgt spid="111636"/>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nodePh="1">
                                  <p:stCondLst>
                                    <p:cond delay="0"/>
                                  </p:stCondLst>
                                  <p:endCondLst>
                                    <p:cond evt="begin" delay="0">
                                      <p:tn val="26"/>
                                    </p:cond>
                                  </p:end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4" grpId="0"/>
      <p:bldP spid="111635" grpId="0"/>
      <p:bldP spid="111636"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69CCC-9B64-A3A9-D687-00EB8819E602}"/>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A0062E73-145E-6504-D4E2-7071B0404AD0}"/>
              </a:ext>
            </a:extLst>
          </p:cNvPr>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a:extLst>
              <a:ext uri="{FF2B5EF4-FFF2-40B4-BE49-F238E27FC236}">
                <a16:creationId xmlns:a16="http://schemas.microsoft.com/office/drawing/2014/main" id="{4195838D-2D70-ACD3-D8E9-99A554245671}"/>
              </a:ext>
            </a:extLst>
          </p:cNvPr>
          <p:cNvSpPr>
            <a:spLocks noGrp="1"/>
          </p:cNvSpPr>
          <p:nvPr>
            <p:ph type="title"/>
          </p:nvPr>
        </p:nvSpPr>
        <p:spPr>
          <a:xfrm>
            <a:off x="359999" y="953348"/>
            <a:ext cx="8424000" cy="4008600"/>
          </a:xfrm>
        </p:spPr>
        <p:txBody>
          <a:bodyPr lIns="0" tIns="45720" rIns="91440" bIns="360000" anchor="ctr" anchorCtr="0">
            <a:normAutofit/>
          </a:bodyPr>
          <a:lstStyle/>
          <a:p>
            <a:pPr marL="0" indent="0" algn="just">
              <a:buNone/>
            </a:pPr>
            <a:r>
              <a:rPr lang="fr-FR" sz="3200" dirty="0">
                <a:latin typeface="Calibri"/>
                <a:ea typeface="Calibri"/>
                <a:cs typeface="Calibri"/>
              </a:rPr>
              <a:t>« La santé mentale à Paris : du PTSM au PTSM2 »	</a:t>
            </a:r>
            <a:br>
              <a:rPr lang="fr-FR" sz="3200" dirty="0">
                <a:latin typeface="Calibri" panose="020F0502020204030204" pitchFamily="34" charset="0"/>
                <a:cs typeface="Calibri" panose="020F0502020204030204" pitchFamily="34" charset="0"/>
              </a:rPr>
            </a:br>
            <a:r>
              <a:rPr lang="fr-FR" sz="2000" dirty="0">
                <a:solidFill>
                  <a:srgbClr val="FFFFFF"/>
                </a:solidFill>
                <a:latin typeface="Calibri"/>
                <a:ea typeface="Calibri"/>
                <a:cs typeface="Calibri"/>
              </a:rPr>
              <a:t>par le Dr Sébastien BISAC, Chef du Pôle 5-6-7, Responsable Médical Équipe Mobile ORIGAMI, Président du COPIL du Projet Territorial de Santé Mentale (PTSM) de Paris </a:t>
            </a:r>
            <a:endParaRPr lang="fr-FR" sz="2000" b="0" dirty="0">
              <a:solidFill>
                <a:srgbClr val="FFFFFF"/>
              </a:solidFill>
              <a:latin typeface="Calibri" panose="020F0502020204030204" pitchFamily="34" charset="0"/>
              <a:ea typeface="Calibri"/>
              <a:cs typeface="Calibri" panose="020F0502020204030204" pitchFamily="34" charset="0"/>
            </a:endParaRPr>
          </a:p>
        </p:txBody>
      </p:sp>
      <p:sp>
        <p:nvSpPr>
          <p:cNvPr id="5" name="Espace réservé du numéro de diapositive 4">
            <a:extLst>
              <a:ext uri="{FF2B5EF4-FFF2-40B4-BE49-F238E27FC236}">
                <a16:creationId xmlns:a16="http://schemas.microsoft.com/office/drawing/2014/main" id="{CD501251-2C3B-A544-A423-C4E3F7CD52C4}"/>
              </a:ext>
            </a:extLst>
          </p:cNvPr>
          <p:cNvSpPr>
            <a:spLocks noGrp="1"/>
          </p:cNvSpPr>
          <p:nvPr>
            <p:ph type="sldNum" sz="quarter" idx="4"/>
          </p:nvPr>
        </p:nvSpPr>
        <p:spPr/>
        <p:txBody>
          <a:bodyPr/>
          <a:lstStyle/>
          <a:p>
            <a:fld id="{733122C9-A0B9-462F-8757-0847AD287B63}" type="slidenum">
              <a:rPr lang="fr-FR" smtClean="0"/>
              <a:pPr/>
              <a:t>4</a:t>
            </a:fld>
            <a:endParaRPr lang="fr-FR"/>
          </a:p>
        </p:txBody>
      </p:sp>
      <p:pic>
        <p:nvPicPr>
          <p:cNvPr id="3" name="Image 2">
            <a:extLst>
              <a:ext uri="{FF2B5EF4-FFF2-40B4-BE49-F238E27FC236}">
                <a16:creationId xmlns:a16="http://schemas.microsoft.com/office/drawing/2014/main" id="{1A500E99-D517-C932-2E87-DA95122F897E}"/>
              </a:ext>
            </a:extLst>
          </p:cNvPr>
          <p:cNvPicPr>
            <a:picLocks noChangeAspect="1"/>
          </p:cNvPicPr>
          <p:nvPr/>
        </p:nvPicPr>
        <p:blipFill>
          <a:blip r:embed="rId2"/>
          <a:stretch>
            <a:fillRect/>
          </a:stretch>
        </p:blipFill>
        <p:spPr>
          <a:xfrm>
            <a:off x="1" y="1"/>
            <a:ext cx="1423850" cy="452527"/>
          </a:xfrm>
          <a:prstGeom prst="rect">
            <a:avLst/>
          </a:prstGeom>
        </p:spPr>
      </p:pic>
    </p:spTree>
    <p:extLst>
      <p:ext uri="{BB962C8B-B14F-4D97-AF65-F5344CB8AC3E}">
        <p14:creationId xmlns:p14="http://schemas.microsoft.com/office/powerpoint/2010/main" val="32701355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27897B-DF40-4C26-AA92-938A5CE1E408}"/>
              </a:ext>
            </a:extLst>
          </p:cNvPr>
          <p:cNvSpPr>
            <a:spLocks noGrp="1"/>
          </p:cNvSpPr>
          <p:nvPr>
            <p:ph type="title"/>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Etude Santé Mentale Logement 2025</a:t>
            </a:r>
          </a:p>
        </p:txBody>
      </p:sp>
      <p:sp>
        <p:nvSpPr>
          <p:cNvPr id="3" name="Espace réservé du contenu 2">
            <a:extLst>
              <a:ext uri="{FF2B5EF4-FFF2-40B4-BE49-F238E27FC236}">
                <a16:creationId xmlns:a16="http://schemas.microsoft.com/office/drawing/2014/main" id="{F94C8CE8-2E46-4B28-956A-5D1B85E7D926}"/>
              </a:ext>
            </a:extLst>
          </p:cNvPr>
          <p:cNvSpPr>
            <a:spLocks noGrp="1"/>
          </p:cNvSpPr>
          <p:nvPr>
            <p:ph sz="quarter" idx="10"/>
          </p:nvPr>
        </p:nvSpPr>
        <p:spPr/>
        <p:txBody>
          <a:bodyPr>
            <a:normAutofit fontScale="92500" lnSpcReduction="20000"/>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eaLnBrk="1" hangingPunct="1">
              <a:lnSpc>
                <a:spcPct val="120000"/>
              </a:lnSpc>
              <a:buFontTx/>
              <a:buChar char="-"/>
            </a:pPr>
            <a:r>
              <a:rPr lang="fr-FR" altLang="fr-FR" sz="1575" dirty="0">
                <a:solidFill>
                  <a:srgbClr val="0070C0"/>
                </a:solidFill>
              </a:rPr>
              <a:t>Etude observationnelle, transversale, sur un jour donné : le 28 janvier 2025</a:t>
            </a:r>
          </a:p>
          <a:p>
            <a:pPr algn="just" eaLnBrk="1" hangingPunct="1">
              <a:lnSpc>
                <a:spcPct val="120000"/>
              </a:lnSpc>
              <a:buFontTx/>
              <a:buChar char="-"/>
            </a:pPr>
            <a:r>
              <a:rPr lang="fr-FR" altLang="fr-FR" sz="1575" dirty="0" err="1">
                <a:solidFill>
                  <a:srgbClr val="0070C0"/>
                </a:solidFill>
              </a:rPr>
              <a:t>Multi-centrique</a:t>
            </a:r>
            <a:r>
              <a:rPr lang="fr-FR" altLang="fr-FR" sz="1575" dirty="0">
                <a:solidFill>
                  <a:srgbClr val="0070C0"/>
                </a:solidFill>
              </a:rPr>
              <a:t> : GHU Paris, Hôpitaux de Saint Maurice et ASM13 : </a:t>
            </a:r>
          </a:p>
          <a:p>
            <a:pPr algn="just" eaLnBrk="1" hangingPunct="1">
              <a:lnSpc>
                <a:spcPct val="120000"/>
              </a:lnSpc>
              <a:buFontTx/>
              <a:buChar char="-"/>
            </a:pPr>
            <a:r>
              <a:rPr lang="fr-FR" altLang="fr-FR" sz="1575" dirty="0">
                <a:solidFill>
                  <a:srgbClr val="0070C0"/>
                </a:solidFill>
              </a:rPr>
              <a:t>services adultes (consultations, hospitalisations à temps plein, HDJ, ateliers thérapeutiques, </a:t>
            </a:r>
            <a:r>
              <a:rPr lang="fr-FR" altLang="fr-FR" sz="1575" dirty="0" err="1">
                <a:solidFill>
                  <a:srgbClr val="0070C0"/>
                </a:solidFill>
              </a:rPr>
              <a:t>etc</a:t>
            </a:r>
            <a:r>
              <a:rPr lang="fr-FR" altLang="fr-FR" sz="1575" dirty="0">
                <a:solidFill>
                  <a:srgbClr val="0070C0"/>
                </a:solidFill>
              </a:rPr>
              <a:t>),</a:t>
            </a:r>
          </a:p>
          <a:p>
            <a:pPr algn="just" eaLnBrk="1" hangingPunct="1">
              <a:lnSpc>
                <a:spcPct val="120000"/>
              </a:lnSpc>
              <a:buFontTx/>
              <a:buChar char="-"/>
            </a:pPr>
            <a:r>
              <a:rPr lang="fr-FR" altLang="fr-FR" sz="1575" dirty="0">
                <a:solidFill>
                  <a:srgbClr val="0070C0"/>
                </a:solidFill>
              </a:rPr>
              <a:t> hors urgences</a:t>
            </a:r>
          </a:p>
          <a:p>
            <a:pPr algn="just" eaLnBrk="1" hangingPunct="1">
              <a:lnSpc>
                <a:spcPct val="120000"/>
              </a:lnSpc>
              <a:buFontTx/>
              <a:buChar char="-"/>
            </a:pPr>
            <a:r>
              <a:rPr lang="fr-FR" altLang="fr-FR" sz="1575" dirty="0">
                <a:solidFill>
                  <a:srgbClr val="0070C0"/>
                </a:solidFill>
              </a:rPr>
              <a:t>Avec un hétéro-questionnaire : avec grille ETHOS</a:t>
            </a:r>
          </a:p>
          <a:p>
            <a:pPr algn="just" eaLnBrk="1" hangingPunct="1">
              <a:lnSpc>
                <a:spcPct val="120000"/>
              </a:lnSpc>
              <a:buFontTx/>
              <a:buChar char="-"/>
            </a:pPr>
            <a:endParaRPr lang="fr-FR" sz="1575" dirty="0">
              <a:solidFill>
                <a:srgbClr val="0070C0"/>
              </a:solidFill>
            </a:endParaRPr>
          </a:p>
          <a:p>
            <a:pPr>
              <a:lnSpc>
                <a:spcPct val="120000"/>
              </a:lnSpc>
              <a:defRPr/>
            </a:pPr>
            <a:r>
              <a:rPr lang="fr-FR" sz="1575" b="1" dirty="0">
                <a:solidFill>
                  <a:srgbClr val="0070C0"/>
                </a:solidFill>
              </a:rPr>
              <a:t>L’étude Santé Mentale Logement 2025 montre une augmentation de la précarité par rapport à 2017</a:t>
            </a:r>
          </a:p>
          <a:p>
            <a:pPr marL="257175" indent="-257175">
              <a:lnSpc>
                <a:spcPct val="120000"/>
              </a:lnSpc>
              <a:buFont typeface="Arial" panose="020B0604020202020204" pitchFamily="34" charset="0"/>
              <a:buChar char="•"/>
              <a:defRPr/>
            </a:pPr>
            <a:r>
              <a:rPr lang="fr-FR" sz="1575" dirty="0">
                <a:solidFill>
                  <a:srgbClr val="0070C0"/>
                </a:solidFill>
                <a:highlight>
                  <a:srgbClr val="FFFF00"/>
                </a:highlight>
              </a:rPr>
              <a:t>Augmentation des personnes avec un logement inadéquat + 10 %  : 		15 % </a:t>
            </a:r>
            <a:r>
              <a:rPr lang="fr-FR" sz="1575" dirty="0">
                <a:solidFill>
                  <a:srgbClr val="0070C0"/>
                </a:solidFill>
                <a:highlight>
                  <a:srgbClr val="FFFF00"/>
                </a:highlight>
                <a:sym typeface="Wingdings" panose="05000000000000000000" pitchFamily="2" charset="2"/>
              </a:rPr>
              <a:t> 25 %</a:t>
            </a:r>
          </a:p>
          <a:p>
            <a:pPr marL="1071563" lvl="2" indent="-214313">
              <a:lnSpc>
                <a:spcPct val="120000"/>
              </a:lnSpc>
              <a:defRPr/>
            </a:pPr>
            <a:r>
              <a:rPr lang="fr-FR" sz="1575" dirty="0">
                <a:solidFill>
                  <a:srgbClr val="0070C0"/>
                </a:solidFill>
                <a:highlight>
                  <a:srgbClr val="FFFF00"/>
                </a:highlight>
                <a:sym typeface="Wingdings" panose="05000000000000000000" pitchFamily="2" charset="2"/>
              </a:rPr>
              <a:t>Augmentation des personnes sans logement personnel + 6% : 	  5 %  11 %</a:t>
            </a:r>
          </a:p>
          <a:p>
            <a:pPr marL="1071563" lvl="2" indent="-214313">
              <a:lnSpc>
                <a:spcPct val="120000"/>
              </a:lnSpc>
              <a:defRPr/>
            </a:pPr>
            <a:r>
              <a:rPr lang="fr-FR" sz="1575" dirty="0">
                <a:solidFill>
                  <a:srgbClr val="0070C0"/>
                </a:solidFill>
                <a:highlight>
                  <a:srgbClr val="FFFF00"/>
                </a:highlight>
                <a:sym typeface="Wingdings" panose="05000000000000000000" pitchFamily="2" charset="2"/>
              </a:rPr>
              <a:t>Augmentation des personnes sans abri + 4 % :   			  3 %  7 %</a:t>
            </a:r>
          </a:p>
          <a:p>
            <a:pPr marL="342900" indent="-342900">
              <a:lnSpc>
                <a:spcPct val="120000"/>
              </a:lnSpc>
              <a:buFont typeface="Arial" panose="020B0604020202020204" pitchFamily="34" charset="0"/>
              <a:buChar char="•"/>
              <a:defRPr/>
            </a:pPr>
            <a:r>
              <a:rPr lang="fr-FR" sz="1575" dirty="0">
                <a:solidFill>
                  <a:srgbClr val="0070C0"/>
                </a:solidFill>
                <a:sym typeface="Wingdings" panose="05000000000000000000" pitchFamily="2" charset="2"/>
              </a:rPr>
              <a:t>L</a:t>
            </a:r>
            <a:r>
              <a:rPr lang="fr-FR" sz="1575" dirty="0">
                <a:solidFill>
                  <a:srgbClr val="0070C0"/>
                </a:solidFill>
              </a:rPr>
              <a:t>a couverture sociale reste correcte (mais diminue de 94 à 90 %), avec augmentation de +2 % des patients sans couverture sociale.</a:t>
            </a:r>
          </a:p>
          <a:p>
            <a:pPr algn="just" eaLnBrk="1" hangingPunct="1">
              <a:lnSpc>
                <a:spcPct val="140000"/>
              </a:lnSpc>
              <a:buFontTx/>
              <a:buChar char="-"/>
            </a:pPr>
            <a:endParaRPr lang="fr-FR" dirty="0"/>
          </a:p>
        </p:txBody>
      </p:sp>
      <p:sp>
        <p:nvSpPr>
          <p:cNvPr id="4" name="Espace réservé du numéro de diapositive 3">
            <a:extLst>
              <a:ext uri="{FF2B5EF4-FFF2-40B4-BE49-F238E27FC236}">
                <a16:creationId xmlns:a16="http://schemas.microsoft.com/office/drawing/2014/main" id="{EC1BE9E8-F554-4303-A879-4E63EF7CA3D2}"/>
              </a:ext>
            </a:extLst>
          </p:cNvPr>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40</a:t>
            </a:fld>
            <a:endParaRPr lang="fr-FR" dirty="0"/>
          </a:p>
        </p:txBody>
      </p:sp>
      <p:pic>
        <p:nvPicPr>
          <p:cNvPr id="5" name="Image 11">
            <a:extLst>
              <a:ext uri="{FF2B5EF4-FFF2-40B4-BE49-F238E27FC236}">
                <a16:creationId xmlns:a16="http://schemas.microsoft.com/office/drawing/2014/main" id="{8B6C3B1E-B54A-44A1-829F-C6A7FDA1BD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455" y="4158065"/>
            <a:ext cx="646386" cy="74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83" descr="Logo : Hôpitaux de Saint-Maurice">
            <a:extLst>
              <a:ext uri="{FF2B5EF4-FFF2-40B4-BE49-F238E27FC236}">
                <a16:creationId xmlns:a16="http://schemas.microsoft.com/office/drawing/2014/main" id="{C5C4C93B-D30D-4701-B441-0B1664091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5931" y="4105030"/>
            <a:ext cx="990125" cy="8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7">
            <a:extLst>
              <a:ext uri="{FF2B5EF4-FFF2-40B4-BE49-F238E27FC236}">
                <a16:creationId xmlns:a16="http://schemas.microsoft.com/office/drawing/2014/main" id="{7135B2E1-383E-4182-9BDA-8F22F0CBF96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0372" y="4287078"/>
            <a:ext cx="1072154" cy="56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Espace réservé du contenu 5">
            <a:extLst>
              <a:ext uri="{FF2B5EF4-FFF2-40B4-BE49-F238E27FC236}">
                <a16:creationId xmlns:a16="http://schemas.microsoft.com/office/drawing/2014/main" id="{0FAFC2FD-5BDA-4224-92EA-38ED679572A7}"/>
              </a:ext>
            </a:extLst>
          </p:cNvPr>
          <p:cNvPicPr>
            <a:picLocks noChangeAspect="1"/>
          </p:cNvPicPr>
          <p:nvPr/>
        </p:nvPicPr>
        <p:blipFill rotWithShape="1">
          <a:blip r:embed="rId5"/>
          <a:srcRect l="77189" t="146" r="1185" b="69140"/>
          <a:stretch/>
        </p:blipFill>
        <p:spPr>
          <a:xfrm>
            <a:off x="7492432" y="180765"/>
            <a:ext cx="1316720" cy="1382557"/>
          </a:xfrm>
          <a:prstGeom prst="rect">
            <a:avLst/>
          </a:prstGeom>
          <a:effectLst>
            <a:softEdge rad="0"/>
          </a:effectLst>
        </p:spPr>
      </p:pic>
    </p:spTree>
    <p:extLst>
      <p:ext uri="{BB962C8B-B14F-4D97-AF65-F5344CB8AC3E}">
        <p14:creationId xmlns:p14="http://schemas.microsoft.com/office/powerpoint/2010/main" val="13987746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9" name="Text Box 5"/>
          <p:cNvSpPr txBox="1">
            <a:spLocks noChangeArrowheads="1"/>
          </p:cNvSpPr>
          <p:nvPr/>
        </p:nvSpPr>
        <p:spPr bwMode="auto">
          <a:xfrm>
            <a:off x="1268017" y="86916"/>
            <a:ext cx="5507831" cy="24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rgbClr val="66FF33"/>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ts val="0"/>
              </a:spcBef>
              <a:spcAft>
                <a:spcPts val="0"/>
              </a:spcAft>
              <a:defRPr/>
            </a:pPr>
            <a:r>
              <a:rPr lang="fr-FR" altLang="fr-FR" sz="1013" b="1" dirty="0">
                <a:solidFill>
                  <a:schemeClr val="accent4">
                    <a:lumMod val="60000"/>
                    <a:lumOff val="40000"/>
                  </a:schemeClr>
                </a:solidFill>
                <a:latin typeface="Century Gothic" panose="020B0502020202020204" pitchFamily="34" charset="0"/>
              </a:rPr>
              <a:t>		</a:t>
            </a:r>
          </a:p>
        </p:txBody>
      </p:sp>
      <p:sp>
        <p:nvSpPr>
          <p:cNvPr id="2" name="Titre 1"/>
          <p:cNvSpPr>
            <a:spLocks noGrp="1"/>
          </p:cNvSpPr>
          <p:nvPr>
            <p:ph type="title"/>
          </p:nvPr>
        </p:nvSpPr>
        <p:spPr/>
        <p:txBody>
          <a:bodyPr>
            <a:normAutofit fontScale="90000"/>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altLang="fr-FR" sz="2700" b="1" dirty="0">
                <a:solidFill>
                  <a:schemeClr val="accent5">
                    <a:lumMod val="75000"/>
                  </a:schemeClr>
                </a:solidFill>
                <a:latin typeface="Century Gothic" panose="020B0502020202020204" pitchFamily="34" charset="0"/>
              </a:rPr>
              <a:t>Etude </a:t>
            </a:r>
            <a:r>
              <a:rPr lang="fr-FR" altLang="fr-FR" sz="2700" b="1" dirty="0" err="1">
                <a:solidFill>
                  <a:schemeClr val="accent5">
                    <a:lumMod val="75000"/>
                  </a:schemeClr>
                </a:solidFill>
                <a:latin typeface="Century Gothic" panose="020B0502020202020204" pitchFamily="34" charset="0"/>
              </a:rPr>
              <a:t>SaMentA</a:t>
            </a:r>
            <a:r>
              <a:rPr lang="fr-FR" altLang="fr-FR" sz="2700" b="1" dirty="0">
                <a:solidFill>
                  <a:schemeClr val="accent5">
                    <a:lumMod val="75000"/>
                  </a:schemeClr>
                </a:solidFill>
                <a:latin typeface="Century Gothic" panose="020B0502020202020204" pitchFamily="34" charset="0"/>
              </a:rPr>
              <a:t> 2011</a:t>
            </a:r>
            <a:br>
              <a:rPr lang="fr-FR" altLang="fr-FR" sz="1500" b="1" dirty="0">
                <a:solidFill>
                  <a:schemeClr val="accent5">
                    <a:lumMod val="75000"/>
                  </a:schemeClr>
                </a:solidFill>
              </a:rPr>
            </a:br>
            <a:endParaRPr lang="fr-FR" dirty="0">
              <a:solidFill>
                <a:schemeClr val="accent5">
                  <a:lumMod val="75000"/>
                </a:schemeClr>
              </a:solidFill>
            </a:endParaRPr>
          </a:p>
        </p:txBody>
      </p:sp>
      <p:sp>
        <p:nvSpPr>
          <p:cNvPr id="3" name="Espace réservé du contenu 2"/>
          <p:cNvSpPr>
            <a:spLocks noGrp="1"/>
          </p:cNvSpPr>
          <p:nvPr>
            <p:ph sz="quarter" idx="10"/>
          </p:nvPr>
        </p:nvSpPr>
        <p:spPr>
          <a:xfrm>
            <a:off x="785595" y="627534"/>
            <a:ext cx="7674838" cy="3834426"/>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1125" dirty="0">
                <a:solidFill>
                  <a:schemeClr val="accent1">
                    <a:lumMod val="75000"/>
                  </a:schemeClr>
                </a:solidFill>
                <a:latin typeface="Century Gothic" panose="020B0502020202020204" pitchFamily="34" charset="0"/>
              </a:rPr>
              <a:t>Etude IDF sur un échantillon représentatif de personnes en précarité</a:t>
            </a:r>
          </a:p>
          <a:p>
            <a:r>
              <a:rPr lang="fr-FR" sz="1125" dirty="0">
                <a:solidFill>
                  <a:schemeClr val="accent1">
                    <a:lumMod val="75000"/>
                  </a:schemeClr>
                </a:solidFill>
                <a:latin typeface="Century Gothic" panose="020B0502020202020204" pitchFamily="34" charset="0"/>
              </a:rPr>
              <a:t>(sujet ayant dans les 7 derniers jours dormi dans un logement «précaire » type CHU) 840 personnes</a:t>
            </a:r>
          </a:p>
          <a:p>
            <a:endParaRPr lang="fr-FR" sz="1125" dirty="0">
              <a:solidFill>
                <a:schemeClr val="accent1">
                  <a:lumMod val="75000"/>
                </a:schemeClr>
              </a:solidFill>
              <a:latin typeface="Century Gothic" panose="020B0502020202020204" pitchFamily="34" charset="0"/>
            </a:endParaRPr>
          </a:p>
          <a:p>
            <a:r>
              <a:rPr lang="fr-FR" sz="1125" b="1" dirty="0">
                <a:solidFill>
                  <a:schemeClr val="accent1">
                    <a:lumMod val="75000"/>
                  </a:schemeClr>
                </a:solidFill>
                <a:latin typeface="Century Gothic" panose="020B0502020202020204" pitchFamily="34" charset="0"/>
              </a:rPr>
              <a:t>32% trouble psychiatrique sévère</a:t>
            </a:r>
            <a:r>
              <a:rPr lang="fr-FR" sz="1125" dirty="0">
                <a:solidFill>
                  <a:schemeClr val="accent1">
                    <a:lumMod val="75000"/>
                  </a:schemeClr>
                </a:solidFill>
                <a:latin typeface="Century Gothic" panose="020B0502020202020204" pitchFamily="34" charset="0"/>
              </a:rPr>
              <a:t> ( 40% 18-25 ans)</a:t>
            </a:r>
          </a:p>
          <a:p>
            <a:r>
              <a:rPr lang="fr-FR" sz="1125" dirty="0">
                <a:solidFill>
                  <a:schemeClr val="accent1">
                    <a:lumMod val="75000"/>
                  </a:schemeClr>
                </a:solidFill>
                <a:latin typeface="Century Gothic" panose="020B0502020202020204" pitchFamily="34" charset="0"/>
              </a:rPr>
              <a:t>29 % addictions : 	20% : alcool ; 16 % cannabis </a:t>
            </a:r>
          </a:p>
          <a:p>
            <a:r>
              <a:rPr lang="fr-FR" sz="1125" dirty="0">
                <a:solidFill>
                  <a:schemeClr val="accent1">
                    <a:lumMod val="75000"/>
                  </a:schemeClr>
                </a:solidFill>
                <a:latin typeface="Century Gothic" panose="020B0502020202020204" pitchFamily="34" charset="0"/>
              </a:rPr>
              <a:t>21 % Trouble personnalité 		Pop </a:t>
            </a:r>
            <a:r>
              <a:rPr lang="fr-FR" sz="1125" dirty="0" err="1">
                <a:solidFill>
                  <a:schemeClr val="accent1">
                    <a:lumMod val="75000"/>
                  </a:schemeClr>
                </a:solidFill>
                <a:latin typeface="Century Gothic" panose="020B0502020202020204" pitchFamily="34" charset="0"/>
              </a:rPr>
              <a:t>gén</a:t>
            </a:r>
            <a:r>
              <a:rPr lang="fr-FR" sz="1125" dirty="0">
                <a:solidFill>
                  <a:schemeClr val="accent1">
                    <a:lumMod val="75000"/>
                  </a:schemeClr>
                </a:solidFill>
                <a:latin typeface="Century Gothic" panose="020B0502020202020204" pitchFamily="34" charset="0"/>
              </a:rPr>
              <a:t> 4 % 		</a:t>
            </a:r>
          </a:p>
          <a:p>
            <a:r>
              <a:rPr lang="fr-FR" sz="1125" dirty="0">
                <a:solidFill>
                  <a:schemeClr val="accent1">
                    <a:lumMod val="75000"/>
                  </a:schemeClr>
                </a:solidFill>
                <a:latin typeface="Century Gothic" panose="020B0502020202020204" pitchFamily="34" charset="0"/>
              </a:rPr>
              <a:t>13 % Psychose 	 		Pop </a:t>
            </a:r>
            <a:r>
              <a:rPr lang="fr-FR" sz="1125" dirty="0" err="1">
                <a:solidFill>
                  <a:schemeClr val="accent1">
                    <a:lumMod val="75000"/>
                  </a:schemeClr>
                </a:solidFill>
                <a:latin typeface="Century Gothic" panose="020B0502020202020204" pitchFamily="34" charset="0"/>
              </a:rPr>
              <a:t>gén</a:t>
            </a:r>
            <a:r>
              <a:rPr lang="fr-FR" sz="1125" dirty="0">
                <a:solidFill>
                  <a:schemeClr val="accent1">
                    <a:lumMod val="75000"/>
                  </a:schemeClr>
                </a:solidFill>
                <a:latin typeface="Century Gothic" panose="020B0502020202020204" pitchFamily="34" charset="0"/>
              </a:rPr>
              <a:t> 1-2% 		</a:t>
            </a:r>
          </a:p>
          <a:p>
            <a:r>
              <a:rPr lang="fr-FR" sz="1125" dirty="0">
                <a:solidFill>
                  <a:schemeClr val="accent1">
                    <a:lumMod val="75000"/>
                  </a:schemeClr>
                </a:solidFill>
                <a:latin typeface="Century Gothic" panose="020B0502020202020204" pitchFamily="34" charset="0"/>
              </a:rPr>
              <a:t>12 % Anxiété			Pop </a:t>
            </a:r>
            <a:r>
              <a:rPr lang="fr-FR" sz="1125" dirty="0" err="1">
                <a:solidFill>
                  <a:schemeClr val="accent1">
                    <a:lumMod val="75000"/>
                  </a:schemeClr>
                </a:solidFill>
                <a:latin typeface="Century Gothic" panose="020B0502020202020204" pitchFamily="34" charset="0"/>
              </a:rPr>
              <a:t>gén</a:t>
            </a:r>
            <a:r>
              <a:rPr lang="fr-FR" sz="1125" dirty="0">
                <a:solidFill>
                  <a:schemeClr val="accent1">
                    <a:lumMod val="75000"/>
                  </a:schemeClr>
                </a:solidFill>
                <a:latin typeface="Century Gothic" panose="020B0502020202020204" pitchFamily="34" charset="0"/>
              </a:rPr>
              <a:t> 5 % 			</a:t>
            </a:r>
          </a:p>
          <a:p>
            <a:r>
              <a:rPr lang="fr-FR" sz="1125" dirty="0">
                <a:solidFill>
                  <a:schemeClr val="accent1">
                    <a:lumMod val="75000"/>
                  </a:schemeClr>
                </a:solidFill>
                <a:latin typeface="Century Gothic" panose="020B0502020202020204" pitchFamily="34" charset="0"/>
              </a:rPr>
              <a:t>  7 % Dépression			Pop </a:t>
            </a:r>
            <a:r>
              <a:rPr lang="fr-FR" sz="1125" dirty="0" err="1">
                <a:solidFill>
                  <a:schemeClr val="accent1">
                    <a:lumMod val="75000"/>
                  </a:schemeClr>
                </a:solidFill>
                <a:latin typeface="Century Gothic" panose="020B0502020202020204" pitchFamily="34" charset="0"/>
              </a:rPr>
              <a:t>gén</a:t>
            </a:r>
            <a:r>
              <a:rPr lang="fr-FR" sz="1125" dirty="0">
                <a:solidFill>
                  <a:schemeClr val="accent1">
                    <a:lumMod val="75000"/>
                  </a:schemeClr>
                </a:solidFill>
                <a:latin typeface="Century Gothic" panose="020B0502020202020204" pitchFamily="34" charset="0"/>
              </a:rPr>
              <a:t> 4,2 % 		</a:t>
            </a:r>
          </a:p>
          <a:p>
            <a:endParaRPr lang="fr-FR" sz="1125" dirty="0">
              <a:solidFill>
                <a:schemeClr val="accent1">
                  <a:lumMod val="75000"/>
                </a:schemeClr>
              </a:solidFill>
              <a:latin typeface="Century Gothic" panose="020B0502020202020204" pitchFamily="34" charset="0"/>
            </a:endParaRPr>
          </a:p>
          <a:p>
            <a:r>
              <a:rPr lang="fr-FR" sz="1125" dirty="0">
                <a:solidFill>
                  <a:schemeClr val="accent1">
                    <a:lumMod val="75000"/>
                  </a:schemeClr>
                </a:solidFill>
                <a:latin typeface="Century Gothic" panose="020B0502020202020204" pitchFamily="34" charset="0"/>
              </a:rPr>
              <a:t>13% risque suicidaire moyen ou élevé 					</a:t>
            </a:r>
          </a:p>
          <a:p>
            <a:r>
              <a:rPr lang="fr-FR" sz="1125" dirty="0">
                <a:solidFill>
                  <a:schemeClr val="accent1">
                    <a:lumMod val="75000"/>
                  </a:schemeClr>
                </a:solidFill>
                <a:latin typeface="Century Gothic" panose="020B0502020202020204" pitchFamily="34" charset="0"/>
              </a:rPr>
              <a:t>	</a:t>
            </a:r>
          </a:p>
          <a:p>
            <a:r>
              <a:rPr lang="fr-FR" sz="1125" dirty="0">
                <a:solidFill>
                  <a:schemeClr val="accent1">
                    <a:lumMod val="75000"/>
                  </a:schemeClr>
                </a:solidFill>
                <a:latin typeface="Century Gothic" panose="020B0502020202020204" pitchFamily="34" charset="0"/>
              </a:rPr>
              <a:t>70% déjà eu contact aux soins dont 25% déjà hospitalisés dont 18% sous contrainte</a:t>
            </a:r>
          </a:p>
          <a:p>
            <a:r>
              <a:rPr lang="fr-FR" sz="1125" dirty="0">
                <a:solidFill>
                  <a:schemeClr val="accent1">
                    <a:lumMod val="75000"/>
                  </a:schemeClr>
                </a:solidFill>
                <a:latin typeface="Century Gothic" panose="020B0502020202020204" pitchFamily="34" charset="0"/>
              </a:rPr>
              <a:t>75% ayant eu un suivi ne l’ont plus : 40% psychotiques</a:t>
            </a:r>
          </a:p>
          <a:p>
            <a:endParaRPr lang="fr-FR" dirty="0"/>
          </a:p>
          <a:p>
            <a:endParaRPr lang="fr-FR" dirty="0"/>
          </a:p>
        </p:txBody>
      </p:sp>
    </p:spTree>
    <p:extLst>
      <p:ext uri="{BB962C8B-B14F-4D97-AF65-F5344CB8AC3E}">
        <p14:creationId xmlns:p14="http://schemas.microsoft.com/office/powerpoint/2010/main" val="20476119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8549"/>
                                        </p:tgtEl>
                                        <p:attrNameLst>
                                          <p:attrName>style.visibility</p:attrName>
                                        </p:attrNameLst>
                                      </p:cBhvr>
                                      <p:to>
                                        <p:strVal val="visible"/>
                                      </p:to>
                                    </p:set>
                                    <p:animEffect transition="in" filter="fade">
                                      <p:cBhvr>
                                        <p:cTn id="7" dur="1000"/>
                                        <p:tgtEl>
                                          <p:spTgt spid="108549"/>
                                        </p:tgtEl>
                                      </p:cBhvr>
                                    </p:animEffect>
                                    <p:anim calcmode="lin" valueType="num">
                                      <p:cBhvr>
                                        <p:cTn id="8" dur="1000" fill="hold"/>
                                        <p:tgtEl>
                                          <p:spTgt spid="108549"/>
                                        </p:tgtEl>
                                        <p:attrNameLst>
                                          <p:attrName>ppt_x</p:attrName>
                                        </p:attrNameLst>
                                      </p:cBhvr>
                                      <p:tavLst>
                                        <p:tav tm="0">
                                          <p:val>
                                            <p:strVal val="#ppt_x"/>
                                          </p:val>
                                        </p:tav>
                                        <p:tav tm="100000">
                                          <p:val>
                                            <p:strVal val="#ppt_x"/>
                                          </p:val>
                                        </p:tav>
                                      </p:tavLst>
                                    </p:anim>
                                    <p:anim calcmode="lin" valueType="num">
                                      <p:cBhvr>
                                        <p:cTn id="9" dur="1000" fill="hold"/>
                                        <p:tgtEl>
                                          <p:spTgt spid="1085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CF26C67-A84D-44DF-B56D-0E4A859AEF8A}"/>
              </a:ext>
            </a:extLst>
          </p:cNvPr>
          <p:cNvSpPr>
            <a:spLocks noGrp="1"/>
          </p:cNvSpPr>
          <p:nvPr>
            <p:ph type="title"/>
          </p:nvPr>
        </p:nvSpPr>
        <p:spPr>
          <a:xfrm>
            <a:off x="1364910" y="1789076"/>
            <a:ext cx="6633122" cy="458645"/>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2400" b="1" dirty="0"/>
              <a:t>Les équipes mobiles psychiatrie précarité</a:t>
            </a:r>
          </a:p>
        </p:txBody>
      </p:sp>
      <p:sp>
        <p:nvSpPr>
          <p:cNvPr id="4" name="Espace réservé du numéro de diapositive 3">
            <a:extLst>
              <a:ext uri="{FF2B5EF4-FFF2-40B4-BE49-F238E27FC236}">
                <a16:creationId xmlns:a16="http://schemas.microsoft.com/office/drawing/2014/main" id="{4ED2F143-A890-42C1-8A8E-B409843BE42F}"/>
              </a:ext>
            </a:extLst>
          </p:cNvPr>
          <p:cNvSpPr>
            <a:spLocks noGrp="1"/>
          </p:cNvSpPr>
          <p:nvPr>
            <p:ph type="sldNum" sz="quarter" idx="4"/>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42</a:t>
            </a:fld>
            <a:endParaRPr lang="fr-FR" dirty="0"/>
          </a:p>
        </p:txBody>
      </p:sp>
    </p:spTree>
    <p:extLst>
      <p:ext uri="{BB962C8B-B14F-4D97-AF65-F5344CB8AC3E}">
        <p14:creationId xmlns:p14="http://schemas.microsoft.com/office/powerpoint/2010/main" val="39677092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760951-4E34-4605-8C2B-040D24FAF19F}"/>
              </a:ext>
            </a:extLst>
          </p:cNvPr>
          <p:cNvSpPr>
            <a:spLocks noGrp="1"/>
          </p:cNvSpPr>
          <p:nvPr>
            <p:ph type="title"/>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Le texte princeps : 2005 </a:t>
            </a:r>
          </a:p>
        </p:txBody>
      </p:sp>
      <p:sp>
        <p:nvSpPr>
          <p:cNvPr id="3" name="Espace réservé du contenu 2">
            <a:extLst>
              <a:ext uri="{FF2B5EF4-FFF2-40B4-BE49-F238E27FC236}">
                <a16:creationId xmlns:a16="http://schemas.microsoft.com/office/drawing/2014/main" id="{14AC1E4B-58E2-45DA-B349-965EA4FE6BAB}"/>
              </a:ext>
            </a:extLst>
          </p:cNvPr>
          <p:cNvSpPr>
            <a:spLocks noGrp="1"/>
          </p:cNvSpPr>
          <p:nvPr>
            <p:ph sz="quarter" idx="10"/>
          </p:nvPr>
        </p:nvSpPr>
        <p:spPr>
          <a:xfrm>
            <a:off x="334848" y="627258"/>
            <a:ext cx="4955609" cy="3235769"/>
          </a:xfr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CIRCULAIRE N°DHOS/O2/DGS/6C/DGAS/1A/1B/521 du 23 novembre 2005 relative à la prise en charge des besoins en santé mentale des personnes en situation de précarité et d’exclusion et à la mise en œuvre d’équipes mobiles spécialisées en psychiatrie.</a:t>
            </a:r>
          </a:p>
        </p:txBody>
      </p:sp>
      <p:sp>
        <p:nvSpPr>
          <p:cNvPr id="4" name="Espace réservé du numéro de diapositive 3">
            <a:extLst>
              <a:ext uri="{FF2B5EF4-FFF2-40B4-BE49-F238E27FC236}">
                <a16:creationId xmlns:a16="http://schemas.microsoft.com/office/drawing/2014/main" id="{4418199B-6A57-4963-B44B-2015D1EEB598}"/>
              </a:ext>
            </a:extLst>
          </p:cNvPr>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43</a:t>
            </a:fld>
            <a:endParaRPr lang="fr-FR" dirty="0"/>
          </a:p>
        </p:txBody>
      </p:sp>
      <p:pic>
        <p:nvPicPr>
          <p:cNvPr id="6" name="Image 5">
            <a:extLst>
              <a:ext uri="{FF2B5EF4-FFF2-40B4-BE49-F238E27FC236}">
                <a16:creationId xmlns:a16="http://schemas.microsoft.com/office/drawing/2014/main" id="{09296ACB-253D-4146-8340-3682354EFC74}"/>
              </a:ext>
            </a:extLst>
          </p:cNvPr>
          <p:cNvPicPr>
            <a:picLocks noChangeAspect="1"/>
          </p:cNvPicPr>
          <p:nvPr/>
        </p:nvPicPr>
        <p:blipFill>
          <a:blip r:embed="rId2"/>
          <a:stretch>
            <a:fillRect/>
          </a:stretch>
        </p:blipFill>
        <p:spPr>
          <a:xfrm>
            <a:off x="6244157" y="338446"/>
            <a:ext cx="2564995" cy="3442621"/>
          </a:xfrm>
          <a:prstGeom prst="rect">
            <a:avLst/>
          </a:prstGeom>
        </p:spPr>
      </p:pic>
    </p:spTree>
    <p:extLst>
      <p:ext uri="{BB962C8B-B14F-4D97-AF65-F5344CB8AC3E}">
        <p14:creationId xmlns:p14="http://schemas.microsoft.com/office/powerpoint/2010/main" val="8012135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70B899-8AEC-4446-AA36-D339D0991C71}"/>
              </a:ext>
            </a:extLst>
          </p:cNvPr>
          <p:cNvSpPr>
            <a:spLocks noGrp="1"/>
          </p:cNvSpPr>
          <p:nvPr>
            <p:ph type="title"/>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Des textes de référence actualisés</a:t>
            </a:r>
          </a:p>
        </p:txBody>
      </p:sp>
      <p:sp>
        <p:nvSpPr>
          <p:cNvPr id="3" name="Espace réservé du contenu 2">
            <a:extLst>
              <a:ext uri="{FF2B5EF4-FFF2-40B4-BE49-F238E27FC236}">
                <a16:creationId xmlns:a16="http://schemas.microsoft.com/office/drawing/2014/main" id="{FE6BD22C-AB30-4804-AD0B-075DF74090C2}"/>
              </a:ext>
            </a:extLst>
          </p:cNvPr>
          <p:cNvSpPr>
            <a:spLocks noGrp="1"/>
          </p:cNvSpPr>
          <p:nvPr>
            <p:ph sz="quarter" idx="10"/>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dirty="0"/>
          </a:p>
          <a:p>
            <a:endParaRPr lang="fr-FR" dirty="0"/>
          </a:p>
        </p:txBody>
      </p:sp>
      <p:sp>
        <p:nvSpPr>
          <p:cNvPr id="4" name="Espace réservé du numéro de diapositive 3">
            <a:extLst>
              <a:ext uri="{FF2B5EF4-FFF2-40B4-BE49-F238E27FC236}">
                <a16:creationId xmlns:a16="http://schemas.microsoft.com/office/drawing/2014/main" id="{ED8C3025-0F53-4202-890E-D2C89CB5DA84}"/>
              </a:ext>
            </a:extLst>
          </p:cNvPr>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44</a:t>
            </a:fld>
            <a:endParaRPr lang="fr-FR" dirty="0"/>
          </a:p>
        </p:txBody>
      </p:sp>
      <p:pic>
        <p:nvPicPr>
          <p:cNvPr id="6" name="Image 5">
            <a:extLst>
              <a:ext uri="{FF2B5EF4-FFF2-40B4-BE49-F238E27FC236}">
                <a16:creationId xmlns:a16="http://schemas.microsoft.com/office/drawing/2014/main" id="{D91552BC-92F4-405B-9F43-738AF0EC7A54}"/>
              </a:ext>
            </a:extLst>
          </p:cNvPr>
          <p:cNvPicPr>
            <a:picLocks noChangeAspect="1"/>
          </p:cNvPicPr>
          <p:nvPr/>
        </p:nvPicPr>
        <p:blipFill>
          <a:blip r:embed="rId2"/>
          <a:stretch>
            <a:fillRect/>
          </a:stretch>
        </p:blipFill>
        <p:spPr>
          <a:xfrm>
            <a:off x="62851" y="640925"/>
            <a:ext cx="4509149" cy="3839041"/>
          </a:xfrm>
          <a:prstGeom prst="rect">
            <a:avLst/>
          </a:prstGeom>
        </p:spPr>
      </p:pic>
      <p:pic>
        <p:nvPicPr>
          <p:cNvPr id="7" name="Image 6">
            <a:extLst>
              <a:ext uri="{FF2B5EF4-FFF2-40B4-BE49-F238E27FC236}">
                <a16:creationId xmlns:a16="http://schemas.microsoft.com/office/drawing/2014/main" id="{B5B08FBA-EAB9-46A6-A7EC-8E8AF5AABB6C}"/>
              </a:ext>
            </a:extLst>
          </p:cNvPr>
          <p:cNvPicPr>
            <a:picLocks noChangeAspect="1"/>
          </p:cNvPicPr>
          <p:nvPr/>
        </p:nvPicPr>
        <p:blipFill>
          <a:blip r:embed="rId3"/>
          <a:stretch>
            <a:fillRect/>
          </a:stretch>
        </p:blipFill>
        <p:spPr>
          <a:xfrm>
            <a:off x="5017096" y="180765"/>
            <a:ext cx="3631109" cy="4133787"/>
          </a:xfrm>
          <a:prstGeom prst="rect">
            <a:avLst/>
          </a:prstGeom>
        </p:spPr>
      </p:pic>
    </p:spTree>
    <p:extLst>
      <p:ext uri="{BB962C8B-B14F-4D97-AF65-F5344CB8AC3E}">
        <p14:creationId xmlns:p14="http://schemas.microsoft.com/office/powerpoint/2010/main" val="5465584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2700" b="1" dirty="0">
                <a:solidFill>
                  <a:srgbClr val="00B0F0"/>
                </a:solidFill>
                <a:latin typeface="Century Gothic" panose="020B0502020202020204" pitchFamily="34" charset="0"/>
              </a:rPr>
              <a:t>Equipes Mobiles Psychiatrie et Précarité : EMPP</a:t>
            </a:r>
            <a:br>
              <a:rPr lang="fr-FR" b="1" dirty="0">
                <a:solidFill>
                  <a:srgbClr val="00B0F0"/>
                </a:solidFill>
                <a:latin typeface="Century Gothic" panose="020B0502020202020204" pitchFamily="34" charset="0"/>
              </a:rPr>
            </a:br>
            <a:r>
              <a:rPr lang="fr-FR" sz="1050" dirty="0">
                <a:solidFill>
                  <a:schemeClr val="accent1">
                    <a:lumMod val="75000"/>
                  </a:schemeClr>
                </a:solidFill>
              </a:rPr>
              <a:t>Nouveau cahier des charges 2024</a:t>
            </a:r>
          </a:p>
        </p:txBody>
      </p:sp>
      <p:sp>
        <p:nvSpPr>
          <p:cNvPr id="3" name="Espace réservé du contenu 2"/>
          <p:cNvSpPr>
            <a:spLocks noGrp="1"/>
          </p:cNvSpPr>
          <p:nvPr>
            <p:ph sz="quarter" idx="10"/>
          </p:nvPr>
        </p:nvSpPr>
        <p:spPr>
          <a:xfrm>
            <a:off x="334849" y="856422"/>
            <a:ext cx="8809151" cy="3788207"/>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128588" indent="-128588">
              <a:lnSpc>
                <a:spcPct val="120000"/>
              </a:lnSpc>
              <a:buFont typeface="Arial" panose="020B0604020202020204" pitchFamily="34" charset="0"/>
              <a:buChar char="•"/>
            </a:pPr>
            <a:r>
              <a:rPr lang="fr-FR" sz="1200" b="1" dirty="0">
                <a:solidFill>
                  <a:schemeClr val="accent1"/>
                </a:solidFill>
                <a:latin typeface="Century Gothic" panose="020B0502020202020204" pitchFamily="34" charset="0"/>
              </a:rPr>
              <a:t>Publics visés</a:t>
            </a:r>
          </a:p>
          <a:p>
            <a:pPr marL="514402" lvl="1" indent="-128588">
              <a:lnSpc>
                <a:spcPct val="120000"/>
              </a:lnSpc>
            </a:pPr>
            <a:r>
              <a:rPr lang="fr-FR" sz="1200" dirty="0">
                <a:solidFill>
                  <a:schemeClr val="accent1"/>
                </a:solidFill>
              </a:rPr>
              <a:t>P</a:t>
            </a:r>
            <a:r>
              <a:rPr lang="fr-FR" sz="1200" dirty="0">
                <a:solidFill>
                  <a:schemeClr val="accent1"/>
                </a:solidFill>
                <a:latin typeface="Century Gothic" panose="020B0502020202020204" pitchFamily="34" charset="0"/>
              </a:rPr>
              <a:t>ersonnes en situation de grande </a:t>
            </a:r>
            <a:r>
              <a:rPr lang="fr-FR" sz="1200" dirty="0">
                <a:solidFill>
                  <a:schemeClr val="accent1"/>
                </a:solidFill>
              </a:rPr>
              <a:t>précarité et d’exclusion sociale ET présentant </a:t>
            </a:r>
            <a:r>
              <a:rPr lang="fr-FR" sz="1200" dirty="0">
                <a:solidFill>
                  <a:schemeClr val="accent1"/>
                </a:solidFill>
                <a:latin typeface="Century Gothic" panose="020B0502020202020204" pitchFamily="34" charset="0"/>
              </a:rPr>
              <a:t>des troubles psychiques</a:t>
            </a:r>
          </a:p>
          <a:p>
            <a:pPr marL="514402" lvl="1" indent="-128588">
              <a:lnSpc>
                <a:spcPct val="120000"/>
              </a:lnSpc>
            </a:pPr>
            <a:r>
              <a:rPr lang="fr-FR" sz="1200" dirty="0">
                <a:solidFill>
                  <a:schemeClr val="accent1"/>
                </a:solidFill>
                <a:latin typeface="Century Gothic" panose="020B0502020202020204" pitchFamily="34" charset="0"/>
              </a:rPr>
              <a:t>Acteurs de premières lignes (maraude, accueil de jour, centre d’hébergement, …)</a:t>
            </a:r>
          </a:p>
          <a:p>
            <a:pPr marL="128588" indent="-128588">
              <a:lnSpc>
                <a:spcPct val="120000"/>
              </a:lnSpc>
              <a:buFont typeface="Arial" panose="020B0604020202020204" pitchFamily="34" charset="0"/>
              <a:buChar char="•"/>
            </a:pPr>
            <a:r>
              <a:rPr lang="fr-FR" sz="1200" b="1" dirty="0">
                <a:solidFill>
                  <a:schemeClr val="accent1"/>
                </a:solidFill>
                <a:latin typeface="Century Gothic" panose="020B0502020202020204" pitchFamily="34" charset="0"/>
              </a:rPr>
              <a:t>Missions</a:t>
            </a:r>
          </a:p>
          <a:p>
            <a:pPr marL="514402" lvl="1" indent="-128588">
              <a:lnSpc>
                <a:spcPct val="120000"/>
              </a:lnSpc>
            </a:pPr>
            <a:r>
              <a:rPr lang="fr-FR" sz="1200" dirty="0">
                <a:solidFill>
                  <a:schemeClr val="accent1"/>
                </a:solidFill>
                <a:latin typeface="Century Gothic" panose="020B0502020202020204" pitchFamily="34" charset="0"/>
              </a:rPr>
              <a:t>Aller au devant de ces publics afin de faciliter la prévention, le repérage précoce, l’identification des besoins, l’orientation et l’accès aux dispositifs de soins si nécessaire</a:t>
            </a:r>
          </a:p>
          <a:p>
            <a:pPr marL="514402" lvl="1" indent="-128588">
              <a:lnSpc>
                <a:spcPct val="120000"/>
              </a:lnSpc>
            </a:pPr>
            <a:r>
              <a:rPr lang="fr-FR" sz="1200" dirty="0">
                <a:solidFill>
                  <a:schemeClr val="accent1"/>
                </a:solidFill>
                <a:latin typeface="Century Gothic" panose="020B0502020202020204" pitchFamily="34" charset="0"/>
              </a:rPr>
              <a:t>Assurer une fonction d’interface entre les secteurs de psychiatrie et les équipes sanitaires et sociales</a:t>
            </a:r>
          </a:p>
          <a:p>
            <a:pPr marL="128588" indent="-128588">
              <a:lnSpc>
                <a:spcPct val="120000"/>
              </a:lnSpc>
              <a:buFont typeface="Arial" panose="020B0604020202020204" pitchFamily="34" charset="0"/>
              <a:buChar char="•"/>
            </a:pPr>
            <a:r>
              <a:rPr lang="fr-FR" sz="1200" b="1" dirty="0">
                <a:solidFill>
                  <a:schemeClr val="accent1"/>
                </a:solidFill>
                <a:latin typeface="Century Gothic" panose="020B0502020202020204" pitchFamily="34" charset="0"/>
              </a:rPr>
              <a:t>Fonctionnement</a:t>
            </a:r>
          </a:p>
          <a:p>
            <a:pPr marL="514402" lvl="1" indent="-128588">
              <a:lnSpc>
                <a:spcPct val="120000"/>
              </a:lnSpc>
            </a:pPr>
            <a:r>
              <a:rPr lang="fr-FR" sz="1200" dirty="0">
                <a:solidFill>
                  <a:schemeClr val="accent1"/>
                </a:solidFill>
                <a:latin typeface="Century Gothic" panose="020B0502020202020204" pitchFamily="34" charset="0"/>
              </a:rPr>
              <a:t>Equipe pluridisciplinaire avec un temps médical, Infirmiers, psychologues, Secrétariat et +/- assistant social, Educateur, AMP</a:t>
            </a:r>
          </a:p>
          <a:p>
            <a:pPr marL="514402" lvl="1" indent="-128588">
              <a:lnSpc>
                <a:spcPct val="120000"/>
              </a:lnSpc>
            </a:pPr>
            <a:r>
              <a:rPr lang="fr-FR" sz="1200" dirty="0">
                <a:solidFill>
                  <a:schemeClr val="accent1"/>
                </a:solidFill>
              </a:rPr>
              <a:t>Mesure 9 des Assises de la santé mentale : déploiement de consultation de psychologues avancées pour personnes accueillies sur des sites AHI </a:t>
            </a:r>
            <a:endParaRPr lang="fr-FR" sz="1200" dirty="0">
              <a:solidFill>
                <a:schemeClr val="accent1"/>
              </a:solidFill>
              <a:latin typeface="Century Gothic" panose="020B0502020202020204" pitchFamily="34" charset="0"/>
            </a:endParaRPr>
          </a:p>
          <a:p>
            <a:pPr marL="128588" indent="-128588">
              <a:buFont typeface="Arial" panose="020B0604020202020204" pitchFamily="34" charset="0"/>
              <a:buChar char="•"/>
            </a:pPr>
            <a:endParaRPr lang="fr-FR" sz="825" dirty="0">
              <a:solidFill>
                <a:schemeClr val="accent1"/>
              </a:solidFill>
            </a:endParaRPr>
          </a:p>
          <a:p>
            <a:pPr marL="128588" indent="-128588">
              <a:buFont typeface="Arial" panose="020B0604020202020204" pitchFamily="34" charset="0"/>
              <a:buChar char="•"/>
            </a:pPr>
            <a:endParaRPr lang="fr-FR" sz="825" dirty="0">
              <a:solidFill>
                <a:schemeClr val="accent1"/>
              </a:solidFill>
            </a:endParaRPr>
          </a:p>
        </p:txBody>
      </p:sp>
      <p:sp>
        <p:nvSpPr>
          <p:cNvPr id="4" name="Espace réservé du numéro de diapositive 3"/>
          <p:cNvSpPr>
            <a:spLocks noGrp="1"/>
          </p:cNvSpPr>
          <p:nvPr>
            <p:ph type="sldNum" sz="quarter" idx="4294967295"/>
          </p:nvPr>
        </p:nvSpPr>
        <p:spPr>
          <a:xfrm>
            <a:off x="7086600" y="4644629"/>
            <a:ext cx="2057400" cy="273844"/>
          </a:xfrm>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solidFill>
                  <a:prstClr val="black">
                    <a:tint val="75000"/>
                  </a:prstClr>
                </a:solidFill>
              </a:rPr>
              <a:pPr/>
              <a:t>45</a:t>
            </a:fld>
            <a:endParaRPr lang="fr-FR" dirty="0">
              <a:solidFill>
                <a:prstClr val="black">
                  <a:tint val="75000"/>
                </a:prstClr>
              </a:solidFill>
            </a:endParaRPr>
          </a:p>
        </p:txBody>
      </p:sp>
    </p:spTree>
    <p:extLst>
      <p:ext uri="{BB962C8B-B14F-4D97-AF65-F5344CB8AC3E}">
        <p14:creationId xmlns:p14="http://schemas.microsoft.com/office/powerpoint/2010/main" val="953225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41644" y="133838"/>
            <a:ext cx="7807570" cy="575379"/>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b="1" dirty="0">
                <a:solidFill>
                  <a:srgbClr val="00B0F0"/>
                </a:solidFill>
                <a:latin typeface="Century Gothic" panose="020B0502020202020204" pitchFamily="34" charset="0"/>
              </a:rPr>
              <a:t>Missions de EMPP : une palette d’actions</a:t>
            </a:r>
            <a:br>
              <a:rPr lang="fr-FR" b="1" dirty="0">
                <a:solidFill>
                  <a:srgbClr val="00B0F0"/>
                </a:solidFill>
                <a:latin typeface="Century Gothic" panose="020B0502020202020204" pitchFamily="34" charset="0"/>
              </a:rPr>
            </a:br>
            <a:r>
              <a:rPr lang="fr-FR" b="1" dirty="0">
                <a:solidFill>
                  <a:srgbClr val="00B0F0"/>
                </a:solidFill>
                <a:latin typeface="Century Gothic" panose="020B0502020202020204" pitchFamily="34" charset="0"/>
              </a:rPr>
              <a:t> </a:t>
            </a:r>
            <a:endParaRPr lang="fr-FR" sz="1050" dirty="0">
              <a:solidFill>
                <a:srgbClr val="00B0F0"/>
              </a:solidFill>
              <a:latin typeface="Century Gothic" panose="020B0502020202020204" pitchFamily="34" charset="0"/>
            </a:endParaRPr>
          </a:p>
        </p:txBody>
      </p:sp>
      <p:sp>
        <p:nvSpPr>
          <p:cNvPr id="3" name="Espace réservé du contenu 2"/>
          <p:cNvSpPr>
            <a:spLocks noGrp="1"/>
          </p:cNvSpPr>
          <p:nvPr>
            <p:ph sz="quarter" idx="10"/>
          </p:nvPr>
        </p:nvSpPr>
        <p:spPr>
          <a:xfrm>
            <a:off x="334849" y="709218"/>
            <a:ext cx="8467508" cy="3859814"/>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514402" lvl="1" indent="-128588">
              <a:lnSpc>
                <a:spcPct val="100000"/>
              </a:lnSpc>
            </a:pPr>
            <a:r>
              <a:rPr lang="fr-FR" sz="1350" b="1" dirty="0">
                <a:solidFill>
                  <a:schemeClr val="accent1"/>
                </a:solidFill>
              </a:rPr>
              <a:t>En direction de personne en précarité</a:t>
            </a:r>
          </a:p>
          <a:p>
            <a:pPr marL="771611" lvl="2" indent="-128588">
              <a:lnSpc>
                <a:spcPct val="100000"/>
              </a:lnSpc>
            </a:pPr>
            <a:r>
              <a:rPr lang="fr-FR" sz="1350" b="1" dirty="0">
                <a:solidFill>
                  <a:schemeClr val="accent1"/>
                </a:solidFill>
              </a:rPr>
              <a:t>Rencontre de personnes en rue avec les équipes de maraude</a:t>
            </a:r>
          </a:p>
          <a:p>
            <a:pPr marL="771611" lvl="2" indent="-128588">
              <a:lnSpc>
                <a:spcPct val="100000"/>
              </a:lnSpc>
            </a:pPr>
            <a:r>
              <a:rPr lang="fr-FR" sz="1350" b="1" dirty="0">
                <a:solidFill>
                  <a:schemeClr val="accent1"/>
                </a:solidFill>
              </a:rPr>
              <a:t>Interventions sur signalement ou permanences dans les lieux sociaux repérés et fréquentés par les usagers (ex CHRS, lieux de vie, accueils de jour)</a:t>
            </a:r>
          </a:p>
          <a:p>
            <a:pPr marL="771611" lvl="2" indent="-128588">
              <a:lnSpc>
                <a:spcPct val="100000"/>
              </a:lnSpc>
            </a:pPr>
            <a:r>
              <a:rPr lang="fr-FR" sz="1350" b="1" dirty="0">
                <a:solidFill>
                  <a:schemeClr val="accent1"/>
                </a:solidFill>
              </a:rPr>
              <a:t>Entretiens individuels (évaluation des besoins)</a:t>
            </a:r>
          </a:p>
          <a:p>
            <a:pPr marL="771611" lvl="2" indent="-128588">
              <a:lnSpc>
                <a:spcPct val="100000"/>
              </a:lnSpc>
            </a:pPr>
            <a:r>
              <a:rPr lang="fr-FR" sz="1350" b="1" dirty="0">
                <a:solidFill>
                  <a:schemeClr val="accent1"/>
                </a:solidFill>
              </a:rPr>
              <a:t>Accueil, orientation et accompagnement vers des PEC de droits communs (en CMP, ou préparation à l’hospitalisation et aux sorties d’hospitalisation)</a:t>
            </a:r>
          </a:p>
          <a:p>
            <a:pPr marL="771611" lvl="2" indent="-128588">
              <a:lnSpc>
                <a:spcPct val="100000"/>
              </a:lnSpc>
            </a:pPr>
            <a:r>
              <a:rPr lang="fr-FR" sz="1350" b="1" dirty="0">
                <a:solidFill>
                  <a:schemeClr val="accent1"/>
                </a:solidFill>
              </a:rPr>
              <a:t>PEC dans cadre de groupes d’échanges ou de paroles ou d’ateliers thérapeutiques</a:t>
            </a:r>
          </a:p>
          <a:p>
            <a:pPr marL="771611" lvl="2" indent="-128588">
              <a:lnSpc>
                <a:spcPct val="100000"/>
              </a:lnSpc>
            </a:pPr>
            <a:endParaRPr lang="fr-FR" sz="1350" b="1" dirty="0">
              <a:solidFill>
                <a:schemeClr val="accent1"/>
              </a:solidFill>
            </a:endParaRPr>
          </a:p>
          <a:p>
            <a:pPr marL="514402" lvl="1" indent="-128588">
              <a:lnSpc>
                <a:spcPct val="100000"/>
              </a:lnSpc>
            </a:pPr>
            <a:r>
              <a:rPr lang="fr-FR" sz="1350" b="1" dirty="0">
                <a:solidFill>
                  <a:schemeClr val="accent1"/>
                </a:solidFill>
                <a:latin typeface="Century Gothic" panose="020B0502020202020204" pitchFamily="34" charset="0"/>
              </a:rPr>
              <a:t>En direction des acteur de premières lignes</a:t>
            </a:r>
          </a:p>
          <a:p>
            <a:pPr marL="771611" lvl="2" indent="-128588">
              <a:lnSpc>
                <a:spcPct val="100000"/>
              </a:lnSpc>
            </a:pPr>
            <a:r>
              <a:rPr lang="fr-FR" sz="1350" dirty="0">
                <a:solidFill>
                  <a:schemeClr val="accent1"/>
                </a:solidFill>
                <a:latin typeface="Century Gothic" panose="020B0502020202020204" pitchFamily="34" charset="0"/>
              </a:rPr>
              <a:t>Action de formation sur les problématiques liées à la précarité</a:t>
            </a:r>
          </a:p>
          <a:p>
            <a:pPr marL="771611" lvl="2" indent="-128588">
              <a:lnSpc>
                <a:spcPct val="100000"/>
              </a:lnSpc>
            </a:pPr>
            <a:r>
              <a:rPr lang="fr-FR" sz="1350" dirty="0">
                <a:solidFill>
                  <a:schemeClr val="accent1"/>
                </a:solidFill>
                <a:latin typeface="Century Gothic" panose="020B0502020202020204" pitchFamily="34" charset="0"/>
              </a:rPr>
              <a:t>Actions de reconnaissance, d’échanges de pratiques et de savoirs</a:t>
            </a:r>
          </a:p>
          <a:p>
            <a:pPr marL="771611" lvl="2" indent="-128588">
              <a:lnSpc>
                <a:spcPct val="100000"/>
              </a:lnSpc>
            </a:pPr>
            <a:r>
              <a:rPr lang="fr-FR" sz="1350" dirty="0">
                <a:solidFill>
                  <a:schemeClr val="accent1"/>
                </a:solidFill>
                <a:latin typeface="Century Gothic" panose="020B0502020202020204" pitchFamily="34" charset="0"/>
              </a:rPr>
              <a:t>Développement de travail en réseau à partir de situations cliniques</a:t>
            </a:r>
          </a:p>
          <a:p>
            <a:pPr marL="771611" lvl="2" indent="-128588">
              <a:lnSpc>
                <a:spcPct val="100000"/>
              </a:lnSpc>
            </a:pPr>
            <a:r>
              <a:rPr lang="fr-FR" sz="1350" dirty="0">
                <a:solidFill>
                  <a:schemeClr val="accent1"/>
                </a:solidFill>
                <a:latin typeface="Century Gothic" panose="020B0502020202020204" pitchFamily="34" charset="0"/>
              </a:rPr>
              <a:t>Soutien des équipes (information, conseil, supervision)</a:t>
            </a:r>
          </a:p>
        </p:txBody>
      </p:sp>
      <p:sp>
        <p:nvSpPr>
          <p:cNvPr id="4" name="Espace réservé du numéro de diapositive 3"/>
          <p:cNvSpPr>
            <a:spLocks noGrp="1"/>
          </p:cNvSpPr>
          <p:nvPr>
            <p:ph type="sldNum" sz="quarter" idx="4294967295"/>
          </p:nvPr>
        </p:nvSpPr>
        <p:spPr>
          <a:xfrm>
            <a:off x="7086600" y="4644629"/>
            <a:ext cx="2057400" cy="273844"/>
          </a:xfrm>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solidFill>
                  <a:prstClr val="black">
                    <a:tint val="75000"/>
                  </a:prstClr>
                </a:solidFill>
              </a:rPr>
              <a:pPr/>
              <a:t>46</a:t>
            </a:fld>
            <a:endParaRPr lang="fr-FR" dirty="0">
              <a:solidFill>
                <a:prstClr val="black">
                  <a:tint val="75000"/>
                </a:prstClr>
              </a:solidFill>
            </a:endParaRPr>
          </a:p>
        </p:txBody>
      </p:sp>
    </p:spTree>
    <p:extLst>
      <p:ext uri="{BB962C8B-B14F-4D97-AF65-F5344CB8AC3E}">
        <p14:creationId xmlns:p14="http://schemas.microsoft.com/office/powerpoint/2010/main" val="16292832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b="1" dirty="0">
                <a:solidFill>
                  <a:srgbClr val="00B0F0"/>
                </a:solidFill>
                <a:latin typeface="Century Gothic" panose="020B0502020202020204" pitchFamily="34" charset="0"/>
              </a:rPr>
              <a:t>Equipes des EMPP : des équipes pluriprofessionnels</a:t>
            </a:r>
            <a:endParaRPr lang="fr-FR" sz="1050" dirty="0">
              <a:solidFill>
                <a:srgbClr val="00B0F0"/>
              </a:solidFill>
              <a:latin typeface="Century Gothic" panose="020B0502020202020204" pitchFamily="34" charset="0"/>
            </a:endParaRPr>
          </a:p>
        </p:txBody>
      </p:sp>
      <p:sp>
        <p:nvSpPr>
          <p:cNvPr id="3" name="Espace réservé du contenu 2"/>
          <p:cNvSpPr>
            <a:spLocks noGrp="1"/>
          </p:cNvSpPr>
          <p:nvPr>
            <p:ph sz="quarter" idx="10"/>
          </p:nvPr>
        </p:nvSpPr>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514402" lvl="1" indent="-128588"/>
            <a:r>
              <a:rPr lang="fr-FR" sz="1500" dirty="0">
                <a:solidFill>
                  <a:schemeClr val="accent1"/>
                </a:solidFill>
              </a:rPr>
              <a:t>Un médecin psychiatre</a:t>
            </a:r>
          </a:p>
          <a:p>
            <a:pPr marL="514402" lvl="1" indent="-128588"/>
            <a:r>
              <a:rPr lang="fr-FR" sz="1500" dirty="0">
                <a:solidFill>
                  <a:schemeClr val="accent1"/>
                </a:solidFill>
              </a:rPr>
              <a:t>2  à 3 infirmiers</a:t>
            </a:r>
          </a:p>
          <a:p>
            <a:pPr marL="514402" lvl="1" indent="-128588"/>
            <a:r>
              <a:rPr lang="fr-FR" sz="1500" dirty="0">
                <a:solidFill>
                  <a:schemeClr val="accent1"/>
                </a:solidFill>
              </a:rPr>
              <a:t>+/- un travailleur social</a:t>
            </a:r>
          </a:p>
          <a:p>
            <a:pPr marL="514402" lvl="1" indent="-128588"/>
            <a:r>
              <a:rPr lang="fr-FR" sz="1500" dirty="0">
                <a:solidFill>
                  <a:schemeClr val="accent1"/>
                </a:solidFill>
              </a:rPr>
              <a:t>1 secrétaire</a:t>
            </a:r>
          </a:p>
          <a:p>
            <a:pPr marL="514402" lvl="1" indent="-128588"/>
            <a:r>
              <a:rPr lang="fr-FR" sz="1500" dirty="0">
                <a:solidFill>
                  <a:schemeClr val="accent1"/>
                </a:solidFill>
              </a:rPr>
              <a:t>2 à 3 psychologues « AHI »</a:t>
            </a:r>
          </a:p>
        </p:txBody>
      </p:sp>
      <p:sp>
        <p:nvSpPr>
          <p:cNvPr id="4" name="Espace réservé du numéro de diapositive 3"/>
          <p:cNvSpPr>
            <a:spLocks noGrp="1"/>
          </p:cNvSpPr>
          <p:nvPr>
            <p:ph type="sldNum" sz="quarter" idx="4294967295"/>
          </p:nvPr>
        </p:nvSpPr>
        <p:spPr>
          <a:xfrm>
            <a:off x="7086600" y="4644629"/>
            <a:ext cx="2057400" cy="273844"/>
          </a:xfrm>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solidFill>
                  <a:prstClr val="black">
                    <a:tint val="75000"/>
                  </a:prstClr>
                </a:solidFill>
              </a:rPr>
              <a:pPr/>
              <a:t>47</a:t>
            </a:fld>
            <a:endParaRPr lang="fr-FR" dirty="0">
              <a:solidFill>
                <a:prstClr val="black">
                  <a:tint val="75000"/>
                </a:prstClr>
              </a:solidFill>
            </a:endParaRPr>
          </a:p>
        </p:txBody>
      </p:sp>
    </p:spTree>
    <p:extLst>
      <p:ext uri="{BB962C8B-B14F-4D97-AF65-F5344CB8AC3E}">
        <p14:creationId xmlns:p14="http://schemas.microsoft.com/office/powerpoint/2010/main" val="3200058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www.toshiba.fr/tfis/img/infos/carte-france.gif"/>
          <p:cNvPicPr>
            <a:picLocks noGrp="1" noChangeAspect="1" noChangeArrowheads="1"/>
          </p:cNvPicPr>
          <p:nvPr>
            <p:ph type="subTitle" idx="1"/>
          </p:nvPr>
        </p:nvPicPr>
        <p:blipFill>
          <a:blip r:embed="rId2" r:link="rId3">
            <a:extLst>
              <a:ext uri="{28A0092B-C50C-407E-A947-70E740481C1C}">
                <a14:useLocalDpi xmlns:a14="http://schemas.microsoft.com/office/drawing/2010/main" val="0"/>
              </a:ext>
            </a:extLst>
          </a:blip>
          <a:srcRect/>
          <a:stretch>
            <a:fillRect/>
          </a:stretch>
        </p:blipFill>
        <p:spPr>
          <a:xfrm>
            <a:off x="1973461" y="-1190"/>
            <a:ext cx="5020866" cy="5038725"/>
          </a:xfrm>
          <a:noFill/>
          <a:ln/>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47" name="AutoShape 3"/>
          <p:cNvSpPr>
            <a:spLocks noChangeArrowheads="1"/>
          </p:cNvSpPr>
          <p:nvPr/>
        </p:nvSpPr>
        <p:spPr bwMode="auto">
          <a:xfrm>
            <a:off x="5328047" y="392192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Aix</a:t>
            </a:r>
          </a:p>
        </p:txBody>
      </p:sp>
      <p:sp>
        <p:nvSpPr>
          <p:cNvPr id="57348" name="AutoShape 4"/>
          <p:cNvSpPr>
            <a:spLocks noChangeArrowheads="1"/>
          </p:cNvSpPr>
          <p:nvPr/>
        </p:nvSpPr>
        <p:spPr bwMode="auto">
          <a:xfrm>
            <a:off x="4393406" y="99506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Amiens</a:t>
            </a:r>
          </a:p>
        </p:txBody>
      </p:sp>
      <p:sp>
        <p:nvSpPr>
          <p:cNvPr id="57349" name="AutoShape 5"/>
          <p:cNvSpPr>
            <a:spLocks noChangeArrowheads="1"/>
          </p:cNvSpPr>
          <p:nvPr/>
        </p:nvSpPr>
        <p:spPr bwMode="auto">
          <a:xfrm>
            <a:off x="2789635" y="397549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Bayonne</a:t>
            </a:r>
          </a:p>
        </p:txBody>
      </p:sp>
      <p:sp>
        <p:nvSpPr>
          <p:cNvPr id="57350" name="AutoShape 6"/>
          <p:cNvSpPr>
            <a:spLocks noChangeArrowheads="1"/>
          </p:cNvSpPr>
          <p:nvPr/>
        </p:nvSpPr>
        <p:spPr bwMode="auto">
          <a:xfrm>
            <a:off x="4842272" y="2052639"/>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Auxerre</a:t>
            </a:r>
          </a:p>
        </p:txBody>
      </p:sp>
      <p:sp>
        <p:nvSpPr>
          <p:cNvPr id="57351" name="AutoShape 7"/>
          <p:cNvSpPr>
            <a:spLocks noChangeArrowheads="1"/>
          </p:cNvSpPr>
          <p:nvPr/>
        </p:nvSpPr>
        <p:spPr bwMode="auto">
          <a:xfrm>
            <a:off x="5760244" y="29503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Annecy</a:t>
            </a:r>
          </a:p>
        </p:txBody>
      </p:sp>
      <p:sp>
        <p:nvSpPr>
          <p:cNvPr id="57352" name="AutoShape 8"/>
          <p:cNvSpPr>
            <a:spLocks noChangeArrowheads="1"/>
          </p:cNvSpPr>
          <p:nvPr/>
        </p:nvSpPr>
        <p:spPr bwMode="auto">
          <a:xfrm>
            <a:off x="3437335" y="235624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Trelaze</a:t>
            </a:r>
          </a:p>
        </p:txBody>
      </p:sp>
      <p:sp>
        <p:nvSpPr>
          <p:cNvPr id="57353" name="AutoShape 9"/>
          <p:cNvSpPr>
            <a:spLocks noChangeArrowheads="1"/>
          </p:cNvSpPr>
          <p:nvPr/>
        </p:nvSpPr>
        <p:spPr bwMode="auto">
          <a:xfrm>
            <a:off x="4248150" y="388858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54" name="AutoShape 10"/>
          <p:cNvSpPr>
            <a:spLocks noChangeArrowheads="1"/>
          </p:cNvSpPr>
          <p:nvPr/>
        </p:nvSpPr>
        <p:spPr bwMode="auto">
          <a:xfrm>
            <a:off x="5922169" y="313253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55" name="AutoShape 11"/>
          <p:cNvSpPr>
            <a:spLocks noChangeArrowheads="1"/>
          </p:cNvSpPr>
          <p:nvPr/>
        </p:nvSpPr>
        <p:spPr bwMode="auto">
          <a:xfrm>
            <a:off x="2736056" y="19978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Vannes</a:t>
            </a:r>
          </a:p>
        </p:txBody>
      </p:sp>
      <p:sp>
        <p:nvSpPr>
          <p:cNvPr id="57356" name="AutoShape 12"/>
          <p:cNvSpPr>
            <a:spLocks noChangeArrowheads="1"/>
          </p:cNvSpPr>
          <p:nvPr/>
        </p:nvSpPr>
        <p:spPr bwMode="auto">
          <a:xfrm>
            <a:off x="5328047" y="273367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Bourg</a:t>
            </a:r>
          </a:p>
        </p:txBody>
      </p:sp>
      <p:sp>
        <p:nvSpPr>
          <p:cNvPr id="57357" name="AutoShape 13"/>
          <p:cNvSpPr>
            <a:spLocks noChangeArrowheads="1"/>
          </p:cNvSpPr>
          <p:nvPr/>
        </p:nvSpPr>
        <p:spPr bwMode="auto">
          <a:xfrm>
            <a:off x="3168254" y="324088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Bordeaux</a:t>
            </a:r>
          </a:p>
        </p:txBody>
      </p:sp>
      <p:sp>
        <p:nvSpPr>
          <p:cNvPr id="57358" name="AutoShape 14"/>
          <p:cNvSpPr>
            <a:spLocks noChangeArrowheads="1"/>
          </p:cNvSpPr>
          <p:nvPr/>
        </p:nvSpPr>
        <p:spPr bwMode="auto">
          <a:xfrm>
            <a:off x="3815954" y="138350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Évreux</a:t>
            </a:r>
          </a:p>
        </p:txBody>
      </p:sp>
      <p:sp>
        <p:nvSpPr>
          <p:cNvPr id="57359" name="AutoShape 15"/>
          <p:cNvSpPr>
            <a:spLocks noChangeArrowheads="1"/>
          </p:cNvSpPr>
          <p:nvPr/>
        </p:nvSpPr>
        <p:spPr bwMode="auto">
          <a:xfrm>
            <a:off x="6084094" y="160020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Strasbourg</a:t>
            </a:r>
          </a:p>
        </p:txBody>
      </p:sp>
      <p:sp>
        <p:nvSpPr>
          <p:cNvPr id="57360" name="AutoShape 16"/>
          <p:cNvSpPr>
            <a:spLocks noChangeArrowheads="1"/>
          </p:cNvSpPr>
          <p:nvPr/>
        </p:nvSpPr>
        <p:spPr bwMode="auto">
          <a:xfrm>
            <a:off x="3113485" y="162044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61" name="AutoShape 17"/>
          <p:cNvSpPr>
            <a:spLocks noChangeArrowheads="1"/>
          </p:cNvSpPr>
          <p:nvPr/>
        </p:nvSpPr>
        <p:spPr bwMode="auto">
          <a:xfrm>
            <a:off x="5166122" y="73580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Valenciennes</a:t>
            </a:r>
          </a:p>
        </p:txBody>
      </p:sp>
      <p:sp>
        <p:nvSpPr>
          <p:cNvPr id="57362" name="AutoShape 18"/>
          <p:cNvSpPr>
            <a:spLocks noChangeArrowheads="1"/>
          </p:cNvSpPr>
          <p:nvPr/>
        </p:nvSpPr>
        <p:spPr bwMode="auto">
          <a:xfrm>
            <a:off x="5112544" y="278725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Lyon</a:t>
            </a:r>
          </a:p>
        </p:txBody>
      </p:sp>
      <p:sp>
        <p:nvSpPr>
          <p:cNvPr id="57363" name="AutoShape 19"/>
          <p:cNvSpPr>
            <a:spLocks noChangeArrowheads="1"/>
          </p:cNvSpPr>
          <p:nvPr/>
        </p:nvSpPr>
        <p:spPr bwMode="auto">
          <a:xfrm>
            <a:off x="3977879" y="289560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Limoges</a:t>
            </a:r>
          </a:p>
        </p:txBody>
      </p:sp>
      <p:sp>
        <p:nvSpPr>
          <p:cNvPr id="57364" name="AutoShape 20"/>
          <p:cNvSpPr>
            <a:spLocks noChangeArrowheads="1"/>
          </p:cNvSpPr>
          <p:nvPr/>
        </p:nvSpPr>
        <p:spPr bwMode="auto">
          <a:xfrm>
            <a:off x="5328047" y="311229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St Etienne</a:t>
            </a:r>
          </a:p>
        </p:txBody>
      </p:sp>
      <p:sp>
        <p:nvSpPr>
          <p:cNvPr id="57365" name="AutoShape 21"/>
          <p:cNvSpPr>
            <a:spLocks noChangeArrowheads="1"/>
          </p:cNvSpPr>
          <p:nvPr/>
        </p:nvSpPr>
        <p:spPr bwMode="auto">
          <a:xfrm>
            <a:off x="3545681" y="100607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Le Havre</a:t>
            </a:r>
          </a:p>
        </p:txBody>
      </p:sp>
      <p:sp>
        <p:nvSpPr>
          <p:cNvPr id="57366" name="AutoShape 22"/>
          <p:cNvSpPr>
            <a:spLocks noChangeArrowheads="1"/>
          </p:cNvSpPr>
          <p:nvPr/>
        </p:nvSpPr>
        <p:spPr bwMode="auto">
          <a:xfrm>
            <a:off x="5598319" y="332779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Grenoble</a:t>
            </a:r>
          </a:p>
        </p:txBody>
      </p:sp>
      <p:sp>
        <p:nvSpPr>
          <p:cNvPr id="57367" name="AutoShape 23"/>
          <p:cNvSpPr>
            <a:spLocks noChangeArrowheads="1"/>
          </p:cNvSpPr>
          <p:nvPr/>
        </p:nvSpPr>
        <p:spPr bwMode="auto">
          <a:xfrm>
            <a:off x="4031456" y="440769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Foix</a:t>
            </a:r>
          </a:p>
        </p:txBody>
      </p:sp>
      <p:sp>
        <p:nvSpPr>
          <p:cNvPr id="57368" name="AutoShape 24"/>
          <p:cNvSpPr>
            <a:spLocks noChangeArrowheads="1"/>
          </p:cNvSpPr>
          <p:nvPr/>
        </p:nvSpPr>
        <p:spPr bwMode="auto">
          <a:xfrm>
            <a:off x="5436394" y="42457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Marseille</a:t>
            </a:r>
          </a:p>
        </p:txBody>
      </p:sp>
      <p:sp>
        <p:nvSpPr>
          <p:cNvPr id="57369" name="AutoShape 25"/>
          <p:cNvSpPr>
            <a:spLocks noChangeArrowheads="1"/>
          </p:cNvSpPr>
          <p:nvPr/>
        </p:nvSpPr>
        <p:spPr bwMode="auto">
          <a:xfrm>
            <a:off x="4625579" y="419219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Béziers</a:t>
            </a:r>
          </a:p>
        </p:txBody>
      </p:sp>
      <p:sp>
        <p:nvSpPr>
          <p:cNvPr id="57370" name="AutoShape 26"/>
          <p:cNvSpPr>
            <a:spLocks noChangeArrowheads="1"/>
          </p:cNvSpPr>
          <p:nvPr/>
        </p:nvSpPr>
        <p:spPr bwMode="auto">
          <a:xfrm>
            <a:off x="2950369" y="2172297"/>
            <a:ext cx="377429" cy="96440"/>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Nantes</a:t>
            </a:r>
          </a:p>
        </p:txBody>
      </p:sp>
      <p:sp>
        <p:nvSpPr>
          <p:cNvPr id="57371" name="AutoShape 27"/>
          <p:cNvSpPr>
            <a:spLocks noChangeArrowheads="1"/>
          </p:cNvSpPr>
          <p:nvPr/>
        </p:nvSpPr>
        <p:spPr bwMode="auto">
          <a:xfrm>
            <a:off x="3950494" y="174188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Nogent le Rotrou</a:t>
            </a:r>
          </a:p>
        </p:txBody>
      </p:sp>
      <p:sp>
        <p:nvSpPr>
          <p:cNvPr id="57372" name="AutoShape 28"/>
          <p:cNvSpPr>
            <a:spLocks noChangeArrowheads="1"/>
          </p:cNvSpPr>
          <p:nvPr/>
        </p:nvSpPr>
        <p:spPr bwMode="auto">
          <a:xfrm>
            <a:off x="3006329" y="89773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Cherbourg</a:t>
            </a:r>
          </a:p>
        </p:txBody>
      </p:sp>
      <p:sp>
        <p:nvSpPr>
          <p:cNvPr id="57373" name="AutoShape 29"/>
          <p:cNvSpPr>
            <a:spLocks noChangeArrowheads="1"/>
          </p:cNvSpPr>
          <p:nvPr/>
        </p:nvSpPr>
        <p:spPr bwMode="auto">
          <a:xfrm>
            <a:off x="3059906" y="176212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Rennes</a:t>
            </a:r>
          </a:p>
        </p:txBody>
      </p:sp>
      <p:sp>
        <p:nvSpPr>
          <p:cNvPr id="57374" name="AutoShape 30"/>
          <p:cNvSpPr>
            <a:spLocks noChangeArrowheads="1"/>
          </p:cNvSpPr>
          <p:nvPr/>
        </p:nvSpPr>
        <p:spPr bwMode="auto">
          <a:xfrm>
            <a:off x="4680347" y="519114"/>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Lille</a:t>
            </a:r>
          </a:p>
        </p:txBody>
      </p:sp>
      <p:sp>
        <p:nvSpPr>
          <p:cNvPr id="57375" name="AutoShape 31"/>
          <p:cNvSpPr>
            <a:spLocks noChangeArrowheads="1"/>
          </p:cNvSpPr>
          <p:nvPr/>
        </p:nvSpPr>
        <p:spPr bwMode="auto">
          <a:xfrm>
            <a:off x="5057775" y="3813572"/>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Alès</a:t>
            </a:r>
          </a:p>
        </p:txBody>
      </p:sp>
      <p:sp>
        <p:nvSpPr>
          <p:cNvPr id="57376" name="AutoShape 32"/>
          <p:cNvSpPr>
            <a:spLocks noChangeArrowheads="1"/>
          </p:cNvSpPr>
          <p:nvPr/>
        </p:nvSpPr>
        <p:spPr bwMode="auto">
          <a:xfrm>
            <a:off x="2087166" y="165377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Brest</a:t>
            </a:r>
          </a:p>
        </p:txBody>
      </p:sp>
      <p:sp>
        <p:nvSpPr>
          <p:cNvPr id="57377" name="AutoShape 33"/>
          <p:cNvSpPr>
            <a:spLocks noChangeArrowheads="1"/>
          </p:cNvSpPr>
          <p:nvPr/>
        </p:nvSpPr>
        <p:spPr bwMode="auto">
          <a:xfrm>
            <a:off x="3437335" y="219313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Angers</a:t>
            </a:r>
          </a:p>
        </p:txBody>
      </p:sp>
      <p:sp>
        <p:nvSpPr>
          <p:cNvPr id="57378" name="AutoShape 34"/>
          <p:cNvSpPr>
            <a:spLocks noChangeArrowheads="1"/>
          </p:cNvSpPr>
          <p:nvPr/>
        </p:nvSpPr>
        <p:spPr bwMode="auto">
          <a:xfrm>
            <a:off x="4976814" y="2290168"/>
            <a:ext cx="378619" cy="270272"/>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Sevrey</a:t>
            </a:r>
          </a:p>
        </p:txBody>
      </p:sp>
      <p:sp>
        <p:nvSpPr>
          <p:cNvPr id="57379" name="AutoShape 35"/>
          <p:cNvSpPr>
            <a:spLocks noChangeArrowheads="1"/>
          </p:cNvSpPr>
          <p:nvPr/>
        </p:nvSpPr>
        <p:spPr bwMode="auto">
          <a:xfrm>
            <a:off x="4895850" y="176212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Troyes</a:t>
            </a:r>
          </a:p>
        </p:txBody>
      </p:sp>
      <p:sp>
        <p:nvSpPr>
          <p:cNvPr id="57380" name="AutoShape 36"/>
          <p:cNvSpPr>
            <a:spLocks noChangeArrowheads="1"/>
          </p:cNvSpPr>
          <p:nvPr/>
        </p:nvSpPr>
        <p:spPr bwMode="auto">
          <a:xfrm>
            <a:off x="4031456" y="35980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81" name="AutoShape 37"/>
          <p:cNvSpPr>
            <a:spLocks noChangeArrowheads="1"/>
          </p:cNvSpPr>
          <p:nvPr/>
        </p:nvSpPr>
        <p:spPr bwMode="auto">
          <a:xfrm>
            <a:off x="4895850" y="62746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Roubaix</a:t>
            </a:r>
          </a:p>
        </p:txBody>
      </p:sp>
      <p:sp>
        <p:nvSpPr>
          <p:cNvPr id="57382" name="AutoShape 38"/>
          <p:cNvSpPr>
            <a:spLocks noChangeArrowheads="1"/>
          </p:cNvSpPr>
          <p:nvPr/>
        </p:nvSpPr>
        <p:spPr bwMode="auto">
          <a:xfrm>
            <a:off x="4382691" y="197465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Orléans</a:t>
            </a:r>
          </a:p>
        </p:txBody>
      </p:sp>
      <p:sp>
        <p:nvSpPr>
          <p:cNvPr id="57383" name="AutoShape 39"/>
          <p:cNvSpPr>
            <a:spLocks noChangeArrowheads="1"/>
          </p:cNvSpPr>
          <p:nvPr/>
        </p:nvSpPr>
        <p:spPr bwMode="auto">
          <a:xfrm>
            <a:off x="6030516" y="54054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84" name="AutoShape 40"/>
          <p:cNvSpPr>
            <a:spLocks noChangeArrowheads="1"/>
          </p:cNvSpPr>
          <p:nvPr/>
        </p:nvSpPr>
        <p:spPr bwMode="auto">
          <a:xfrm>
            <a:off x="4139804" y="138350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85" name="AutoShape 41"/>
          <p:cNvSpPr>
            <a:spLocks noChangeArrowheads="1"/>
          </p:cNvSpPr>
          <p:nvPr/>
        </p:nvSpPr>
        <p:spPr bwMode="auto">
          <a:xfrm>
            <a:off x="4410075" y="122158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86" name="AutoShape 42"/>
          <p:cNvSpPr>
            <a:spLocks noChangeArrowheads="1"/>
          </p:cNvSpPr>
          <p:nvPr/>
        </p:nvSpPr>
        <p:spPr bwMode="auto">
          <a:xfrm>
            <a:off x="6030516" y="89773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87" name="AutoShape 43"/>
          <p:cNvSpPr>
            <a:spLocks noChangeArrowheads="1"/>
          </p:cNvSpPr>
          <p:nvPr/>
        </p:nvSpPr>
        <p:spPr bwMode="auto">
          <a:xfrm>
            <a:off x="6300788" y="32385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88" name="AutoShape 44"/>
          <p:cNvSpPr>
            <a:spLocks noChangeArrowheads="1"/>
          </p:cNvSpPr>
          <p:nvPr/>
        </p:nvSpPr>
        <p:spPr bwMode="auto">
          <a:xfrm>
            <a:off x="6300788" y="97274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89" name="AutoShape 45"/>
          <p:cNvSpPr>
            <a:spLocks noChangeArrowheads="1"/>
          </p:cNvSpPr>
          <p:nvPr/>
        </p:nvSpPr>
        <p:spPr bwMode="auto">
          <a:xfrm>
            <a:off x="4301729" y="13501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90" name="AutoShape 46"/>
          <p:cNvSpPr>
            <a:spLocks noChangeArrowheads="1"/>
          </p:cNvSpPr>
          <p:nvPr/>
        </p:nvSpPr>
        <p:spPr bwMode="auto">
          <a:xfrm>
            <a:off x="6246019" y="54054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91" name="AutoShape 47"/>
          <p:cNvSpPr>
            <a:spLocks noChangeArrowheads="1"/>
          </p:cNvSpPr>
          <p:nvPr/>
        </p:nvSpPr>
        <p:spPr bwMode="auto">
          <a:xfrm>
            <a:off x="6300788" y="64770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92" name="AutoShape 48"/>
          <p:cNvSpPr>
            <a:spLocks noChangeArrowheads="1"/>
          </p:cNvSpPr>
          <p:nvPr/>
        </p:nvSpPr>
        <p:spPr bwMode="auto">
          <a:xfrm>
            <a:off x="6192441" y="75604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93" name="AutoShape 49"/>
          <p:cNvSpPr>
            <a:spLocks noChangeArrowheads="1"/>
          </p:cNvSpPr>
          <p:nvPr/>
        </p:nvSpPr>
        <p:spPr bwMode="auto">
          <a:xfrm>
            <a:off x="5975747" y="7024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94" name="AutoShape 50"/>
          <p:cNvSpPr>
            <a:spLocks noChangeArrowheads="1"/>
          </p:cNvSpPr>
          <p:nvPr/>
        </p:nvSpPr>
        <p:spPr bwMode="auto">
          <a:xfrm flipV="1">
            <a:off x="6354366" y="7024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95" name="AutoShape 51"/>
          <p:cNvSpPr>
            <a:spLocks noChangeArrowheads="1"/>
          </p:cNvSpPr>
          <p:nvPr/>
        </p:nvSpPr>
        <p:spPr bwMode="auto">
          <a:xfrm>
            <a:off x="4842272" y="143708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396" name="AutoShape 52"/>
          <p:cNvSpPr>
            <a:spLocks noChangeArrowheads="1"/>
          </p:cNvSpPr>
          <p:nvPr/>
        </p:nvSpPr>
        <p:spPr bwMode="auto">
          <a:xfrm>
            <a:off x="3924300" y="116800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Rouen</a:t>
            </a:r>
          </a:p>
        </p:txBody>
      </p:sp>
      <p:sp>
        <p:nvSpPr>
          <p:cNvPr id="57397" name="AutoShape 53"/>
          <p:cNvSpPr>
            <a:spLocks noChangeArrowheads="1"/>
          </p:cNvSpPr>
          <p:nvPr/>
        </p:nvSpPr>
        <p:spPr bwMode="auto">
          <a:xfrm>
            <a:off x="4788694" y="451604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Perpignan</a:t>
            </a:r>
          </a:p>
        </p:txBody>
      </p:sp>
      <p:sp>
        <p:nvSpPr>
          <p:cNvPr id="57398" name="AutoShape 54"/>
          <p:cNvSpPr>
            <a:spLocks noChangeArrowheads="1"/>
          </p:cNvSpPr>
          <p:nvPr/>
        </p:nvSpPr>
        <p:spPr bwMode="auto">
          <a:xfrm>
            <a:off x="4895850" y="408384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Montpellier</a:t>
            </a:r>
          </a:p>
        </p:txBody>
      </p:sp>
      <p:sp>
        <p:nvSpPr>
          <p:cNvPr id="57399" name="AutoShape 55"/>
          <p:cNvSpPr>
            <a:spLocks noChangeArrowheads="1"/>
          </p:cNvSpPr>
          <p:nvPr/>
        </p:nvSpPr>
        <p:spPr bwMode="auto">
          <a:xfrm>
            <a:off x="3707606" y="268009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Poitiers</a:t>
            </a:r>
          </a:p>
        </p:txBody>
      </p:sp>
      <p:sp>
        <p:nvSpPr>
          <p:cNvPr id="57400" name="AutoShape 56"/>
          <p:cNvSpPr>
            <a:spLocks noChangeArrowheads="1"/>
          </p:cNvSpPr>
          <p:nvPr/>
        </p:nvSpPr>
        <p:spPr bwMode="auto">
          <a:xfrm>
            <a:off x="4572000" y="289560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Clermont Fd</a:t>
            </a:r>
          </a:p>
        </p:txBody>
      </p:sp>
      <p:sp>
        <p:nvSpPr>
          <p:cNvPr id="57401" name="AutoShape 57"/>
          <p:cNvSpPr>
            <a:spLocks noChangeArrowheads="1"/>
          </p:cNvSpPr>
          <p:nvPr/>
        </p:nvSpPr>
        <p:spPr bwMode="auto">
          <a:xfrm>
            <a:off x="4086225" y="208597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Blois</a:t>
            </a:r>
          </a:p>
        </p:txBody>
      </p:sp>
      <p:sp>
        <p:nvSpPr>
          <p:cNvPr id="57402" name="AutoShape 58"/>
          <p:cNvSpPr>
            <a:spLocks noChangeArrowheads="1"/>
          </p:cNvSpPr>
          <p:nvPr/>
        </p:nvSpPr>
        <p:spPr bwMode="auto">
          <a:xfrm>
            <a:off x="5975747" y="19978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Mulhouse</a:t>
            </a:r>
          </a:p>
        </p:txBody>
      </p:sp>
      <p:sp>
        <p:nvSpPr>
          <p:cNvPr id="57403" name="AutoShape 59"/>
          <p:cNvSpPr>
            <a:spLocks noChangeArrowheads="1"/>
          </p:cNvSpPr>
          <p:nvPr/>
        </p:nvSpPr>
        <p:spPr bwMode="auto">
          <a:xfrm>
            <a:off x="6192441" y="917972"/>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404" name="AutoShape 60"/>
          <p:cNvSpPr>
            <a:spLocks noChangeArrowheads="1"/>
          </p:cNvSpPr>
          <p:nvPr/>
        </p:nvSpPr>
        <p:spPr bwMode="auto">
          <a:xfrm>
            <a:off x="5813822" y="54054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405" name="AutoShape 61"/>
          <p:cNvSpPr>
            <a:spLocks noChangeArrowheads="1"/>
          </p:cNvSpPr>
          <p:nvPr/>
        </p:nvSpPr>
        <p:spPr bwMode="auto">
          <a:xfrm>
            <a:off x="5975747" y="37862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406" name="AutoShape 62"/>
          <p:cNvSpPr>
            <a:spLocks noChangeArrowheads="1"/>
          </p:cNvSpPr>
          <p:nvPr/>
        </p:nvSpPr>
        <p:spPr bwMode="auto">
          <a:xfrm>
            <a:off x="6624638" y="594122"/>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407" name="AutoShape 63"/>
          <p:cNvSpPr>
            <a:spLocks noChangeArrowheads="1"/>
          </p:cNvSpPr>
          <p:nvPr/>
        </p:nvSpPr>
        <p:spPr bwMode="auto">
          <a:xfrm>
            <a:off x="2545557" y="216039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St Nazaire</a:t>
            </a:r>
          </a:p>
        </p:txBody>
      </p:sp>
      <p:sp>
        <p:nvSpPr>
          <p:cNvPr id="57408" name="AutoShape 64"/>
          <p:cNvSpPr>
            <a:spLocks noChangeArrowheads="1"/>
          </p:cNvSpPr>
          <p:nvPr/>
        </p:nvSpPr>
        <p:spPr bwMode="auto">
          <a:xfrm>
            <a:off x="5706666" y="230147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Besançon</a:t>
            </a:r>
          </a:p>
        </p:txBody>
      </p:sp>
      <p:sp>
        <p:nvSpPr>
          <p:cNvPr id="57409" name="AutoShape 65"/>
          <p:cNvSpPr>
            <a:spLocks noChangeArrowheads="1"/>
          </p:cNvSpPr>
          <p:nvPr/>
        </p:nvSpPr>
        <p:spPr bwMode="auto">
          <a:xfrm>
            <a:off x="1925241" y="397549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Cayenne</a:t>
            </a:r>
          </a:p>
        </p:txBody>
      </p:sp>
      <p:sp>
        <p:nvSpPr>
          <p:cNvPr id="57410" name="AutoShape 66"/>
          <p:cNvSpPr>
            <a:spLocks noChangeArrowheads="1"/>
          </p:cNvSpPr>
          <p:nvPr/>
        </p:nvSpPr>
        <p:spPr bwMode="auto">
          <a:xfrm>
            <a:off x="1925241" y="372665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Pointe à Pitre</a:t>
            </a:r>
          </a:p>
        </p:txBody>
      </p:sp>
      <p:sp>
        <p:nvSpPr>
          <p:cNvPr id="57411" name="AutoShape 67"/>
          <p:cNvSpPr>
            <a:spLocks noChangeArrowheads="1"/>
          </p:cNvSpPr>
          <p:nvPr/>
        </p:nvSpPr>
        <p:spPr bwMode="auto">
          <a:xfrm>
            <a:off x="3383756" y="181570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412" name="AutoShape 68"/>
          <p:cNvSpPr>
            <a:spLocks noChangeArrowheads="1"/>
          </p:cNvSpPr>
          <p:nvPr/>
        </p:nvSpPr>
        <p:spPr bwMode="auto">
          <a:xfrm>
            <a:off x="5219700" y="940892"/>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Charleville Mézières</a:t>
            </a:r>
          </a:p>
        </p:txBody>
      </p:sp>
      <p:sp>
        <p:nvSpPr>
          <p:cNvPr id="57413" name="AutoShape 69"/>
          <p:cNvSpPr>
            <a:spLocks noChangeArrowheads="1"/>
          </p:cNvSpPr>
          <p:nvPr/>
        </p:nvSpPr>
        <p:spPr bwMode="auto">
          <a:xfrm>
            <a:off x="5543550" y="149185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Nancy</a:t>
            </a:r>
          </a:p>
        </p:txBody>
      </p:sp>
      <p:sp>
        <p:nvSpPr>
          <p:cNvPr id="57414" name="AutoShape 70"/>
          <p:cNvSpPr>
            <a:spLocks noChangeArrowheads="1"/>
          </p:cNvSpPr>
          <p:nvPr/>
        </p:nvSpPr>
        <p:spPr bwMode="auto">
          <a:xfrm>
            <a:off x="3600450" y="129659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415" name="AutoShape 71"/>
          <p:cNvSpPr>
            <a:spLocks noChangeArrowheads="1"/>
          </p:cNvSpPr>
          <p:nvPr/>
        </p:nvSpPr>
        <p:spPr bwMode="auto">
          <a:xfrm>
            <a:off x="2141935" y="197762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Lorient</a:t>
            </a:r>
          </a:p>
        </p:txBody>
      </p:sp>
      <p:sp>
        <p:nvSpPr>
          <p:cNvPr id="57416" name="AutoShape 72"/>
          <p:cNvSpPr>
            <a:spLocks noChangeArrowheads="1"/>
          </p:cNvSpPr>
          <p:nvPr/>
        </p:nvSpPr>
        <p:spPr bwMode="auto">
          <a:xfrm>
            <a:off x="2736056" y="149185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St Brieuc</a:t>
            </a:r>
          </a:p>
        </p:txBody>
      </p:sp>
      <p:sp>
        <p:nvSpPr>
          <p:cNvPr id="57417" name="AutoShape 73"/>
          <p:cNvSpPr>
            <a:spLocks noChangeArrowheads="1"/>
          </p:cNvSpPr>
          <p:nvPr/>
        </p:nvSpPr>
        <p:spPr bwMode="auto">
          <a:xfrm>
            <a:off x="3330179" y="138350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solidFill>
                <a:srgbClr val="FF0000"/>
              </a:solidFill>
            </a:endParaRPr>
          </a:p>
        </p:txBody>
      </p:sp>
      <p:sp>
        <p:nvSpPr>
          <p:cNvPr id="57418" name="AutoShape 74"/>
          <p:cNvSpPr>
            <a:spLocks noChangeArrowheads="1"/>
          </p:cNvSpPr>
          <p:nvPr/>
        </p:nvSpPr>
        <p:spPr bwMode="auto">
          <a:xfrm>
            <a:off x="5706666" y="116800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Metz</a:t>
            </a:r>
          </a:p>
        </p:txBody>
      </p:sp>
      <p:sp>
        <p:nvSpPr>
          <p:cNvPr id="57419" name="AutoShape 75"/>
          <p:cNvSpPr>
            <a:spLocks noChangeArrowheads="1"/>
          </p:cNvSpPr>
          <p:nvPr/>
        </p:nvSpPr>
        <p:spPr bwMode="auto">
          <a:xfrm>
            <a:off x="6192441" y="176212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Colmar</a:t>
            </a:r>
          </a:p>
        </p:txBody>
      </p:sp>
      <p:sp>
        <p:nvSpPr>
          <p:cNvPr id="57420" name="AutoShape 76"/>
          <p:cNvSpPr>
            <a:spLocks noChangeArrowheads="1"/>
          </p:cNvSpPr>
          <p:nvPr/>
        </p:nvSpPr>
        <p:spPr bwMode="auto">
          <a:xfrm>
            <a:off x="4031456" y="392192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Toulouse</a:t>
            </a:r>
          </a:p>
        </p:txBody>
      </p:sp>
      <p:sp>
        <p:nvSpPr>
          <p:cNvPr id="57421" name="AutoShape 77"/>
          <p:cNvSpPr>
            <a:spLocks noChangeArrowheads="1"/>
          </p:cNvSpPr>
          <p:nvPr/>
        </p:nvSpPr>
        <p:spPr bwMode="auto">
          <a:xfrm>
            <a:off x="4463654" y="370641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Rodez</a:t>
            </a:r>
          </a:p>
        </p:txBody>
      </p:sp>
      <p:sp>
        <p:nvSpPr>
          <p:cNvPr id="57422" name="AutoShape 78"/>
          <p:cNvSpPr>
            <a:spLocks noChangeArrowheads="1"/>
          </p:cNvSpPr>
          <p:nvPr/>
        </p:nvSpPr>
        <p:spPr bwMode="auto">
          <a:xfrm>
            <a:off x="3654029" y="165377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Alençon</a:t>
            </a:r>
          </a:p>
        </p:txBody>
      </p:sp>
      <p:sp>
        <p:nvSpPr>
          <p:cNvPr id="57423" name="AutoShape 79"/>
          <p:cNvSpPr>
            <a:spLocks noChangeArrowheads="1"/>
          </p:cNvSpPr>
          <p:nvPr/>
        </p:nvSpPr>
        <p:spPr bwMode="auto">
          <a:xfrm>
            <a:off x="3275410" y="424577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Pau</a:t>
            </a:r>
          </a:p>
        </p:txBody>
      </p:sp>
      <p:sp>
        <p:nvSpPr>
          <p:cNvPr id="57424" name="AutoShape 80"/>
          <p:cNvSpPr>
            <a:spLocks noChangeArrowheads="1"/>
          </p:cNvSpPr>
          <p:nvPr/>
        </p:nvSpPr>
        <p:spPr bwMode="auto">
          <a:xfrm>
            <a:off x="3600450" y="435411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Tarbes</a:t>
            </a:r>
          </a:p>
        </p:txBody>
      </p:sp>
      <p:sp>
        <p:nvSpPr>
          <p:cNvPr id="57425" name="AutoShape 81"/>
          <p:cNvSpPr>
            <a:spLocks noChangeArrowheads="1"/>
          </p:cNvSpPr>
          <p:nvPr/>
        </p:nvSpPr>
        <p:spPr bwMode="auto">
          <a:xfrm>
            <a:off x="3815954" y="311229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Bergerac</a:t>
            </a:r>
          </a:p>
        </p:txBody>
      </p:sp>
      <p:sp>
        <p:nvSpPr>
          <p:cNvPr id="57426" name="AutoShape 82"/>
          <p:cNvSpPr>
            <a:spLocks noChangeArrowheads="1"/>
          </p:cNvSpPr>
          <p:nvPr/>
        </p:nvSpPr>
        <p:spPr bwMode="auto">
          <a:xfrm>
            <a:off x="4572000" y="4300539"/>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Narbonne</a:t>
            </a:r>
          </a:p>
        </p:txBody>
      </p:sp>
      <p:sp>
        <p:nvSpPr>
          <p:cNvPr id="57427" name="AutoShape 83"/>
          <p:cNvSpPr>
            <a:spLocks noChangeArrowheads="1"/>
          </p:cNvSpPr>
          <p:nvPr/>
        </p:nvSpPr>
        <p:spPr bwMode="auto">
          <a:xfrm>
            <a:off x="2303860" y="132992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Morlaix</a:t>
            </a:r>
          </a:p>
        </p:txBody>
      </p:sp>
      <p:sp>
        <p:nvSpPr>
          <p:cNvPr id="57428" name="AutoShape 84"/>
          <p:cNvSpPr>
            <a:spLocks noChangeArrowheads="1"/>
          </p:cNvSpPr>
          <p:nvPr/>
        </p:nvSpPr>
        <p:spPr bwMode="auto">
          <a:xfrm>
            <a:off x="3006329" y="267890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La Rochelle</a:t>
            </a:r>
          </a:p>
        </p:txBody>
      </p:sp>
      <p:sp>
        <p:nvSpPr>
          <p:cNvPr id="57429" name="AutoShape 85"/>
          <p:cNvSpPr>
            <a:spLocks noChangeArrowheads="1"/>
          </p:cNvSpPr>
          <p:nvPr/>
        </p:nvSpPr>
        <p:spPr bwMode="auto">
          <a:xfrm>
            <a:off x="5436394" y="300394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Vienne</a:t>
            </a:r>
          </a:p>
        </p:txBody>
      </p:sp>
      <p:sp>
        <p:nvSpPr>
          <p:cNvPr id="57430" name="AutoShape 86"/>
          <p:cNvSpPr>
            <a:spLocks noChangeArrowheads="1"/>
          </p:cNvSpPr>
          <p:nvPr/>
        </p:nvSpPr>
        <p:spPr bwMode="auto">
          <a:xfrm>
            <a:off x="3492104" y="2842022"/>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Niort</a:t>
            </a:r>
          </a:p>
        </p:txBody>
      </p:sp>
      <p:sp>
        <p:nvSpPr>
          <p:cNvPr id="57431" name="AutoShape 87"/>
          <p:cNvSpPr>
            <a:spLocks noChangeArrowheads="1"/>
          </p:cNvSpPr>
          <p:nvPr/>
        </p:nvSpPr>
        <p:spPr bwMode="auto">
          <a:xfrm>
            <a:off x="3654029" y="192405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Le Mans</a:t>
            </a:r>
          </a:p>
        </p:txBody>
      </p:sp>
      <p:sp>
        <p:nvSpPr>
          <p:cNvPr id="57432" name="AutoShape 88"/>
          <p:cNvSpPr>
            <a:spLocks noChangeArrowheads="1"/>
          </p:cNvSpPr>
          <p:nvPr/>
        </p:nvSpPr>
        <p:spPr bwMode="auto">
          <a:xfrm>
            <a:off x="3815954" y="224790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Tours</a:t>
            </a:r>
          </a:p>
        </p:txBody>
      </p:sp>
      <p:sp>
        <p:nvSpPr>
          <p:cNvPr id="57433" name="AutoShape 89"/>
          <p:cNvSpPr>
            <a:spLocks noChangeArrowheads="1"/>
          </p:cNvSpPr>
          <p:nvPr/>
        </p:nvSpPr>
        <p:spPr bwMode="auto">
          <a:xfrm>
            <a:off x="5166122" y="224790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Dijon</a:t>
            </a:r>
          </a:p>
        </p:txBody>
      </p:sp>
      <p:sp>
        <p:nvSpPr>
          <p:cNvPr id="57434" name="AutoShape 90"/>
          <p:cNvSpPr>
            <a:spLocks noChangeArrowheads="1"/>
          </p:cNvSpPr>
          <p:nvPr/>
        </p:nvSpPr>
        <p:spPr bwMode="auto">
          <a:xfrm>
            <a:off x="4031456" y="2518172"/>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Châteauroux</a:t>
            </a:r>
          </a:p>
        </p:txBody>
      </p:sp>
      <p:sp>
        <p:nvSpPr>
          <p:cNvPr id="57435" name="AutoShape 91"/>
          <p:cNvSpPr>
            <a:spLocks noChangeArrowheads="1"/>
          </p:cNvSpPr>
          <p:nvPr/>
        </p:nvSpPr>
        <p:spPr bwMode="auto">
          <a:xfrm>
            <a:off x="4950619" y="321945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Montbrison</a:t>
            </a:r>
          </a:p>
        </p:txBody>
      </p:sp>
      <p:sp>
        <p:nvSpPr>
          <p:cNvPr id="57436" name="AutoShape 92"/>
          <p:cNvSpPr>
            <a:spLocks noChangeArrowheads="1"/>
          </p:cNvSpPr>
          <p:nvPr/>
        </p:nvSpPr>
        <p:spPr bwMode="auto">
          <a:xfrm>
            <a:off x="5975747" y="257175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Annemasse</a:t>
            </a:r>
          </a:p>
        </p:txBody>
      </p:sp>
      <p:sp>
        <p:nvSpPr>
          <p:cNvPr id="57437" name="AutoShape 93"/>
          <p:cNvSpPr>
            <a:spLocks noChangeArrowheads="1"/>
          </p:cNvSpPr>
          <p:nvPr/>
        </p:nvSpPr>
        <p:spPr bwMode="auto">
          <a:xfrm>
            <a:off x="5274469" y="1600201"/>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Fains Veel</a:t>
            </a:r>
          </a:p>
        </p:txBody>
      </p:sp>
      <p:sp>
        <p:nvSpPr>
          <p:cNvPr id="57438" name="AutoShape 94"/>
          <p:cNvSpPr>
            <a:spLocks noChangeArrowheads="1"/>
          </p:cNvSpPr>
          <p:nvPr/>
        </p:nvSpPr>
        <p:spPr bwMode="auto">
          <a:xfrm>
            <a:off x="4321969" y="1879998"/>
            <a:ext cx="323850"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Fleury les </a:t>
            </a:r>
            <a:r>
              <a:rPr lang="fr-FR" sz="750" b="1" dirty="0" err="1">
                <a:solidFill>
                  <a:srgbClr val="FF0000"/>
                </a:solidFill>
              </a:rPr>
              <a:t>Aubray</a:t>
            </a:r>
            <a:endParaRPr lang="fr-FR" sz="750" b="1" dirty="0">
              <a:solidFill>
                <a:srgbClr val="FF0000"/>
              </a:solidFill>
            </a:endParaRPr>
          </a:p>
        </p:txBody>
      </p:sp>
      <p:sp>
        <p:nvSpPr>
          <p:cNvPr id="57439" name="AutoShape 95"/>
          <p:cNvSpPr>
            <a:spLocks noChangeArrowheads="1"/>
          </p:cNvSpPr>
          <p:nvPr/>
        </p:nvSpPr>
        <p:spPr bwMode="auto">
          <a:xfrm>
            <a:off x="2519363" y="192286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St Avé</a:t>
            </a:r>
          </a:p>
        </p:txBody>
      </p:sp>
      <p:sp>
        <p:nvSpPr>
          <p:cNvPr id="57440" name="AutoShape 96"/>
          <p:cNvSpPr>
            <a:spLocks noChangeArrowheads="1"/>
          </p:cNvSpPr>
          <p:nvPr/>
        </p:nvSpPr>
        <p:spPr bwMode="auto">
          <a:xfrm>
            <a:off x="2681288" y="159901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Ville Fontaine</a:t>
            </a:r>
          </a:p>
        </p:txBody>
      </p:sp>
      <p:sp>
        <p:nvSpPr>
          <p:cNvPr id="57441" name="AutoShape 97"/>
          <p:cNvSpPr>
            <a:spLocks noChangeArrowheads="1"/>
          </p:cNvSpPr>
          <p:nvPr/>
        </p:nvSpPr>
        <p:spPr bwMode="auto">
          <a:xfrm>
            <a:off x="4680347" y="1275160"/>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Prémontré</a:t>
            </a:r>
          </a:p>
        </p:txBody>
      </p:sp>
      <p:sp>
        <p:nvSpPr>
          <p:cNvPr id="57442" name="AutoShape 98"/>
          <p:cNvSpPr>
            <a:spLocks noChangeArrowheads="1"/>
          </p:cNvSpPr>
          <p:nvPr/>
        </p:nvSpPr>
        <p:spPr bwMode="auto">
          <a:xfrm>
            <a:off x="4086225" y="154543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Dreux</a:t>
            </a:r>
          </a:p>
        </p:txBody>
      </p:sp>
      <p:sp>
        <p:nvSpPr>
          <p:cNvPr id="57443" name="AutoShape 99"/>
          <p:cNvSpPr>
            <a:spLocks noChangeArrowheads="1"/>
          </p:cNvSpPr>
          <p:nvPr/>
        </p:nvSpPr>
        <p:spPr bwMode="auto">
          <a:xfrm>
            <a:off x="5813822" y="1491853"/>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Jury</a:t>
            </a:r>
          </a:p>
        </p:txBody>
      </p:sp>
      <p:sp>
        <p:nvSpPr>
          <p:cNvPr id="57444" name="AutoShape 100"/>
          <p:cNvSpPr>
            <a:spLocks noChangeArrowheads="1"/>
          </p:cNvSpPr>
          <p:nvPr/>
        </p:nvSpPr>
        <p:spPr bwMode="auto">
          <a:xfrm>
            <a:off x="5057775" y="78938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Maubeuge</a:t>
            </a:r>
          </a:p>
        </p:txBody>
      </p:sp>
      <p:sp>
        <p:nvSpPr>
          <p:cNvPr id="57445" name="AutoShape 101"/>
          <p:cNvSpPr>
            <a:spLocks noChangeArrowheads="1"/>
          </p:cNvSpPr>
          <p:nvPr/>
        </p:nvSpPr>
        <p:spPr bwMode="auto">
          <a:xfrm>
            <a:off x="5868591" y="4137422"/>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Toulon</a:t>
            </a:r>
          </a:p>
        </p:txBody>
      </p:sp>
      <p:sp>
        <p:nvSpPr>
          <p:cNvPr id="57446" name="AutoShape 102"/>
          <p:cNvSpPr>
            <a:spLocks noChangeArrowheads="1"/>
          </p:cNvSpPr>
          <p:nvPr/>
        </p:nvSpPr>
        <p:spPr bwMode="auto">
          <a:xfrm>
            <a:off x="2951560" y="1383508"/>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a:solidFill>
                  <a:srgbClr val="FF0000"/>
                </a:solidFill>
              </a:rPr>
              <a:t>Pontorson</a:t>
            </a:r>
          </a:p>
        </p:txBody>
      </p:sp>
      <p:sp>
        <p:nvSpPr>
          <p:cNvPr id="103" name="AutoShape 84">
            <a:extLst>
              <a:ext uri="{FF2B5EF4-FFF2-40B4-BE49-F238E27FC236}">
                <a16:creationId xmlns:a16="http://schemas.microsoft.com/office/drawing/2014/main" id="{166928F0-23C3-4A3F-B511-2467F35178CE}"/>
              </a:ext>
            </a:extLst>
          </p:cNvPr>
          <p:cNvSpPr>
            <a:spLocks noChangeArrowheads="1"/>
          </p:cNvSpPr>
          <p:nvPr/>
        </p:nvSpPr>
        <p:spPr bwMode="auto">
          <a:xfrm>
            <a:off x="4410075" y="2224684"/>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Bourges</a:t>
            </a:r>
          </a:p>
        </p:txBody>
      </p:sp>
      <p:sp>
        <p:nvSpPr>
          <p:cNvPr id="104" name="AutoShape 84">
            <a:extLst>
              <a:ext uri="{FF2B5EF4-FFF2-40B4-BE49-F238E27FC236}">
                <a16:creationId xmlns:a16="http://schemas.microsoft.com/office/drawing/2014/main" id="{3269E102-1901-4BFB-B6F3-317DF05B242F}"/>
              </a:ext>
            </a:extLst>
          </p:cNvPr>
          <p:cNvSpPr>
            <a:spLocks noChangeArrowheads="1"/>
          </p:cNvSpPr>
          <p:nvPr/>
        </p:nvSpPr>
        <p:spPr bwMode="auto">
          <a:xfrm>
            <a:off x="6144816" y="3942756"/>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Nice</a:t>
            </a:r>
          </a:p>
        </p:txBody>
      </p:sp>
      <p:sp>
        <p:nvSpPr>
          <p:cNvPr id="105" name="AutoShape 84">
            <a:extLst>
              <a:ext uri="{FF2B5EF4-FFF2-40B4-BE49-F238E27FC236}">
                <a16:creationId xmlns:a16="http://schemas.microsoft.com/office/drawing/2014/main" id="{807E5CE8-2A5A-47CE-8295-04136A3B8136}"/>
              </a:ext>
            </a:extLst>
          </p:cNvPr>
          <p:cNvSpPr>
            <a:spLocks noChangeArrowheads="1"/>
          </p:cNvSpPr>
          <p:nvPr/>
        </p:nvSpPr>
        <p:spPr bwMode="auto">
          <a:xfrm>
            <a:off x="6517481" y="4139805"/>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Bastia</a:t>
            </a:r>
          </a:p>
        </p:txBody>
      </p:sp>
      <p:sp>
        <p:nvSpPr>
          <p:cNvPr id="106" name="AutoShape 84">
            <a:extLst>
              <a:ext uri="{FF2B5EF4-FFF2-40B4-BE49-F238E27FC236}">
                <a16:creationId xmlns:a16="http://schemas.microsoft.com/office/drawing/2014/main" id="{48EB9D46-D652-4915-9269-7136C20B86DA}"/>
              </a:ext>
            </a:extLst>
          </p:cNvPr>
          <p:cNvSpPr>
            <a:spLocks noChangeArrowheads="1"/>
          </p:cNvSpPr>
          <p:nvPr/>
        </p:nvSpPr>
        <p:spPr bwMode="auto">
          <a:xfrm>
            <a:off x="6036470" y="469820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Ajaccio</a:t>
            </a:r>
          </a:p>
        </p:txBody>
      </p:sp>
      <p:sp>
        <p:nvSpPr>
          <p:cNvPr id="107" name="AutoShape 84">
            <a:extLst>
              <a:ext uri="{FF2B5EF4-FFF2-40B4-BE49-F238E27FC236}">
                <a16:creationId xmlns:a16="http://schemas.microsoft.com/office/drawing/2014/main" id="{CACEA46A-F1BD-485A-B448-568C261E92D3}"/>
              </a:ext>
            </a:extLst>
          </p:cNvPr>
          <p:cNvSpPr>
            <a:spLocks noChangeArrowheads="1"/>
          </p:cNvSpPr>
          <p:nvPr/>
        </p:nvSpPr>
        <p:spPr bwMode="auto">
          <a:xfrm>
            <a:off x="4483894" y="3186709"/>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Aurillac</a:t>
            </a:r>
          </a:p>
        </p:txBody>
      </p:sp>
      <p:sp>
        <p:nvSpPr>
          <p:cNvPr id="108" name="AutoShape 30">
            <a:extLst>
              <a:ext uri="{FF2B5EF4-FFF2-40B4-BE49-F238E27FC236}">
                <a16:creationId xmlns:a16="http://schemas.microsoft.com/office/drawing/2014/main" id="{CBBED355-EFF3-432F-8E00-8E5CC912AC25}"/>
              </a:ext>
            </a:extLst>
          </p:cNvPr>
          <p:cNvSpPr>
            <a:spLocks noChangeArrowheads="1"/>
          </p:cNvSpPr>
          <p:nvPr/>
        </p:nvSpPr>
        <p:spPr bwMode="auto">
          <a:xfrm>
            <a:off x="4081463" y="249733"/>
            <a:ext cx="522684" cy="136328"/>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Dunkerque</a:t>
            </a:r>
          </a:p>
        </p:txBody>
      </p:sp>
      <p:sp>
        <p:nvSpPr>
          <p:cNvPr id="109" name="AutoShape 30">
            <a:extLst>
              <a:ext uri="{FF2B5EF4-FFF2-40B4-BE49-F238E27FC236}">
                <a16:creationId xmlns:a16="http://schemas.microsoft.com/office/drawing/2014/main" id="{91A186C4-C376-4C80-992A-2F69ECA2AB5E}"/>
              </a:ext>
            </a:extLst>
          </p:cNvPr>
          <p:cNvSpPr>
            <a:spLocks noChangeArrowheads="1"/>
          </p:cNvSpPr>
          <p:nvPr/>
        </p:nvSpPr>
        <p:spPr bwMode="auto">
          <a:xfrm>
            <a:off x="3980856" y="391717"/>
            <a:ext cx="161925"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750" b="1" dirty="0">
                <a:solidFill>
                  <a:srgbClr val="FF0000"/>
                </a:solidFill>
              </a:rPr>
              <a:t>Calais</a:t>
            </a:r>
          </a:p>
        </p:txBody>
      </p:sp>
      <p:sp>
        <p:nvSpPr>
          <p:cNvPr id="110" name="AutoShape 30">
            <a:extLst>
              <a:ext uri="{FF2B5EF4-FFF2-40B4-BE49-F238E27FC236}">
                <a16:creationId xmlns:a16="http://schemas.microsoft.com/office/drawing/2014/main" id="{2234E058-D3BC-4A93-877D-58FF7281C886}"/>
              </a:ext>
            </a:extLst>
          </p:cNvPr>
          <p:cNvSpPr>
            <a:spLocks noChangeArrowheads="1"/>
          </p:cNvSpPr>
          <p:nvPr/>
        </p:nvSpPr>
        <p:spPr bwMode="auto">
          <a:xfrm>
            <a:off x="5543550" y="300633"/>
            <a:ext cx="295872" cy="108347"/>
          </a:xfrm>
          <a:prstGeom prst="flowChartMagneticDisk">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1500" b="1" dirty="0">
                <a:solidFill>
                  <a:srgbClr val="FF0000"/>
                </a:solidFill>
              </a:rPr>
              <a:t>23 en IDF</a:t>
            </a:r>
          </a:p>
        </p:txBody>
      </p:sp>
      <p:pic>
        <p:nvPicPr>
          <p:cNvPr id="111" name="Image 110"/>
          <p:cNvPicPr>
            <a:picLocks noChangeAspect="1"/>
          </p:cNvPicPr>
          <p:nvPr/>
        </p:nvPicPr>
        <p:blipFill>
          <a:blip r:embed="rId4"/>
          <a:stretch>
            <a:fillRect/>
          </a:stretch>
        </p:blipFill>
        <p:spPr>
          <a:xfrm>
            <a:off x="6709768" y="1148309"/>
            <a:ext cx="2406266" cy="3238172"/>
          </a:xfrm>
          <a:prstGeom prst="rect">
            <a:avLst/>
          </a:prstGeom>
        </p:spPr>
      </p:pic>
      <p:sp>
        <p:nvSpPr>
          <p:cNvPr id="3" name="Rectangle 2"/>
          <p:cNvSpPr/>
          <p:nvPr/>
        </p:nvSpPr>
        <p:spPr>
          <a:xfrm>
            <a:off x="671026" y="175090"/>
            <a:ext cx="2778216" cy="248209"/>
          </a:xfrm>
          <a:prstGeom prst="rect">
            <a:avLst/>
          </a:prstGeom>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1013" b="1" dirty="0">
                <a:solidFill>
                  <a:srgbClr val="33CCCC"/>
                </a:solidFill>
                <a:latin typeface="Century Gothic" panose="020B0502020202020204" pitchFamily="34" charset="0"/>
              </a:rPr>
              <a:t>Plus de 170 EMPP en France</a:t>
            </a:r>
          </a:p>
        </p:txBody>
      </p:sp>
    </p:spTree>
    <p:extLst>
      <p:ext uri="{BB962C8B-B14F-4D97-AF65-F5344CB8AC3E}">
        <p14:creationId xmlns:p14="http://schemas.microsoft.com/office/powerpoint/2010/main" val="14525593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5323" y="72830"/>
            <a:ext cx="7834745" cy="575379"/>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b="1" dirty="0">
                <a:cs typeface="Times New Roman" panose="02020603050405020304" pitchFamily="18" charset="0"/>
              </a:rPr>
              <a:t>Cartographie des EMPP de </a:t>
            </a:r>
            <a:r>
              <a:rPr lang="fr-FR" dirty="0">
                <a:cs typeface="Times New Roman" panose="02020603050405020304" pitchFamily="18" charset="0"/>
              </a:rPr>
              <a:t>Paris</a:t>
            </a:r>
            <a:endParaRPr lang="fr-FR" b="1" dirty="0">
              <a:cs typeface="Times New Roman" panose="02020603050405020304" pitchFamily="18" charset="0"/>
            </a:endParaRPr>
          </a:p>
        </p:txBody>
      </p:sp>
      <p:pic>
        <p:nvPicPr>
          <p:cNvPr id="15" name="Image 14">
            <a:extLst>
              <a:ext uri="{FF2B5EF4-FFF2-40B4-BE49-F238E27FC236}">
                <a16:creationId xmlns:a16="http://schemas.microsoft.com/office/drawing/2014/main" id="{EB588B7D-017B-4E37-A0D1-1F9D04DA96B3}"/>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43281" y1="25278" x2="43281" y2="25278"/>
                        <a14:foregroundMark x1="43984" y1="25000" x2="41875" y2="26528"/>
                        <a14:foregroundMark x1="42109" y1="25972" x2="38125" y2="30000"/>
                        <a14:foregroundMark x1="39375" y1="29167" x2="36563" y2="32639"/>
                        <a14:foregroundMark x1="43516" y1="25139" x2="50391" y2="23611"/>
                        <a14:foregroundMark x1="50391" y1="23611" x2="57578" y2="25278"/>
                        <a14:foregroundMark x1="51641" y1="23889" x2="58438" y2="28056"/>
                        <a14:foregroundMark x1="58438" y1="28056" x2="61953" y2="41111"/>
                        <a14:foregroundMark x1="61953" y1="41111" x2="62500" y2="54306"/>
                        <a14:foregroundMark x1="53828" y1="24306" x2="57907" y2="23701"/>
                        <a14:foregroundMark x1="57813" y1="23750" x2="60469" y2="35972"/>
                        <a14:foregroundMark x1="60469" y1="35972" x2="65234" y2="36389"/>
                        <a14:foregroundMark x1="38750" y1="30417" x2="26641" y2="46250"/>
                        <a14:foregroundMark x1="26641" y1="46250" x2="31953" y2="57222"/>
                        <a14:foregroundMark x1="31953" y1="57222" x2="35469" y2="59306"/>
                        <a14:foregroundMark x1="36094" y1="35694" x2="33336" y2="34481"/>
                        <a14:foregroundMark x1="29688" y1="37500" x2="26719" y2="42778"/>
                        <a14:foregroundMark x1="26719" y1="42778" x2="25703" y2="49722"/>
                        <a14:foregroundMark x1="25703" y1="49722" x2="29453" y2="53333"/>
                        <a14:foregroundMark x1="29453" y1="53333" x2="31563" y2="59722"/>
                        <a14:foregroundMark x1="31563" y1="59722" x2="47813" y2="68889"/>
                        <a14:foregroundMark x1="47813" y1="68889" x2="51953" y2="69028"/>
                        <a14:foregroundMark x1="51953" y1="69028" x2="59375" y2="62500"/>
                        <a14:foregroundMark x1="59375" y1="62500" x2="50469" y2="67361"/>
                        <a14:foregroundMark x1="50469" y1="67361" x2="54844" y2="66944"/>
                        <a14:foregroundMark x1="54844" y1="66944" x2="50703" y2="66944"/>
                        <a14:foregroundMark x1="50703" y1="66944" x2="60703" y2="62639"/>
                        <a14:foregroundMark x1="60703" y1="62639" x2="68750" y2="67917"/>
                        <a14:foregroundMark x1="68750" y1="67917" x2="71953" y2="63194"/>
                        <a14:foregroundMark x1="71953" y1="63194" x2="71328" y2="55833"/>
                        <a14:foregroundMark x1="71328" y1="55833" x2="64844" y2="52917"/>
                        <a14:foregroundMark x1="64844" y1="52917" x2="69375" y2="53333"/>
                        <a14:foregroundMark x1="69375" y1="53333" x2="65000" y2="54444"/>
                        <a14:foregroundMark x1="65000" y1="54444" x2="61797" y2="60000"/>
                        <a14:foregroundMark x1="61797" y1="60000" x2="62109" y2="55972"/>
                        <a14:foregroundMark x1="61875" y1="36111" x2="63281" y2="53889"/>
                        <a14:foregroundMark x1="27969" y1="38750" x2="27813" y2="39861"/>
                        <a14:foregroundMark x1="28516" y1="40000" x2="26641" y2="42917"/>
                        <a14:foregroundMark x1="26484" y1="44167" x2="25625" y2="47639"/>
                        <a14:foregroundMark x1="28125" y1="39583" x2="26953" y2="42083"/>
                        <a14:foregroundMark x1="26094" y1="43056" x2="25234" y2="49028"/>
                        <a14:foregroundMark x1="33047" y1="60833" x2="36875" y2="64167"/>
                        <a14:foregroundMark x1="36875" y1="64167" x2="37109" y2="64167"/>
                        <a14:foregroundMark x1="33281" y1="61806" x2="35313" y2="64028"/>
                        <a14:foregroundMark x1="69219" y1="53472" x2="72813" y2="56667"/>
                        <a14:foregroundMark x1="72813" y1="56667" x2="72734" y2="64722"/>
                        <a14:foregroundMark x1="72734" y1="64722" x2="69844" y2="69861"/>
                        <a14:foregroundMark x1="69844" y1="69861" x2="65391" y2="69028"/>
                        <a14:foregroundMark x1="65391" y1="69028" x2="63984" y2="64583"/>
                        <a14:backgroundMark x1="42578" y1="20139" x2="42578" y2="20139"/>
                        <a14:backgroundMark x1="43047" y1="16944" x2="37656" y2="20972"/>
                        <a14:backgroundMark x1="36953" y1="11806" x2="32500" y2="20139"/>
                        <a14:backgroundMark x1="25045" y1="48944" x2="25000" y2="49722"/>
                        <a14:backgroundMark x1="25859" y1="34722" x2="25399" y2="42746"/>
                        <a14:backgroundMark x1="25585" y1="52209" x2="26797" y2="57361"/>
                        <a14:backgroundMark x1="25000" y1="49722" x2="25218" y2="50649"/>
                        <a14:backgroundMark x1="26797" y1="57361" x2="28594" y2="59444"/>
                        <a14:backgroundMark x1="70313" y1="35000" x2="70313" y2="40972"/>
                        <a14:backgroundMark x1="77500" y1="43056" x2="79844" y2="60000"/>
                        <a14:backgroundMark x1="79844" y1="60000" x2="80234" y2="61389"/>
                        <a14:backgroundMark x1="81953" y1="47639" x2="82734" y2="76250"/>
                        <a14:backgroundMark x1="42422" y1="74722" x2="50391" y2="74306"/>
                        <a14:backgroundMark x1="50391" y1="74306" x2="58047" y2="75694"/>
                        <a14:backgroundMark x1="23359" y1="33611" x2="22813" y2="52500"/>
                        <a14:backgroundMark x1="22813" y1="52500" x2="25703" y2="61250"/>
                        <a14:backgroundMark x1="25703" y1="61250" x2="34141" y2="70972"/>
                        <a14:backgroundMark x1="34141" y1="70972" x2="50469" y2="75972"/>
                        <a14:backgroundMark x1="50469" y1="75972" x2="71797" y2="77083"/>
                        <a14:backgroundMark x1="71797" y1="77083" x2="77891" y2="75694"/>
                        <a14:backgroundMark x1="77891" y1="75694" x2="83125" y2="71250"/>
                        <a14:backgroundMark x1="83125" y1="71250" x2="83594" y2="70278"/>
                        <a14:backgroundMark x1="46484" y1="17639" x2="59297" y2="20139"/>
                        <a14:backgroundMark x1="59297" y1="20139" x2="62734" y2="22361"/>
                        <a14:backgroundMark x1="61094" y1="24028" x2="61094" y2="24028"/>
                        <a14:backgroundMark x1="61094" y1="24028" x2="63516" y2="33750"/>
                        <a14:backgroundMark x1="27187" y1="37500" x2="33750" y2="33056"/>
                        <a14:backgroundMark x1="26719" y1="34028" x2="33516" y2="30417"/>
                        <a14:backgroundMark x1="31484" y1="17639" x2="29688" y2="32917"/>
                        <a14:backgroundMark x1="43203" y1="10000" x2="43047" y2="16250"/>
                        <a14:backgroundMark x1="50000" y1="12639" x2="42500" y2="8611"/>
                        <a14:backgroundMark x1="52812" y1="17917" x2="40234" y2="10833"/>
                        <a14:backgroundMark x1="34922" y1="13611" x2="48984" y2="11528"/>
                        <a14:backgroundMark x1="48984" y1="11528" x2="50078" y2="11528"/>
                        <a14:backgroundMark x1="31328" y1="65000" x2="39688" y2="67778"/>
                        <a14:backgroundMark x1="39688" y1="67778" x2="39766" y2="67778"/>
                        <a14:backgroundMark x1="32500" y1="67917" x2="36953" y2="71528"/>
                        <a14:backgroundMark x1="36953" y1="71528" x2="37422" y2="71528"/>
                        <a14:backgroundMark x1="82969" y1="62361" x2="76641" y2="74722"/>
                        <a14:backgroundMark x1="76641" y1="74722" x2="75703" y2="77778"/>
                        <a14:backgroundMark x1="58281" y1="21389" x2="75547" y2="40972"/>
                        <a14:backgroundMark x1="75547" y1="40972" x2="78438" y2="46528"/>
                        <a14:backgroundMark x1="78438" y1="46528" x2="83516" y2="50139"/>
                        <a14:backgroundMark x1="83516" y1="50139" x2="83672" y2="50139"/>
                        <a14:backgroundMark x1="66250" y1="34861" x2="71797" y2="37500"/>
                        <a14:backgroundMark x1="71797" y1="37500" x2="80234" y2="45139"/>
                        <a14:backgroundMark x1="74688" y1="43889" x2="77109" y2="40694"/>
                        <a14:backgroundMark x1="64063" y1="31944" x2="74609" y2="44861"/>
                        <a14:backgroundMark x1="74609" y1="44861" x2="79844" y2="47083"/>
                      </a14:backgroundRemoval>
                    </a14:imgEffect>
                  </a14:imgLayer>
                </a14:imgProps>
              </a:ext>
              <a:ext uri="{28A0092B-C50C-407E-A947-70E740481C1C}">
                <a14:useLocalDpi xmlns:a14="http://schemas.microsoft.com/office/drawing/2010/main" val="0"/>
              </a:ext>
            </a:extLst>
          </a:blip>
          <a:srcRect l="24595" r="26129"/>
          <a:stretch/>
        </p:blipFill>
        <p:spPr>
          <a:xfrm>
            <a:off x="2184625" y="-566942"/>
            <a:ext cx="4949969" cy="5650499"/>
          </a:xfrm>
          <a:prstGeom prst="rect">
            <a:avLst/>
          </a:prstGeom>
        </p:spPr>
      </p:pic>
      <p:sp>
        <p:nvSpPr>
          <p:cNvPr id="16" name="ZoneTexte 15">
            <a:extLst>
              <a:ext uri="{FF2B5EF4-FFF2-40B4-BE49-F238E27FC236}">
                <a16:creationId xmlns:a16="http://schemas.microsoft.com/office/drawing/2014/main" id="{2A94F6BB-5BCF-479C-8E35-8FE99AC9CDFD}"/>
              </a:ext>
            </a:extLst>
          </p:cNvPr>
          <p:cNvSpPr txBox="1"/>
          <p:nvPr/>
        </p:nvSpPr>
        <p:spPr>
          <a:xfrm>
            <a:off x="6157113" y="827147"/>
            <a:ext cx="2586782" cy="1304331"/>
          </a:xfrm>
          <a:prstGeom prst="rect">
            <a:avLst/>
          </a:prstGeom>
          <a:noFill/>
        </p:spPr>
        <p:txBody>
          <a:bodyPr wrap="square" rtlCol="0">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1013" b="1" dirty="0">
                <a:solidFill>
                  <a:srgbClr val="9E9EA0"/>
                </a:solidFill>
                <a:latin typeface="Century Gothic" panose="020B0502020202020204" pitchFamily="34" charset="0"/>
              </a:rPr>
              <a:t>EMPP Nord-Est</a:t>
            </a:r>
          </a:p>
          <a:p>
            <a:r>
              <a:rPr lang="fr-FR" sz="1013" b="1" dirty="0">
                <a:solidFill>
                  <a:srgbClr val="9E9EA0"/>
                </a:solidFill>
                <a:latin typeface="Century Gothic" panose="020B0502020202020204" pitchFamily="34" charset="0"/>
              </a:rPr>
              <a:t>10</a:t>
            </a:r>
            <a:r>
              <a:rPr lang="fr-FR" sz="1013" b="1" baseline="30000" dirty="0">
                <a:solidFill>
                  <a:srgbClr val="9E9EA0"/>
                </a:solidFill>
                <a:latin typeface="Century Gothic" panose="020B0502020202020204" pitchFamily="34" charset="0"/>
              </a:rPr>
              <a:t>e</a:t>
            </a:r>
            <a:r>
              <a:rPr lang="fr-FR" sz="1013" b="1" dirty="0">
                <a:solidFill>
                  <a:srgbClr val="9E9EA0"/>
                </a:solidFill>
                <a:latin typeface="Century Gothic" panose="020B0502020202020204" pitchFamily="34" charset="0"/>
              </a:rPr>
              <a:t>, 19</a:t>
            </a:r>
            <a:r>
              <a:rPr lang="fr-FR" sz="1013" b="1" baseline="30000" dirty="0">
                <a:solidFill>
                  <a:srgbClr val="9E9EA0"/>
                </a:solidFill>
                <a:latin typeface="Century Gothic" panose="020B0502020202020204" pitchFamily="34" charset="0"/>
              </a:rPr>
              <a:t>e</a:t>
            </a:r>
            <a:r>
              <a:rPr lang="fr-FR" sz="1013" b="1" dirty="0">
                <a:solidFill>
                  <a:srgbClr val="9E9EA0"/>
                </a:solidFill>
                <a:latin typeface="Century Gothic" panose="020B0502020202020204" pitchFamily="34" charset="0"/>
              </a:rPr>
              <a:t> et 20</a:t>
            </a:r>
            <a:r>
              <a:rPr lang="fr-FR" sz="1013" b="1" baseline="30000" dirty="0">
                <a:solidFill>
                  <a:srgbClr val="9E9EA0"/>
                </a:solidFill>
                <a:latin typeface="Century Gothic" panose="020B0502020202020204" pitchFamily="34" charset="0"/>
              </a:rPr>
              <a:t>e</a:t>
            </a:r>
          </a:p>
          <a:p>
            <a:r>
              <a:rPr lang="fr-FR" sz="1050" dirty="0">
                <a:latin typeface="Century Gothic" panose="020B0502020202020204" pitchFamily="34" charset="0"/>
              </a:rPr>
              <a:t>27, rue </a:t>
            </a:r>
            <a:r>
              <a:rPr lang="fr-FR" sz="1050" dirty="0" err="1">
                <a:latin typeface="Century Gothic" panose="020B0502020202020204" pitchFamily="34" charset="0"/>
              </a:rPr>
              <a:t>Levert</a:t>
            </a:r>
            <a:r>
              <a:rPr lang="fr-FR" sz="1050" dirty="0">
                <a:latin typeface="Century Gothic" panose="020B0502020202020204" pitchFamily="34" charset="0"/>
              </a:rPr>
              <a:t> 75020 PARIS</a:t>
            </a:r>
            <a:endParaRPr lang="fr-FR" sz="1050" b="1" dirty="0">
              <a:latin typeface="Century Gothic" panose="020B0502020202020204" pitchFamily="34" charset="0"/>
            </a:endParaRPr>
          </a:p>
          <a:p>
            <a:r>
              <a:rPr lang="fr-FR" sz="1050" b="1" dirty="0">
                <a:latin typeface="Century Gothic" panose="020B0502020202020204" pitchFamily="34" charset="0"/>
              </a:rPr>
              <a:t>01.87.89.71.18</a:t>
            </a:r>
          </a:p>
          <a:p>
            <a:r>
              <a:rPr lang="fr-FR" sz="1050" b="1" dirty="0">
                <a:solidFill>
                  <a:srgbClr val="13619A"/>
                </a:solidFill>
                <a:latin typeface="Century Gothic" panose="020B0502020202020204" pitchFamily="34" charset="0"/>
                <a:hlinkClick r:id="rId5">
                  <a:extLst>
                    <a:ext uri="{A12FA001-AC4F-418D-AE19-62706E023703}">
                      <ahyp:hlinkClr xmlns:ahyp="http://schemas.microsoft.com/office/drawing/2018/hyperlinkcolor" val="tx"/>
                    </a:ext>
                  </a:extLst>
                </a:hlinkClick>
              </a:rPr>
              <a:t>psyprecarite.nord-ouest@ghu-paris.fr</a:t>
            </a:r>
            <a:r>
              <a:rPr lang="fr-FR" sz="1350" dirty="0">
                <a:latin typeface="Century Gothic" panose="020B0502020202020204" pitchFamily="34" charset="0"/>
              </a:rPr>
              <a:t>			</a:t>
            </a:r>
          </a:p>
          <a:p>
            <a:r>
              <a:rPr lang="fr-FR" sz="1350" dirty="0">
                <a:latin typeface="Century Gothic" panose="020B0502020202020204" pitchFamily="34" charset="0"/>
              </a:rPr>
              <a:t>		</a:t>
            </a:r>
            <a:endParaRPr lang="fr-FR" sz="1013" b="1" dirty="0">
              <a:solidFill>
                <a:srgbClr val="9E9EA0"/>
              </a:solidFill>
              <a:latin typeface="Century Gothic" panose="020B0502020202020204" pitchFamily="34" charset="0"/>
            </a:endParaRPr>
          </a:p>
        </p:txBody>
      </p:sp>
      <p:sp>
        <p:nvSpPr>
          <p:cNvPr id="17" name="ZoneTexte 16">
            <a:extLst>
              <a:ext uri="{FF2B5EF4-FFF2-40B4-BE49-F238E27FC236}">
                <a16:creationId xmlns:a16="http://schemas.microsoft.com/office/drawing/2014/main" id="{97A2B111-448C-4B10-A211-9ADC67EE10ED}"/>
              </a:ext>
            </a:extLst>
          </p:cNvPr>
          <p:cNvSpPr txBox="1"/>
          <p:nvPr/>
        </p:nvSpPr>
        <p:spPr>
          <a:xfrm>
            <a:off x="565943" y="603940"/>
            <a:ext cx="2708049" cy="888833"/>
          </a:xfrm>
          <a:prstGeom prst="rect">
            <a:avLst/>
          </a:prstGeom>
          <a:noFill/>
        </p:spPr>
        <p:txBody>
          <a:bodyPr wrap="square" rtlCol="0">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1013" b="1" dirty="0">
                <a:solidFill>
                  <a:srgbClr val="F6DA0D"/>
                </a:solidFill>
                <a:effectLst>
                  <a:outerShdw blurRad="38100" dist="38100" dir="2700000" algn="tl">
                    <a:srgbClr val="000000">
                      <a:alpha val="43137"/>
                    </a:srgbClr>
                  </a:outerShdw>
                </a:effectLst>
                <a:latin typeface="Century Gothic" panose="020B0502020202020204" pitchFamily="34" charset="0"/>
              </a:rPr>
              <a:t>EMPP Nord-Ouest</a:t>
            </a:r>
          </a:p>
          <a:p>
            <a:pPr algn="ctr"/>
            <a:r>
              <a:rPr lang="fr-FR" sz="1013" b="1" dirty="0">
                <a:solidFill>
                  <a:srgbClr val="F6DA0D"/>
                </a:solidFill>
                <a:effectLst>
                  <a:outerShdw blurRad="38100" dist="38100" dir="2700000" algn="tl">
                    <a:srgbClr val="000000">
                      <a:alpha val="43137"/>
                    </a:srgbClr>
                  </a:outerShdw>
                </a:effectLst>
                <a:latin typeface="Century Gothic" panose="020B0502020202020204" pitchFamily="34" charset="0"/>
              </a:rPr>
              <a:t>8</a:t>
            </a:r>
            <a:r>
              <a:rPr lang="fr-FR" sz="1013" b="1" baseline="30000" dirty="0">
                <a:solidFill>
                  <a:srgbClr val="F6DA0D"/>
                </a:solidFill>
                <a:effectLst>
                  <a:outerShdw blurRad="38100" dist="38100" dir="2700000" algn="tl">
                    <a:srgbClr val="000000">
                      <a:alpha val="43137"/>
                    </a:srgbClr>
                  </a:outerShdw>
                </a:effectLst>
                <a:latin typeface="Century Gothic" panose="020B0502020202020204" pitchFamily="34" charset="0"/>
              </a:rPr>
              <a:t>e</a:t>
            </a:r>
            <a:r>
              <a:rPr lang="fr-FR" sz="1013" b="1" dirty="0">
                <a:solidFill>
                  <a:srgbClr val="F6DA0D"/>
                </a:solidFill>
                <a:effectLst>
                  <a:outerShdw blurRad="38100" dist="38100" dir="2700000" algn="tl">
                    <a:srgbClr val="000000">
                      <a:alpha val="43137"/>
                    </a:srgbClr>
                  </a:outerShdw>
                </a:effectLst>
                <a:latin typeface="Century Gothic" panose="020B0502020202020204" pitchFamily="34" charset="0"/>
              </a:rPr>
              <a:t>, 9</a:t>
            </a:r>
            <a:r>
              <a:rPr lang="fr-FR" sz="1013" b="1" baseline="30000" dirty="0">
                <a:solidFill>
                  <a:srgbClr val="F6DA0D"/>
                </a:solidFill>
                <a:effectLst>
                  <a:outerShdw blurRad="38100" dist="38100" dir="2700000" algn="tl">
                    <a:srgbClr val="000000">
                      <a:alpha val="43137"/>
                    </a:srgbClr>
                  </a:outerShdw>
                </a:effectLst>
                <a:latin typeface="Century Gothic" panose="020B0502020202020204" pitchFamily="34" charset="0"/>
              </a:rPr>
              <a:t>e</a:t>
            </a:r>
            <a:r>
              <a:rPr lang="fr-FR" sz="1013" b="1" dirty="0">
                <a:solidFill>
                  <a:srgbClr val="F6DA0D"/>
                </a:solidFill>
                <a:effectLst>
                  <a:outerShdw blurRad="38100" dist="38100" dir="2700000" algn="tl">
                    <a:srgbClr val="000000">
                      <a:alpha val="43137"/>
                    </a:srgbClr>
                  </a:outerShdw>
                </a:effectLst>
                <a:latin typeface="Century Gothic" panose="020B0502020202020204" pitchFamily="34" charset="0"/>
              </a:rPr>
              <a:t>, 17</a:t>
            </a:r>
            <a:r>
              <a:rPr lang="fr-FR" sz="1013" b="1" baseline="30000" dirty="0">
                <a:solidFill>
                  <a:srgbClr val="F6DA0D"/>
                </a:solidFill>
                <a:effectLst>
                  <a:outerShdw blurRad="38100" dist="38100" dir="2700000" algn="tl">
                    <a:srgbClr val="000000">
                      <a:alpha val="43137"/>
                    </a:srgbClr>
                  </a:outerShdw>
                </a:effectLst>
                <a:latin typeface="Century Gothic" panose="020B0502020202020204" pitchFamily="34" charset="0"/>
              </a:rPr>
              <a:t>e</a:t>
            </a:r>
            <a:r>
              <a:rPr lang="fr-FR" sz="1013" b="1" dirty="0">
                <a:solidFill>
                  <a:srgbClr val="F6DA0D"/>
                </a:solidFill>
                <a:effectLst>
                  <a:outerShdw blurRad="38100" dist="38100" dir="2700000" algn="tl">
                    <a:srgbClr val="000000">
                      <a:alpha val="43137"/>
                    </a:srgbClr>
                  </a:outerShdw>
                </a:effectLst>
                <a:latin typeface="Century Gothic" panose="020B0502020202020204" pitchFamily="34" charset="0"/>
              </a:rPr>
              <a:t> et 18</a:t>
            </a:r>
            <a:r>
              <a:rPr lang="fr-FR" sz="1013" b="1" baseline="30000" dirty="0">
                <a:solidFill>
                  <a:srgbClr val="F6DA0D"/>
                </a:solidFill>
                <a:effectLst>
                  <a:outerShdw blurRad="38100" dist="38100" dir="2700000" algn="tl">
                    <a:srgbClr val="000000">
                      <a:alpha val="43137"/>
                    </a:srgbClr>
                  </a:outerShdw>
                </a:effectLst>
                <a:latin typeface="Century Gothic" panose="020B0502020202020204" pitchFamily="34" charset="0"/>
              </a:rPr>
              <a:t>e</a:t>
            </a:r>
          </a:p>
          <a:p>
            <a:r>
              <a:rPr lang="fr-FR" sz="1050" dirty="0">
                <a:latin typeface="Century Gothic" panose="020B0502020202020204" pitchFamily="34" charset="0"/>
              </a:rPr>
              <a:t>27, rue </a:t>
            </a:r>
            <a:r>
              <a:rPr lang="fr-FR" sz="1050" dirty="0" err="1">
                <a:latin typeface="Century Gothic" panose="020B0502020202020204" pitchFamily="34" charset="0"/>
              </a:rPr>
              <a:t>Levert</a:t>
            </a:r>
            <a:r>
              <a:rPr lang="fr-FR" sz="1050" dirty="0">
                <a:latin typeface="Century Gothic" panose="020B0502020202020204" pitchFamily="34" charset="0"/>
              </a:rPr>
              <a:t> 75020 PARIS</a:t>
            </a:r>
            <a:endParaRPr lang="fr-FR" sz="1050" b="1" dirty="0">
              <a:latin typeface="Century Gothic" panose="020B0502020202020204" pitchFamily="34" charset="0"/>
            </a:endParaRPr>
          </a:p>
          <a:p>
            <a:r>
              <a:rPr lang="fr-FR" sz="1050" b="1" dirty="0">
                <a:latin typeface="Century Gothic" panose="020B0502020202020204" pitchFamily="34" charset="0"/>
              </a:rPr>
              <a:t>01.87.89.71.18</a:t>
            </a:r>
          </a:p>
          <a:p>
            <a:r>
              <a:rPr lang="fr-FR" sz="1050" b="1" dirty="0">
                <a:solidFill>
                  <a:srgbClr val="13619A"/>
                </a:solidFill>
                <a:latin typeface="Century Gothic" panose="020B0502020202020204" pitchFamily="34" charset="0"/>
                <a:hlinkClick r:id="rId6">
                  <a:extLst>
                    <a:ext uri="{A12FA001-AC4F-418D-AE19-62706E023703}">
                      <ahyp:hlinkClr xmlns:ahyp="http://schemas.microsoft.com/office/drawing/2018/hyperlinkcolor" val="tx"/>
                    </a:ext>
                  </a:extLst>
                </a:hlinkClick>
              </a:rPr>
              <a:t>psyprecarite.nord-est@ghu-paris.fr</a:t>
            </a:r>
            <a:endParaRPr lang="fr-FR" sz="1050" b="1" dirty="0">
              <a:solidFill>
                <a:srgbClr val="F6DA0D"/>
              </a:solidFill>
              <a:latin typeface="Century Gothic" panose="020B0502020202020204" pitchFamily="34" charset="0"/>
            </a:endParaRPr>
          </a:p>
        </p:txBody>
      </p:sp>
      <p:sp>
        <p:nvSpPr>
          <p:cNvPr id="18" name="ZoneTexte 17">
            <a:extLst>
              <a:ext uri="{FF2B5EF4-FFF2-40B4-BE49-F238E27FC236}">
                <a16:creationId xmlns:a16="http://schemas.microsoft.com/office/drawing/2014/main" id="{38500DA1-B8B5-406D-8CB2-EA6DAFF049B3}"/>
              </a:ext>
            </a:extLst>
          </p:cNvPr>
          <p:cNvSpPr txBox="1"/>
          <p:nvPr/>
        </p:nvSpPr>
        <p:spPr>
          <a:xfrm>
            <a:off x="6555180" y="2787206"/>
            <a:ext cx="2684356" cy="1258165"/>
          </a:xfrm>
          <a:prstGeom prst="rect">
            <a:avLst/>
          </a:prstGeom>
          <a:noFill/>
        </p:spPr>
        <p:txBody>
          <a:bodyPr wrap="square" rtlCol="0">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rPr>
              <a:t>EMPP Centre-Est</a:t>
            </a:r>
          </a:p>
          <a:p>
            <a:pPr algn="ctr"/>
            <a:r>
              <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rPr>
              <a:t>1</a:t>
            </a:r>
            <a:r>
              <a:rPr lang="fr-FR" sz="1013" b="1" baseline="30000" dirty="0">
                <a:solidFill>
                  <a:srgbClr val="AAD9D5"/>
                </a:solidFill>
                <a:effectLst>
                  <a:outerShdw blurRad="38100" dist="38100" dir="2700000" algn="tl">
                    <a:srgbClr val="000000">
                      <a:alpha val="43137"/>
                    </a:srgbClr>
                  </a:outerShdw>
                </a:effectLst>
                <a:latin typeface="Century Gothic" panose="020B0502020202020204" pitchFamily="34" charset="0"/>
              </a:rPr>
              <a:t>er</a:t>
            </a:r>
            <a:r>
              <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rPr>
              <a:t>, 2</a:t>
            </a:r>
            <a:r>
              <a:rPr lang="fr-FR" sz="1013" b="1" baseline="30000" dirty="0">
                <a:solidFill>
                  <a:srgbClr val="AAD9D5"/>
                </a:solidFill>
                <a:effectLst>
                  <a:outerShdw blurRad="38100" dist="38100" dir="2700000" algn="tl">
                    <a:srgbClr val="000000">
                      <a:alpha val="43137"/>
                    </a:srgbClr>
                  </a:outerShdw>
                </a:effectLst>
                <a:latin typeface="Century Gothic" panose="020B0502020202020204" pitchFamily="34" charset="0"/>
              </a:rPr>
              <a:t>e</a:t>
            </a:r>
            <a:r>
              <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rPr>
              <a:t>, 3</a:t>
            </a:r>
            <a:r>
              <a:rPr lang="fr-FR" sz="1013" b="1" baseline="30000" dirty="0">
                <a:solidFill>
                  <a:srgbClr val="AAD9D5"/>
                </a:solidFill>
                <a:effectLst>
                  <a:outerShdw blurRad="38100" dist="38100" dir="2700000" algn="tl">
                    <a:srgbClr val="000000">
                      <a:alpha val="43137"/>
                    </a:srgbClr>
                  </a:outerShdw>
                </a:effectLst>
                <a:latin typeface="Century Gothic" panose="020B0502020202020204" pitchFamily="34" charset="0"/>
              </a:rPr>
              <a:t>e</a:t>
            </a:r>
            <a:r>
              <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rPr>
              <a:t>, 4</a:t>
            </a:r>
            <a:r>
              <a:rPr lang="fr-FR" sz="1013" b="1" baseline="30000" dirty="0">
                <a:solidFill>
                  <a:srgbClr val="AAD9D5"/>
                </a:solidFill>
                <a:effectLst>
                  <a:outerShdw blurRad="38100" dist="38100" dir="2700000" algn="tl">
                    <a:srgbClr val="000000">
                      <a:alpha val="43137"/>
                    </a:srgbClr>
                  </a:outerShdw>
                </a:effectLst>
                <a:latin typeface="Century Gothic" panose="020B0502020202020204" pitchFamily="34" charset="0"/>
              </a:rPr>
              <a:t>e</a:t>
            </a:r>
            <a:r>
              <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rPr>
              <a:t>, 11</a:t>
            </a:r>
            <a:r>
              <a:rPr lang="fr-FR" sz="1013" b="1" baseline="30000" dirty="0">
                <a:solidFill>
                  <a:srgbClr val="AAD9D5"/>
                </a:solidFill>
                <a:effectLst>
                  <a:outerShdw blurRad="38100" dist="38100" dir="2700000" algn="tl">
                    <a:srgbClr val="000000">
                      <a:alpha val="43137"/>
                    </a:srgbClr>
                  </a:outerShdw>
                </a:effectLst>
                <a:latin typeface="Century Gothic" panose="020B0502020202020204" pitchFamily="34" charset="0"/>
              </a:rPr>
              <a:t>e</a:t>
            </a:r>
            <a:r>
              <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rPr>
              <a:t> et 12</a:t>
            </a:r>
            <a:r>
              <a:rPr lang="fr-FR" sz="1013" b="1" baseline="30000" dirty="0">
                <a:solidFill>
                  <a:srgbClr val="AAD9D5"/>
                </a:solidFill>
                <a:effectLst>
                  <a:outerShdw blurRad="38100" dist="38100" dir="2700000" algn="tl">
                    <a:srgbClr val="000000">
                      <a:alpha val="43137"/>
                    </a:srgbClr>
                  </a:outerShdw>
                </a:effectLst>
                <a:latin typeface="Century Gothic" panose="020B0502020202020204" pitchFamily="34" charset="0"/>
              </a:rPr>
              <a:t>e</a:t>
            </a:r>
            <a:endParaRPr lang="fr-FR" sz="1013" b="1" dirty="0">
              <a:solidFill>
                <a:srgbClr val="AAD9D5"/>
              </a:solidFill>
              <a:effectLst>
                <a:outerShdw blurRad="38100" dist="38100" dir="2700000" algn="tl">
                  <a:srgbClr val="000000">
                    <a:alpha val="43137"/>
                  </a:srgbClr>
                </a:outerShdw>
              </a:effectLst>
              <a:latin typeface="Century Gothic" panose="020B0502020202020204" pitchFamily="34" charset="0"/>
            </a:endParaRPr>
          </a:p>
          <a:p>
            <a:r>
              <a:rPr lang="fr-FR" sz="1050" dirty="0">
                <a:latin typeface="Century Gothic" panose="020B0502020202020204" pitchFamily="34" charset="0"/>
              </a:rPr>
              <a:t>10, rue Pierre Lescot 75001 PARIS</a:t>
            </a:r>
            <a:endParaRPr lang="fr-FR" sz="1050" b="1" dirty="0">
              <a:latin typeface="Century Gothic" panose="020B0502020202020204" pitchFamily="34" charset="0"/>
            </a:endParaRPr>
          </a:p>
          <a:p>
            <a:r>
              <a:rPr lang="fr-FR" sz="1050" b="1" dirty="0">
                <a:latin typeface="Century Gothic" panose="020B0502020202020204" pitchFamily="34" charset="0"/>
              </a:rPr>
              <a:t>01.80.52.70.78 </a:t>
            </a:r>
          </a:p>
          <a:p>
            <a:r>
              <a:rPr lang="fr-FR" sz="1050" b="1" dirty="0">
                <a:solidFill>
                  <a:srgbClr val="13619A"/>
                </a:solidFill>
                <a:latin typeface="Century Gothic" panose="020B0502020202020204" pitchFamily="34" charset="0"/>
                <a:hlinkClick r:id="rId7">
                  <a:extLst>
                    <a:ext uri="{A12FA001-AC4F-418D-AE19-62706E023703}">
                      <ahyp:hlinkClr xmlns:ahyp="http://schemas.microsoft.com/office/drawing/2018/hyperlinkcolor" val="tx"/>
                    </a:ext>
                  </a:extLst>
                </a:hlinkClick>
              </a:rPr>
              <a:t>psyprecarite.centre-est@ghu-paris.fr</a:t>
            </a:r>
            <a:r>
              <a:rPr lang="fr-FR" sz="1050" b="1" dirty="0">
                <a:latin typeface="Century Gothic" panose="020B0502020202020204" pitchFamily="34" charset="0"/>
              </a:rPr>
              <a:t>			</a:t>
            </a:r>
            <a:endParaRPr lang="fr-FR" sz="1050" dirty="0">
              <a:latin typeface="Century Gothic" panose="020B0502020202020204" pitchFamily="34" charset="0"/>
            </a:endParaRPr>
          </a:p>
          <a:p>
            <a:r>
              <a:rPr lang="fr-FR" sz="1200" dirty="0">
                <a:latin typeface="Century Gothic" panose="020B0502020202020204" pitchFamily="34" charset="0"/>
              </a:rPr>
              <a:t>	</a:t>
            </a:r>
            <a:r>
              <a:rPr lang="fr-FR" sz="1350" dirty="0">
                <a:latin typeface="Century Gothic" panose="020B0502020202020204" pitchFamily="34" charset="0"/>
              </a:rPr>
              <a:t>	</a:t>
            </a:r>
            <a:endParaRPr lang="fr-FR" sz="1013" b="1" dirty="0">
              <a:solidFill>
                <a:srgbClr val="AAD9D5"/>
              </a:solidFill>
              <a:latin typeface="Century Gothic" panose="020B0502020202020204" pitchFamily="34" charset="0"/>
            </a:endParaRPr>
          </a:p>
        </p:txBody>
      </p:sp>
      <p:sp>
        <p:nvSpPr>
          <p:cNvPr id="19" name="ZoneTexte 18">
            <a:extLst>
              <a:ext uri="{FF2B5EF4-FFF2-40B4-BE49-F238E27FC236}">
                <a16:creationId xmlns:a16="http://schemas.microsoft.com/office/drawing/2014/main" id="{2AE49F69-3BFC-431F-9628-11FE7CFB0484}"/>
              </a:ext>
            </a:extLst>
          </p:cNvPr>
          <p:cNvSpPr txBox="1"/>
          <p:nvPr/>
        </p:nvSpPr>
        <p:spPr>
          <a:xfrm>
            <a:off x="4181742" y="3329663"/>
            <a:ext cx="2462502" cy="1575624"/>
          </a:xfrm>
          <a:prstGeom prst="rect">
            <a:avLst/>
          </a:prstGeom>
          <a:noFill/>
        </p:spPr>
        <p:txBody>
          <a:bodyPr wrap="square" rtlCol="0">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1013" b="1" dirty="0">
                <a:solidFill>
                  <a:srgbClr val="72BA64"/>
                </a:solidFill>
                <a:effectLst>
                  <a:outerShdw blurRad="38100" dist="38100" dir="2700000" algn="tl">
                    <a:srgbClr val="000000">
                      <a:alpha val="43137"/>
                    </a:srgbClr>
                  </a:outerShdw>
                </a:effectLst>
                <a:latin typeface="Century Gothic" panose="020B0502020202020204" pitchFamily="34" charset="0"/>
              </a:rPr>
              <a:t>ASM 13</a:t>
            </a:r>
          </a:p>
          <a:p>
            <a:pPr algn="ctr"/>
            <a:r>
              <a:rPr lang="fr-FR" sz="1013" b="1" dirty="0">
                <a:solidFill>
                  <a:srgbClr val="72BA64"/>
                </a:solidFill>
                <a:effectLst>
                  <a:outerShdw blurRad="38100" dist="38100" dir="2700000" algn="tl">
                    <a:srgbClr val="000000">
                      <a:alpha val="43137"/>
                    </a:srgbClr>
                  </a:outerShdw>
                </a:effectLst>
                <a:latin typeface="Century Gothic" panose="020B0502020202020204" pitchFamily="34" charset="0"/>
              </a:rPr>
              <a:t>13</a:t>
            </a:r>
            <a:r>
              <a:rPr lang="fr-FR" sz="1013" b="1" baseline="30000" dirty="0">
                <a:solidFill>
                  <a:srgbClr val="72BA64"/>
                </a:solidFill>
                <a:effectLst>
                  <a:outerShdw blurRad="38100" dist="38100" dir="2700000" algn="tl">
                    <a:srgbClr val="000000">
                      <a:alpha val="43137"/>
                    </a:srgbClr>
                  </a:outerShdw>
                </a:effectLst>
                <a:latin typeface="Century Gothic" panose="020B0502020202020204" pitchFamily="34" charset="0"/>
              </a:rPr>
              <a:t>e</a:t>
            </a:r>
          </a:p>
          <a:p>
            <a:r>
              <a:rPr lang="fr-FR" sz="1050" dirty="0">
                <a:latin typeface="Century Gothic" panose="020B0502020202020204" pitchFamily="34" charset="0"/>
              </a:rPr>
              <a:t>11, rue Albert Bayet 75013 PARIS</a:t>
            </a:r>
          </a:p>
          <a:p>
            <a:r>
              <a:rPr lang="fr-FR" sz="1050" b="1" dirty="0">
                <a:latin typeface="Century Gothic" panose="020B0502020202020204" pitchFamily="34" charset="0"/>
              </a:rPr>
              <a:t>01.40.77.44.57</a:t>
            </a:r>
          </a:p>
          <a:p>
            <a:r>
              <a:rPr lang="fr-FR" sz="1050" b="1" u="sng" dirty="0">
                <a:solidFill>
                  <a:srgbClr val="13619A"/>
                </a:solidFill>
                <a:latin typeface="Century Gothic" panose="020B0502020202020204" pitchFamily="34" charset="0"/>
              </a:rPr>
              <a:t>EMPP13@asm13.org</a:t>
            </a:r>
          </a:p>
          <a:p>
            <a:endParaRPr lang="fr-FR" sz="1050" dirty="0">
              <a:latin typeface="Century Gothic" panose="020B0502020202020204" pitchFamily="34" charset="0"/>
            </a:endParaRPr>
          </a:p>
          <a:p>
            <a:endParaRPr lang="fr-FR" sz="1050" b="1" dirty="0">
              <a:latin typeface="Century Gothic" panose="020B0502020202020204" pitchFamily="34" charset="0"/>
            </a:endParaRPr>
          </a:p>
          <a:p>
            <a:r>
              <a:rPr lang="fr-FR" sz="1350" dirty="0">
                <a:latin typeface="Century Gothic" panose="020B0502020202020204" pitchFamily="34" charset="0"/>
              </a:rPr>
              <a:t>	</a:t>
            </a:r>
            <a:endParaRPr lang="fr-FR" sz="1013" b="1" dirty="0">
              <a:solidFill>
                <a:srgbClr val="72BA64"/>
              </a:solidFill>
              <a:latin typeface="Century Gothic" panose="020B0502020202020204" pitchFamily="34" charset="0"/>
            </a:endParaRPr>
          </a:p>
          <a:p>
            <a:pPr algn="ctr"/>
            <a:endParaRPr lang="fr-FR" sz="1013" b="1" dirty="0">
              <a:solidFill>
                <a:srgbClr val="72BA64"/>
              </a:solidFill>
            </a:endParaRPr>
          </a:p>
        </p:txBody>
      </p:sp>
      <p:sp>
        <p:nvSpPr>
          <p:cNvPr id="21" name="ZoneTexte 20">
            <a:extLst>
              <a:ext uri="{FF2B5EF4-FFF2-40B4-BE49-F238E27FC236}">
                <a16:creationId xmlns:a16="http://schemas.microsoft.com/office/drawing/2014/main" id="{6E79309D-E478-42E2-8829-D073FBD0219C}"/>
              </a:ext>
            </a:extLst>
          </p:cNvPr>
          <p:cNvSpPr txBox="1"/>
          <p:nvPr/>
        </p:nvSpPr>
        <p:spPr>
          <a:xfrm>
            <a:off x="271894" y="3052663"/>
            <a:ext cx="3548550" cy="888833"/>
          </a:xfrm>
          <a:prstGeom prst="rect">
            <a:avLst/>
          </a:prstGeom>
          <a:noFill/>
        </p:spPr>
        <p:txBody>
          <a:bodyPr wrap="square" rtlCol="0">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1013" b="1" dirty="0">
                <a:solidFill>
                  <a:srgbClr val="00B1AA"/>
                </a:solidFill>
                <a:latin typeface="Century Gothic" panose="020B0502020202020204" pitchFamily="34" charset="0"/>
              </a:rPr>
              <a:t>EMPP SMES </a:t>
            </a:r>
          </a:p>
          <a:p>
            <a:pPr algn="ctr"/>
            <a:r>
              <a:rPr lang="fr-FR" sz="1013" b="1" dirty="0">
                <a:solidFill>
                  <a:srgbClr val="00B1AA"/>
                </a:solidFill>
                <a:latin typeface="Century Gothic" panose="020B0502020202020204" pitchFamily="34" charset="0"/>
              </a:rPr>
              <a:t>5</a:t>
            </a:r>
            <a:r>
              <a:rPr lang="fr-FR" sz="1013" b="1" baseline="30000" dirty="0">
                <a:solidFill>
                  <a:srgbClr val="00B1AA"/>
                </a:solidFill>
                <a:latin typeface="Century Gothic" panose="020B0502020202020204" pitchFamily="34" charset="0"/>
              </a:rPr>
              <a:t>e</a:t>
            </a:r>
            <a:r>
              <a:rPr lang="fr-FR" sz="1013" b="1" dirty="0">
                <a:solidFill>
                  <a:srgbClr val="00B1AA"/>
                </a:solidFill>
                <a:latin typeface="Century Gothic" panose="020B0502020202020204" pitchFamily="34" charset="0"/>
              </a:rPr>
              <a:t>, 6</a:t>
            </a:r>
            <a:r>
              <a:rPr lang="fr-FR" sz="1013" b="1" baseline="30000" dirty="0">
                <a:solidFill>
                  <a:srgbClr val="00B1AA"/>
                </a:solidFill>
                <a:latin typeface="Century Gothic" panose="020B0502020202020204" pitchFamily="34" charset="0"/>
              </a:rPr>
              <a:t>e</a:t>
            </a:r>
            <a:r>
              <a:rPr lang="fr-FR" sz="1013" b="1" dirty="0">
                <a:solidFill>
                  <a:srgbClr val="00B1AA"/>
                </a:solidFill>
                <a:latin typeface="Century Gothic" panose="020B0502020202020204" pitchFamily="34" charset="0"/>
              </a:rPr>
              <a:t>, 7</a:t>
            </a:r>
            <a:r>
              <a:rPr lang="fr-FR" sz="1013" b="1" baseline="30000" dirty="0">
                <a:solidFill>
                  <a:srgbClr val="00B1AA"/>
                </a:solidFill>
                <a:latin typeface="Century Gothic" panose="020B0502020202020204" pitchFamily="34" charset="0"/>
              </a:rPr>
              <a:t>e</a:t>
            </a:r>
            <a:r>
              <a:rPr lang="fr-FR" sz="1013" b="1" dirty="0">
                <a:solidFill>
                  <a:srgbClr val="00B1AA"/>
                </a:solidFill>
                <a:latin typeface="Century Gothic" panose="020B0502020202020204" pitchFamily="34" charset="0"/>
              </a:rPr>
              <a:t>, 14</a:t>
            </a:r>
            <a:r>
              <a:rPr lang="fr-FR" sz="1013" b="1" baseline="30000" dirty="0">
                <a:solidFill>
                  <a:srgbClr val="00B1AA"/>
                </a:solidFill>
                <a:latin typeface="Century Gothic" panose="020B0502020202020204" pitchFamily="34" charset="0"/>
              </a:rPr>
              <a:t>e</a:t>
            </a:r>
            <a:r>
              <a:rPr lang="fr-FR" sz="1013" b="1" dirty="0">
                <a:solidFill>
                  <a:srgbClr val="00B1AA"/>
                </a:solidFill>
                <a:latin typeface="Century Gothic" panose="020B0502020202020204" pitchFamily="34" charset="0"/>
              </a:rPr>
              <a:t>, 15</a:t>
            </a:r>
            <a:r>
              <a:rPr lang="fr-FR" sz="1013" b="1" baseline="30000" dirty="0">
                <a:solidFill>
                  <a:srgbClr val="00B1AA"/>
                </a:solidFill>
                <a:latin typeface="Century Gothic" panose="020B0502020202020204" pitchFamily="34" charset="0"/>
              </a:rPr>
              <a:t>e</a:t>
            </a:r>
            <a:r>
              <a:rPr lang="fr-FR" sz="1013" b="1" dirty="0">
                <a:solidFill>
                  <a:srgbClr val="00B1AA"/>
                </a:solidFill>
                <a:latin typeface="Century Gothic" panose="020B0502020202020204" pitchFamily="34" charset="0"/>
              </a:rPr>
              <a:t>et 16</a:t>
            </a:r>
            <a:r>
              <a:rPr lang="fr-FR" sz="1013" b="1" baseline="30000" dirty="0">
                <a:solidFill>
                  <a:srgbClr val="00B1AA"/>
                </a:solidFill>
                <a:latin typeface="Century Gothic" panose="020B0502020202020204" pitchFamily="34" charset="0"/>
              </a:rPr>
              <a:t>e</a:t>
            </a:r>
            <a:endParaRPr lang="fr-FR" sz="1013" b="1" dirty="0">
              <a:solidFill>
                <a:srgbClr val="00B1AA"/>
              </a:solidFill>
              <a:latin typeface="Century Gothic" panose="020B0502020202020204" pitchFamily="34" charset="0"/>
            </a:endParaRPr>
          </a:p>
          <a:p>
            <a:r>
              <a:rPr lang="fr-FR" sz="1050" dirty="0">
                <a:latin typeface="Century Gothic" panose="020B0502020202020204" pitchFamily="34" charset="0"/>
              </a:rPr>
              <a:t>2 B, rue d’Alésia 75014 PARIS</a:t>
            </a:r>
            <a:endParaRPr lang="fr-FR" sz="1050" b="1" dirty="0">
              <a:latin typeface="Century Gothic" panose="020B0502020202020204" pitchFamily="34" charset="0"/>
            </a:endParaRPr>
          </a:p>
          <a:p>
            <a:r>
              <a:rPr lang="fr-FR" sz="1050" b="1" dirty="0">
                <a:latin typeface="Century Gothic" panose="020B0502020202020204" pitchFamily="34" charset="0"/>
              </a:rPr>
              <a:t>01.45.65.87.95 </a:t>
            </a:r>
          </a:p>
          <a:p>
            <a:r>
              <a:rPr lang="fr-FR" sz="1050" b="1" u="sng" dirty="0">
                <a:solidFill>
                  <a:srgbClr val="13619A"/>
                </a:solidFill>
                <a:latin typeface="Century Gothic" panose="020B0502020202020204" pitchFamily="34" charset="0"/>
              </a:rPr>
              <a:t>signalements-smes@ghu-paris.fr</a:t>
            </a:r>
            <a:r>
              <a:rPr lang="fr-FR" sz="1050" b="1" dirty="0">
                <a:latin typeface="Century Gothic" panose="020B0502020202020204" pitchFamily="34" charset="0"/>
              </a:rPr>
              <a:t>	</a:t>
            </a:r>
            <a:r>
              <a:rPr lang="fr-FR" sz="1050" b="1" dirty="0">
                <a:solidFill>
                  <a:srgbClr val="00B1AA"/>
                </a:solidFill>
                <a:latin typeface="Century Gothic" panose="020B0502020202020204" pitchFamily="34" charset="0"/>
              </a:rPr>
              <a:t> </a:t>
            </a:r>
          </a:p>
        </p:txBody>
      </p:sp>
    </p:spTree>
    <p:extLst>
      <p:ext uri="{BB962C8B-B14F-4D97-AF65-F5344CB8AC3E}">
        <p14:creationId xmlns:p14="http://schemas.microsoft.com/office/powerpoint/2010/main" val="308302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85750" y="984453"/>
            <a:ext cx="4129088" cy="575072"/>
          </a:xfrm>
        </p:spPr>
        <p:txBody>
          <a:bodyPr>
            <a:noAutofit/>
          </a:bodyPr>
          <a:lstStyle/>
          <a:p>
            <a:pPr algn="ctr"/>
            <a:r>
              <a:rPr lang="fr-FR" sz="2100" b="1" dirty="0">
                <a:solidFill>
                  <a:schemeClr val="bg1"/>
                </a:solidFill>
              </a:rPr>
              <a:t>La santé mentale à Paris : du PTSM au PTSM2</a:t>
            </a:r>
          </a:p>
        </p:txBody>
      </p:sp>
      <p:sp>
        <p:nvSpPr>
          <p:cNvPr id="3" name="Sous-titre 2"/>
          <p:cNvSpPr>
            <a:spLocks noGrp="1"/>
          </p:cNvSpPr>
          <p:nvPr>
            <p:ph type="subTitle" idx="4294967295"/>
          </p:nvPr>
        </p:nvSpPr>
        <p:spPr>
          <a:xfrm>
            <a:off x="1372622" y="1635628"/>
            <a:ext cx="2257425" cy="342900"/>
          </a:xfrm>
        </p:spPr>
        <p:txBody>
          <a:bodyPr>
            <a:noAutofit/>
          </a:bodyPr>
          <a:lstStyle/>
          <a:p>
            <a:pPr marL="0" indent="0" algn="ctr">
              <a:buNone/>
            </a:pPr>
            <a:r>
              <a:rPr lang="fr-FR" dirty="0">
                <a:solidFill>
                  <a:schemeClr val="bg1"/>
                </a:solidFill>
              </a:rPr>
              <a:t>Conseil Territorial de Santé de Paris – 2025</a:t>
            </a:r>
          </a:p>
          <a:p>
            <a:pPr marL="0" indent="0" algn="ctr">
              <a:buNone/>
            </a:pPr>
            <a:endParaRPr lang="fr-FR" dirty="0">
              <a:solidFill>
                <a:schemeClr val="bg1"/>
              </a:solidFill>
            </a:endParaRPr>
          </a:p>
        </p:txBody>
      </p:sp>
      <p:pic>
        <p:nvPicPr>
          <p:cNvPr id="7" name="Image 6">
            <a:extLst>
              <a:ext uri="{FF2B5EF4-FFF2-40B4-BE49-F238E27FC236}">
                <a16:creationId xmlns:a16="http://schemas.microsoft.com/office/drawing/2014/main" id="{AE24907C-6647-408E-8E21-6E9B9E9C6A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1895" y="2397532"/>
            <a:ext cx="1511049" cy="1819660"/>
          </a:xfrm>
          <a:prstGeom prst="rect">
            <a:avLst/>
          </a:prstGeom>
        </p:spPr>
      </p:pic>
      <p:pic>
        <p:nvPicPr>
          <p:cNvPr id="9" name="Image 8">
            <a:extLst>
              <a:ext uri="{FF2B5EF4-FFF2-40B4-BE49-F238E27FC236}">
                <a16:creationId xmlns:a16="http://schemas.microsoft.com/office/drawing/2014/main" id="{0FE9F13F-60FA-4B29-AF70-E83FE4EA5831}"/>
              </a:ext>
            </a:extLst>
          </p:cNvPr>
          <p:cNvPicPr>
            <a:picLocks noChangeAspect="1"/>
          </p:cNvPicPr>
          <p:nvPr/>
        </p:nvPicPr>
        <p:blipFill rotWithShape="1">
          <a:blip r:embed="rId4">
            <a:extLst>
              <a:ext uri="{28A0092B-C50C-407E-A947-70E740481C1C}">
                <a14:useLocalDpi xmlns:a14="http://schemas.microsoft.com/office/drawing/2010/main" val="0"/>
              </a:ext>
            </a:extLst>
          </a:blip>
          <a:srcRect l="57003" r="13170"/>
          <a:stretch/>
        </p:blipFill>
        <p:spPr>
          <a:xfrm>
            <a:off x="4572001" y="0"/>
            <a:ext cx="4572000" cy="5143500"/>
          </a:xfrm>
          <a:prstGeom prst="rect">
            <a:avLst/>
          </a:prstGeom>
        </p:spPr>
      </p:pic>
    </p:spTree>
    <p:extLst>
      <p:ext uri="{BB962C8B-B14F-4D97-AF65-F5344CB8AC3E}">
        <p14:creationId xmlns:p14="http://schemas.microsoft.com/office/powerpoint/2010/main" val="16154128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09685" y="57413"/>
            <a:ext cx="5693714" cy="994172"/>
          </a:xfrm>
        </p:spPr>
        <p:txBody>
          <a:bodyPr>
            <a:normAutofit fontScale="90000"/>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342900">
              <a:lnSpc>
                <a:spcPct val="100000"/>
              </a:lnSpc>
              <a:spcBef>
                <a:spcPts val="0"/>
              </a:spcBef>
              <a:defRPr/>
            </a:pPr>
            <a:r>
              <a:rPr lang="fr-FR" altLang="fr-FR" sz="2700" b="1" dirty="0">
                <a:solidFill>
                  <a:schemeClr val="accent1">
                    <a:lumMod val="75000"/>
                  </a:schemeClr>
                </a:solidFill>
                <a:latin typeface="Century Gothic" panose="020B0502020202020204" pitchFamily="34" charset="0"/>
                <a:ea typeface="+mn-ea"/>
                <a:cs typeface="+mn-cs"/>
              </a:rPr>
              <a:t>Permanence du lien plus que du soin</a:t>
            </a:r>
            <a:br>
              <a:rPr lang="fr-FR" altLang="fr-FR" sz="2700" b="1" dirty="0">
                <a:solidFill>
                  <a:schemeClr val="accent1">
                    <a:lumMod val="75000"/>
                  </a:schemeClr>
                </a:solidFill>
                <a:latin typeface="Century Gothic" panose="020B0502020202020204" pitchFamily="34" charset="0"/>
                <a:ea typeface="+mn-ea"/>
                <a:cs typeface="+mn-cs"/>
              </a:rPr>
            </a:br>
            <a:endParaRPr lang="fr-FR" dirty="0">
              <a:solidFill>
                <a:schemeClr val="accent1">
                  <a:lumMod val="75000"/>
                </a:schemeClr>
              </a:solidFill>
              <a:latin typeface="Century Gothic" panose="020B0502020202020204" pitchFamily="34" charset="0"/>
            </a:endParaRPr>
          </a:p>
        </p:txBody>
      </p:sp>
      <p:sp>
        <p:nvSpPr>
          <p:cNvPr id="3" name="Espace réservé du contenu 2"/>
          <p:cNvSpPr>
            <a:spLocks noGrp="1"/>
          </p:cNvSpPr>
          <p:nvPr>
            <p:ph sz="quarter" idx="10"/>
          </p:nvPr>
        </p:nvSpPr>
        <p:spPr>
          <a:xfrm>
            <a:off x="845586" y="1051585"/>
            <a:ext cx="6430268" cy="2506265"/>
          </a:xfrm>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128605" indent="-128605" algn="l">
              <a:lnSpc>
                <a:spcPct val="100000"/>
              </a:lnSpc>
              <a:buFont typeface="Arial" panose="020B0604020202020204" pitchFamily="34" charset="0"/>
              <a:buChar char="•"/>
              <a:defRPr/>
            </a:pPr>
            <a:r>
              <a:rPr lang="fr-FR" altLang="fr-FR" sz="2100" dirty="0">
                <a:solidFill>
                  <a:schemeClr val="accent1"/>
                </a:solidFill>
                <a:latin typeface="Century Gothic" panose="020B0502020202020204" pitchFamily="34" charset="0"/>
              </a:rPr>
              <a:t>Tuteur de lien </a:t>
            </a:r>
          </a:p>
          <a:p>
            <a:pPr marL="128605" indent="-128605" algn="l">
              <a:lnSpc>
                <a:spcPct val="100000"/>
              </a:lnSpc>
              <a:buFont typeface="Arial" panose="020B0604020202020204" pitchFamily="34" charset="0"/>
              <a:buChar char="•"/>
              <a:defRPr/>
            </a:pPr>
            <a:r>
              <a:rPr lang="fr-FR" altLang="fr-FR" sz="2100" dirty="0">
                <a:solidFill>
                  <a:schemeClr val="accent1"/>
                </a:solidFill>
                <a:latin typeface="Century Gothic" panose="020B0502020202020204" pitchFamily="34" charset="0"/>
              </a:rPr>
              <a:t>Tuteur de médiation</a:t>
            </a:r>
          </a:p>
          <a:p>
            <a:pPr marL="128605" indent="-128605" algn="l">
              <a:lnSpc>
                <a:spcPct val="100000"/>
              </a:lnSpc>
              <a:buFont typeface="Arial" panose="020B0604020202020204" pitchFamily="34" charset="0"/>
              <a:buChar char="•"/>
              <a:defRPr/>
            </a:pPr>
            <a:r>
              <a:rPr lang="fr-FR" altLang="fr-FR" sz="2100" dirty="0">
                <a:solidFill>
                  <a:schemeClr val="accent1"/>
                </a:solidFill>
                <a:latin typeface="Century Gothic" panose="020B0502020202020204" pitchFamily="34" charset="0"/>
              </a:rPr>
              <a:t>Lien palliatif</a:t>
            </a:r>
          </a:p>
          <a:p>
            <a:pPr marL="128605" indent="-128605" algn="l">
              <a:lnSpc>
                <a:spcPct val="100000"/>
              </a:lnSpc>
              <a:buFont typeface="Arial" panose="020B0604020202020204" pitchFamily="34" charset="0"/>
              <a:buChar char="•"/>
              <a:defRPr/>
            </a:pPr>
            <a:r>
              <a:rPr lang="fr-FR" altLang="fr-FR" sz="2100" dirty="0">
                <a:solidFill>
                  <a:schemeClr val="accent1"/>
                </a:solidFill>
                <a:latin typeface="Century Gothic" panose="020B0502020202020204" pitchFamily="34" charset="0"/>
              </a:rPr>
              <a:t>Lien en action parlante</a:t>
            </a:r>
          </a:p>
          <a:p>
            <a:pPr marL="128605" indent="-128605" algn="l">
              <a:lnSpc>
                <a:spcPct val="100000"/>
              </a:lnSpc>
              <a:buFont typeface="Arial" panose="020B0604020202020204" pitchFamily="34" charset="0"/>
              <a:buChar char="•"/>
              <a:defRPr/>
            </a:pPr>
            <a:r>
              <a:rPr lang="fr-FR" altLang="fr-FR" sz="2100" dirty="0">
                <a:solidFill>
                  <a:schemeClr val="accent1"/>
                </a:solidFill>
                <a:latin typeface="Century Gothic" panose="020B0502020202020204" pitchFamily="34" charset="0"/>
              </a:rPr>
              <a:t>Lien en décor réel</a:t>
            </a:r>
          </a:p>
          <a:p>
            <a:pPr marL="128605" indent="-128605" algn="l">
              <a:lnSpc>
                <a:spcPct val="100000"/>
              </a:lnSpc>
              <a:buFont typeface="Arial" panose="020B0604020202020204" pitchFamily="34" charset="0"/>
              <a:buChar char="•"/>
              <a:defRPr/>
            </a:pPr>
            <a:r>
              <a:rPr lang="fr-FR" altLang="fr-FR" sz="2100" dirty="0">
                <a:solidFill>
                  <a:schemeClr val="accent1"/>
                </a:solidFill>
                <a:latin typeface="Century Gothic" panose="020B0502020202020204" pitchFamily="34" charset="0"/>
              </a:rPr>
              <a:t>Lien pré-thérapeutique</a:t>
            </a:r>
          </a:p>
          <a:p>
            <a:endParaRPr lang="fr-FR" dirty="0">
              <a:solidFill>
                <a:schemeClr val="accent1"/>
              </a:solidFill>
              <a:latin typeface="Century Gothic" panose="020B0502020202020204" pitchFamily="34" charset="0"/>
            </a:endParaRPr>
          </a:p>
        </p:txBody>
      </p:sp>
      <p:sp>
        <p:nvSpPr>
          <p:cNvPr id="105476" name="Text Box 4"/>
          <p:cNvSpPr txBox="1">
            <a:spLocks noChangeArrowheads="1"/>
          </p:cNvSpPr>
          <p:nvPr/>
        </p:nvSpPr>
        <p:spPr bwMode="auto">
          <a:xfrm>
            <a:off x="4247964" y="3736145"/>
            <a:ext cx="2799159" cy="923330"/>
          </a:xfrm>
          <a:prstGeom prst="rect">
            <a:avLst/>
          </a:prstGeom>
          <a:noFill/>
          <a:ln w="381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ts val="0"/>
              </a:spcBef>
              <a:spcAft>
                <a:spcPts val="0"/>
              </a:spcAft>
              <a:defRPr/>
            </a:pPr>
            <a:r>
              <a:rPr lang="fr-FR" altLang="fr-FR" sz="2700" dirty="0">
                <a:solidFill>
                  <a:schemeClr val="accent1"/>
                </a:solidFill>
                <a:latin typeface="Century Gothic" panose="020B0502020202020204" pitchFamily="34" charset="0"/>
              </a:rPr>
              <a:t>Lien « bas seuil »</a:t>
            </a:r>
          </a:p>
        </p:txBody>
      </p:sp>
    </p:spTree>
    <p:extLst>
      <p:ext uri="{BB962C8B-B14F-4D97-AF65-F5344CB8AC3E}">
        <p14:creationId xmlns:p14="http://schemas.microsoft.com/office/powerpoint/2010/main" val="36529659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D02341-5378-4155-A029-6B7B6B49E1A0}"/>
              </a:ext>
            </a:extLst>
          </p:cNvPr>
          <p:cNvSpPr>
            <a:spLocks noGrp="1"/>
          </p:cNvSpPr>
          <p:nvPr>
            <p:ph type="title"/>
          </p:nvPr>
        </p:nvSpPr>
        <p:spPr>
          <a:xfrm>
            <a:off x="494831" y="195487"/>
            <a:ext cx="7722858" cy="458645"/>
          </a:xfrm>
        </p:spPr>
        <p:txBody>
          <a:bodyPr>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2400" b="1" dirty="0">
                <a:solidFill>
                  <a:srgbClr val="33CCCC"/>
                </a:solidFill>
                <a:latin typeface="Century Gothic" panose="020B0502020202020204" pitchFamily="34" charset="0"/>
              </a:rPr>
              <a:t>Evaluation par l’EMPP</a:t>
            </a:r>
          </a:p>
        </p:txBody>
      </p:sp>
      <p:sp>
        <p:nvSpPr>
          <p:cNvPr id="3" name="Espace réservé du contenu 2">
            <a:extLst>
              <a:ext uri="{FF2B5EF4-FFF2-40B4-BE49-F238E27FC236}">
                <a16:creationId xmlns:a16="http://schemas.microsoft.com/office/drawing/2014/main" id="{4846838B-EE89-4F56-BA26-0AC740D69052}"/>
              </a:ext>
            </a:extLst>
          </p:cNvPr>
          <p:cNvSpPr>
            <a:spLocks noGrp="1"/>
          </p:cNvSpPr>
          <p:nvPr>
            <p:ph idx="4294967295"/>
          </p:nvPr>
        </p:nvSpPr>
        <p:spPr>
          <a:xfrm>
            <a:off x="629562" y="951570"/>
            <a:ext cx="7886700" cy="3263504"/>
          </a:xfrm>
        </p:spPr>
        <p:txBody>
          <a:bodyPr>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buNone/>
            </a:pPr>
            <a:r>
              <a:rPr lang="fr-FR" sz="1200" dirty="0">
                <a:solidFill>
                  <a:schemeClr val="accent5"/>
                </a:solidFill>
              </a:rPr>
              <a:t>Suite à un signalement par un partenaire : </a:t>
            </a:r>
          </a:p>
          <a:p>
            <a:r>
              <a:rPr lang="fr-FR" sz="1200" dirty="0">
                <a:solidFill>
                  <a:schemeClr val="accent5"/>
                </a:solidFill>
              </a:rPr>
              <a:t>Prise de contact, s’intéresser à la personne, faire le lien, adapter l’entretien à la personne, aller à son rythme</a:t>
            </a:r>
          </a:p>
          <a:p>
            <a:r>
              <a:rPr lang="fr-FR" sz="1200" dirty="0">
                <a:solidFill>
                  <a:schemeClr val="accent5"/>
                </a:solidFill>
              </a:rPr>
              <a:t>Une triple évaluation : </a:t>
            </a:r>
          </a:p>
          <a:p>
            <a:pPr lvl="1"/>
            <a:r>
              <a:rPr lang="fr-FR" sz="1200" dirty="0">
                <a:solidFill>
                  <a:schemeClr val="accent5"/>
                </a:solidFill>
              </a:rPr>
              <a:t>Somatique</a:t>
            </a:r>
          </a:p>
          <a:p>
            <a:pPr lvl="1"/>
            <a:r>
              <a:rPr lang="fr-FR" sz="1200" dirty="0">
                <a:solidFill>
                  <a:schemeClr val="accent5"/>
                </a:solidFill>
              </a:rPr>
              <a:t>Sociale</a:t>
            </a:r>
          </a:p>
          <a:p>
            <a:pPr lvl="1"/>
            <a:r>
              <a:rPr lang="fr-FR" sz="1200" dirty="0">
                <a:solidFill>
                  <a:schemeClr val="accent5"/>
                </a:solidFill>
              </a:rPr>
              <a:t>Clinique psychiatrique et ATCD psy</a:t>
            </a:r>
          </a:p>
          <a:p>
            <a:pPr lvl="2"/>
            <a:r>
              <a:rPr lang="fr-FR" sz="1200" dirty="0">
                <a:solidFill>
                  <a:schemeClr val="accent5"/>
                </a:solidFill>
              </a:rPr>
              <a:t>Observation : bizarrerie, environnement, présentation physique</a:t>
            </a:r>
          </a:p>
          <a:p>
            <a:pPr lvl="2"/>
            <a:r>
              <a:rPr lang="fr-FR" sz="1200" dirty="0">
                <a:solidFill>
                  <a:schemeClr val="accent5"/>
                </a:solidFill>
              </a:rPr>
              <a:t>Demande de la personne ? Plaintes ? Besoins exprimés</a:t>
            </a:r>
          </a:p>
          <a:p>
            <a:pPr lvl="2"/>
            <a:r>
              <a:rPr lang="fr-FR" sz="1200" dirty="0">
                <a:solidFill>
                  <a:schemeClr val="accent5"/>
                </a:solidFill>
              </a:rPr>
              <a:t>Analyse sémiologique du discours :  recherche de symptômes thymiques, psychotiques, d’anxiété, …</a:t>
            </a:r>
          </a:p>
          <a:p>
            <a:pPr lvl="2"/>
            <a:r>
              <a:rPr lang="fr-FR" sz="1200" dirty="0">
                <a:solidFill>
                  <a:schemeClr val="accent5"/>
                </a:solidFill>
              </a:rPr>
              <a:t>Evaluation du consentement aux soins et de la capacité à consentir</a:t>
            </a:r>
          </a:p>
          <a:p>
            <a:r>
              <a:rPr lang="fr-FR" sz="1200" dirty="0">
                <a:solidFill>
                  <a:schemeClr val="accent5"/>
                </a:solidFill>
              </a:rPr>
              <a:t>Ne pas hésiter à exprimer ses inquiétudes</a:t>
            </a:r>
          </a:p>
          <a:p>
            <a:pPr>
              <a:lnSpc>
                <a:spcPct val="120000"/>
              </a:lnSpc>
            </a:pPr>
            <a:r>
              <a:rPr lang="fr-FR" sz="1200" dirty="0">
                <a:solidFill>
                  <a:schemeClr val="accent5"/>
                </a:solidFill>
              </a:rPr>
              <a:t>Favoriser les soins libres ++++</a:t>
            </a:r>
          </a:p>
        </p:txBody>
      </p:sp>
    </p:spTree>
    <p:extLst>
      <p:ext uri="{BB962C8B-B14F-4D97-AF65-F5344CB8AC3E}">
        <p14:creationId xmlns:p14="http://schemas.microsoft.com/office/powerpoint/2010/main" val="38687559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b="1" dirty="0">
                <a:solidFill>
                  <a:srgbClr val="33CCCC"/>
                </a:solidFill>
                <a:latin typeface="Century Gothic" panose="020B0502020202020204" pitchFamily="34" charset="0"/>
              </a:rPr>
              <a:t>En pratique et schématiquement ….</a:t>
            </a:r>
          </a:p>
        </p:txBody>
      </p:sp>
      <p:grpSp>
        <p:nvGrpSpPr>
          <p:cNvPr id="3" name="Groupe 2"/>
          <p:cNvGrpSpPr/>
          <p:nvPr/>
        </p:nvGrpSpPr>
        <p:grpSpPr>
          <a:xfrm>
            <a:off x="60721" y="242956"/>
            <a:ext cx="8959910" cy="4209635"/>
            <a:chOff x="3664" y="620391"/>
            <a:chExt cx="11946546" cy="5612847"/>
          </a:xfrm>
        </p:grpSpPr>
        <p:sp>
          <p:nvSpPr>
            <p:cNvPr id="6" name="Forme libre 5"/>
            <p:cNvSpPr/>
            <p:nvPr/>
          </p:nvSpPr>
          <p:spPr>
            <a:xfrm>
              <a:off x="6456040" y="620391"/>
              <a:ext cx="3280558" cy="598277"/>
            </a:xfrm>
            <a:custGeom>
              <a:avLst/>
              <a:gdLst>
                <a:gd name="connsiteX0" fmla="*/ 0 w 3280558"/>
                <a:gd name="connsiteY0" fmla="*/ 59828 h 598277"/>
                <a:gd name="connsiteX1" fmla="*/ 59828 w 3280558"/>
                <a:gd name="connsiteY1" fmla="*/ 0 h 598277"/>
                <a:gd name="connsiteX2" fmla="*/ 3220730 w 3280558"/>
                <a:gd name="connsiteY2" fmla="*/ 0 h 598277"/>
                <a:gd name="connsiteX3" fmla="*/ 3280558 w 3280558"/>
                <a:gd name="connsiteY3" fmla="*/ 59828 h 598277"/>
                <a:gd name="connsiteX4" fmla="*/ 3280558 w 3280558"/>
                <a:gd name="connsiteY4" fmla="*/ 538449 h 598277"/>
                <a:gd name="connsiteX5" fmla="*/ 3220730 w 3280558"/>
                <a:gd name="connsiteY5" fmla="*/ 598277 h 598277"/>
                <a:gd name="connsiteX6" fmla="*/ 59828 w 3280558"/>
                <a:gd name="connsiteY6" fmla="*/ 598277 h 598277"/>
                <a:gd name="connsiteX7" fmla="*/ 0 w 3280558"/>
                <a:gd name="connsiteY7" fmla="*/ 538449 h 598277"/>
                <a:gd name="connsiteX8" fmla="*/ 0 w 3280558"/>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0558" h="598277">
                  <a:moveTo>
                    <a:pt x="0" y="59828"/>
                  </a:moveTo>
                  <a:cubicBezTo>
                    <a:pt x="0" y="26786"/>
                    <a:pt x="26786" y="0"/>
                    <a:pt x="59828" y="0"/>
                  </a:cubicBezTo>
                  <a:lnTo>
                    <a:pt x="3220730" y="0"/>
                  </a:lnTo>
                  <a:cubicBezTo>
                    <a:pt x="3253772" y="0"/>
                    <a:pt x="3280558" y="26786"/>
                    <a:pt x="3280558" y="59828"/>
                  </a:cubicBezTo>
                  <a:lnTo>
                    <a:pt x="3280558" y="538449"/>
                  </a:lnTo>
                  <a:cubicBezTo>
                    <a:pt x="3280558" y="571491"/>
                    <a:pt x="3253772" y="598277"/>
                    <a:pt x="3220730"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1200" kern="1200" dirty="0"/>
                <a:t>Signalement par un partenaire de l’EMPP</a:t>
              </a:r>
            </a:p>
          </p:txBody>
        </p:sp>
        <p:sp>
          <p:nvSpPr>
            <p:cNvPr id="7" name="Forme libre 6"/>
            <p:cNvSpPr/>
            <p:nvPr/>
          </p:nvSpPr>
          <p:spPr>
            <a:xfrm>
              <a:off x="8020784" y="1218668"/>
              <a:ext cx="91440" cy="228350"/>
            </a:xfrm>
            <a:custGeom>
              <a:avLst/>
              <a:gdLst/>
              <a:ahLst/>
              <a:cxnLst/>
              <a:rect l="0" t="0" r="0" b="0"/>
              <a:pathLst>
                <a:path>
                  <a:moveTo>
                    <a:pt x="45720" y="0"/>
                  </a:moveTo>
                  <a:lnTo>
                    <a:pt x="45720" y="114175"/>
                  </a:lnTo>
                  <a:lnTo>
                    <a:pt x="61945" y="114175"/>
                  </a:lnTo>
                  <a:lnTo>
                    <a:pt x="61945" y="22835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8" name="Forme libre 7"/>
            <p:cNvSpPr/>
            <p:nvPr/>
          </p:nvSpPr>
          <p:spPr>
            <a:xfrm>
              <a:off x="6369690" y="1447019"/>
              <a:ext cx="3405308" cy="598277"/>
            </a:xfrm>
            <a:custGeom>
              <a:avLst/>
              <a:gdLst>
                <a:gd name="connsiteX0" fmla="*/ 0 w 3405308"/>
                <a:gd name="connsiteY0" fmla="*/ 59828 h 598277"/>
                <a:gd name="connsiteX1" fmla="*/ 59828 w 3405308"/>
                <a:gd name="connsiteY1" fmla="*/ 0 h 598277"/>
                <a:gd name="connsiteX2" fmla="*/ 3345480 w 3405308"/>
                <a:gd name="connsiteY2" fmla="*/ 0 h 598277"/>
                <a:gd name="connsiteX3" fmla="*/ 3405308 w 3405308"/>
                <a:gd name="connsiteY3" fmla="*/ 59828 h 598277"/>
                <a:gd name="connsiteX4" fmla="*/ 3405308 w 3405308"/>
                <a:gd name="connsiteY4" fmla="*/ 538449 h 598277"/>
                <a:gd name="connsiteX5" fmla="*/ 3345480 w 3405308"/>
                <a:gd name="connsiteY5" fmla="*/ 598277 h 598277"/>
                <a:gd name="connsiteX6" fmla="*/ 59828 w 3405308"/>
                <a:gd name="connsiteY6" fmla="*/ 598277 h 598277"/>
                <a:gd name="connsiteX7" fmla="*/ 0 w 3405308"/>
                <a:gd name="connsiteY7" fmla="*/ 538449 h 598277"/>
                <a:gd name="connsiteX8" fmla="*/ 0 w 3405308"/>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5308" h="598277">
                  <a:moveTo>
                    <a:pt x="0" y="59828"/>
                  </a:moveTo>
                  <a:cubicBezTo>
                    <a:pt x="0" y="26786"/>
                    <a:pt x="26786" y="0"/>
                    <a:pt x="59828" y="0"/>
                  </a:cubicBezTo>
                  <a:lnTo>
                    <a:pt x="3345480" y="0"/>
                  </a:lnTo>
                  <a:cubicBezTo>
                    <a:pt x="3378522" y="0"/>
                    <a:pt x="3405308" y="26786"/>
                    <a:pt x="3405308" y="59828"/>
                  </a:cubicBezTo>
                  <a:lnTo>
                    <a:pt x="3405308" y="538449"/>
                  </a:lnTo>
                  <a:cubicBezTo>
                    <a:pt x="3405308" y="571491"/>
                    <a:pt x="3378522" y="598277"/>
                    <a:pt x="3345480"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Analyse du Signalement</a:t>
              </a:r>
            </a:p>
            <a:p>
              <a:pPr lvl="0" algn="ctr" defTabSz="366713">
                <a:lnSpc>
                  <a:spcPct val="90000"/>
                </a:lnSpc>
                <a:spcBef>
                  <a:spcPct val="0"/>
                </a:spcBef>
                <a:spcAft>
                  <a:spcPct val="35000"/>
                </a:spcAft>
              </a:pPr>
              <a:r>
                <a:rPr lang="fr-FR" sz="825" kern="1200" dirty="0"/>
                <a:t>Recueil d’informations complémentaires</a:t>
              </a:r>
            </a:p>
          </p:txBody>
        </p:sp>
        <p:sp>
          <p:nvSpPr>
            <p:cNvPr id="9" name="Forme libre 8"/>
            <p:cNvSpPr/>
            <p:nvPr/>
          </p:nvSpPr>
          <p:spPr>
            <a:xfrm>
              <a:off x="6056739" y="2045296"/>
              <a:ext cx="2015605" cy="239310"/>
            </a:xfrm>
            <a:custGeom>
              <a:avLst/>
              <a:gdLst/>
              <a:ahLst/>
              <a:cxnLst/>
              <a:rect l="0" t="0" r="0" b="0"/>
              <a:pathLst>
                <a:path>
                  <a:moveTo>
                    <a:pt x="2015605" y="0"/>
                  </a:moveTo>
                  <a:lnTo>
                    <a:pt x="2015605" y="119655"/>
                  </a:lnTo>
                  <a:lnTo>
                    <a:pt x="0" y="119655"/>
                  </a:lnTo>
                  <a:lnTo>
                    <a:pt x="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10" name="Forme libre 9"/>
            <p:cNvSpPr/>
            <p:nvPr/>
          </p:nvSpPr>
          <p:spPr>
            <a:xfrm>
              <a:off x="5161539" y="2284607"/>
              <a:ext cx="1790399" cy="598277"/>
            </a:xfrm>
            <a:custGeom>
              <a:avLst/>
              <a:gdLst>
                <a:gd name="connsiteX0" fmla="*/ 0 w 1790399"/>
                <a:gd name="connsiteY0" fmla="*/ 59828 h 598277"/>
                <a:gd name="connsiteX1" fmla="*/ 59828 w 1790399"/>
                <a:gd name="connsiteY1" fmla="*/ 0 h 598277"/>
                <a:gd name="connsiteX2" fmla="*/ 1730571 w 1790399"/>
                <a:gd name="connsiteY2" fmla="*/ 0 h 598277"/>
                <a:gd name="connsiteX3" fmla="*/ 1790399 w 1790399"/>
                <a:gd name="connsiteY3" fmla="*/ 59828 h 598277"/>
                <a:gd name="connsiteX4" fmla="*/ 1790399 w 1790399"/>
                <a:gd name="connsiteY4" fmla="*/ 538449 h 598277"/>
                <a:gd name="connsiteX5" fmla="*/ 1730571 w 1790399"/>
                <a:gd name="connsiteY5" fmla="*/ 598277 h 598277"/>
                <a:gd name="connsiteX6" fmla="*/ 59828 w 1790399"/>
                <a:gd name="connsiteY6" fmla="*/ 598277 h 598277"/>
                <a:gd name="connsiteX7" fmla="*/ 0 w 1790399"/>
                <a:gd name="connsiteY7" fmla="*/ 538449 h 598277"/>
                <a:gd name="connsiteX8" fmla="*/ 0 w 1790399"/>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399" h="598277">
                  <a:moveTo>
                    <a:pt x="0" y="59828"/>
                  </a:moveTo>
                  <a:cubicBezTo>
                    <a:pt x="0" y="26786"/>
                    <a:pt x="26786" y="0"/>
                    <a:pt x="59828" y="0"/>
                  </a:cubicBezTo>
                  <a:lnTo>
                    <a:pt x="1730571" y="0"/>
                  </a:lnTo>
                  <a:cubicBezTo>
                    <a:pt x="1763613" y="0"/>
                    <a:pt x="1790399" y="26786"/>
                    <a:pt x="1790399" y="59828"/>
                  </a:cubicBezTo>
                  <a:lnTo>
                    <a:pt x="1790399" y="538449"/>
                  </a:lnTo>
                  <a:cubicBezTo>
                    <a:pt x="1790399" y="571491"/>
                    <a:pt x="1763613" y="598277"/>
                    <a:pt x="1730571"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800" eaLnBrk="1" fontAlgn="auto" latinLnBrk="0" hangingPunct="1">
                <a:lnSpc>
                  <a:spcPct val="100000"/>
                </a:lnSpc>
                <a:spcBef>
                  <a:spcPct val="0"/>
                </a:spcBef>
                <a:spcAft>
                  <a:spcPts val="0"/>
                </a:spcAft>
                <a:buClrTx/>
                <a:buSzTx/>
                <a:buFontTx/>
                <a:buNone/>
                <a:tabLst/>
                <a:defRPr/>
              </a:pPr>
              <a:r>
                <a:rPr lang="fr-FR" sz="825" kern="1200" dirty="0"/>
                <a:t>Point d’appel psy</a:t>
              </a:r>
            </a:p>
            <a:p>
              <a:pPr lvl="0" algn="ctr" defTabSz="600075">
                <a:lnSpc>
                  <a:spcPct val="90000"/>
                </a:lnSpc>
                <a:spcBef>
                  <a:spcPct val="0"/>
                </a:spcBef>
                <a:spcAft>
                  <a:spcPct val="35000"/>
                </a:spcAft>
              </a:pPr>
              <a:endParaRPr lang="fr-FR" sz="825" kern="1200" dirty="0"/>
            </a:p>
          </p:txBody>
        </p:sp>
        <p:sp>
          <p:nvSpPr>
            <p:cNvPr id="11" name="Forme libre 10"/>
            <p:cNvSpPr/>
            <p:nvPr/>
          </p:nvSpPr>
          <p:spPr>
            <a:xfrm>
              <a:off x="6011019" y="2882885"/>
              <a:ext cx="91440" cy="239310"/>
            </a:xfrm>
            <a:custGeom>
              <a:avLst/>
              <a:gdLst/>
              <a:ahLst/>
              <a:cxnLst/>
              <a:rect l="0" t="0" r="0" b="0"/>
              <a:pathLst>
                <a:path>
                  <a:moveTo>
                    <a:pt x="45720" y="0"/>
                  </a:moveTo>
                  <a:lnTo>
                    <a:pt x="4572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12" name="Forme libre 11"/>
            <p:cNvSpPr/>
            <p:nvPr/>
          </p:nvSpPr>
          <p:spPr>
            <a:xfrm>
              <a:off x="4264442" y="3122196"/>
              <a:ext cx="3584594" cy="598277"/>
            </a:xfrm>
            <a:custGeom>
              <a:avLst/>
              <a:gdLst>
                <a:gd name="connsiteX0" fmla="*/ 0 w 3584594"/>
                <a:gd name="connsiteY0" fmla="*/ 59828 h 598277"/>
                <a:gd name="connsiteX1" fmla="*/ 59828 w 3584594"/>
                <a:gd name="connsiteY1" fmla="*/ 0 h 598277"/>
                <a:gd name="connsiteX2" fmla="*/ 3524766 w 3584594"/>
                <a:gd name="connsiteY2" fmla="*/ 0 h 598277"/>
                <a:gd name="connsiteX3" fmla="*/ 3584594 w 3584594"/>
                <a:gd name="connsiteY3" fmla="*/ 59828 h 598277"/>
                <a:gd name="connsiteX4" fmla="*/ 3584594 w 3584594"/>
                <a:gd name="connsiteY4" fmla="*/ 538449 h 598277"/>
                <a:gd name="connsiteX5" fmla="*/ 3524766 w 3584594"/>
                <a:gd name="connsiteY5" fmla="*/ 598277 h 598277"/>
                <a:gd name="connsiteX6" fmla="*/ 59828 w 3584594"/>
                <a:gd name="connsiteY6" fmla="*/ 598277 h 598277"/>
                <a:gd name="connsiteX7" fmla="*/ 0 w 3584594"/>
                <a:gd name="connsiteY7" fmla="*/ 538449 h 598277"/>
                <a:gd name="connsiteX8" fmla="*/ 0 w 3584594"/>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4594" h="598277">
                  <a:moveTo>
                    <a:pt x="0" y="59828"/>
                  </a:moveTo>
                  <a:cubicBezTo>
                    <a:pt x="0" y="26786"/>
                    <a:pt x="26786" y="0"/>
                    <a:pt x="59828" y="0"/>
                  </a:cubicBezTo>
                  <a:lnTo>
                    <a:pt x="3524766" y="0"/>
                  </a:lnTo>
                  <a:cubicBezTo>
                    <a:pt x="3557808" y="0"/>
                    <a:pt x="3584594" y="26786"/>
                    <a:pt x="3584594" y="59828"/>
                  </a:cubicBezTo>
                  <a:lnTo>
                    <a:pt x="3584594" y="538449"/>
                  </a:lnTo>
                  <a:cubicBezTo>
                    <a:pt x="3584594" y="571491"/>
                    <a:pt x="3557808" y="598277"/>
                    <a:pt x="3524766"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Rencontre avec l’usager et la personne qui a fait le signalement</a:t>
              </a:r>
            </a:p>
          </p:txBody>
        </p:sp>
        <p:sp>
          <p:nvSpPr>
            <p:cNvPr id="13" name="Forme libre 12"/>
            <p:cNvSpPr/>
            <p:nvPr/>
          </p:nvSpPr>
          <p:spPr>
            <a:xfrm>
              <a:off x="3462831" y="3720473"/>
              <a:ext cx="2593907" cy="239310"/>
            </a:xfrm>
            <a:custGeom>
              <a:avLst/>
              <a:gdLst/>
              <a:ahLst/>
              <a:cxnLst/>
              <a:rect l="0" t="0" r="0" b="0"/>
              <a:pathLst>
                <a:path>
                  <a:moveTo>
                    <a:pt x="2593907" y="0"/>
                  </a:moveTo>
                  <a:lnTo>
                    <a:pt x="2593907" y="119655"/>
                  </a:lnTo>
                  <a:lnTo>
                    <a:pt x="0" y="119655"/>
                  </a:lnTo>
                  <a:lnTo>
                    <a:pt x="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14" name="Forme libre 13"/>
            <p:cNvSpPr/>
            <p:nvPr/>
          </p:nvSpPr>
          <p:spPr>
            <a:xfrm>
              <a:off x="2209612" y="3959784"/>
              <a:ext cx="2506438" cy="598277"/>
            </a:xfrm>
            <a:custGeom>
              <a:avLst/>
              <a:gdLst>
                <a:gd name="connsiteX0" fmla="*/ 0 w 2506438"/>
                <a:gd name="connsiteY0" fmla="*/ 59828 h 598277"/>
                <a:gd name="connsiteX1" fmla="*/ 59828 w 2506438"/>
                <a:gd name="connsiteY1" fmla="*/ 0 h 598277"/>
                <a:gd name="connsiteX2" fmla="*/ 2446610 w 2506438"/>
                <a:gd name="connsiteY2" fmla="*/ 0 h 598277"/>
                <a:gd name="connsiteX3" fmla="*/ 2506438 w 2506438"/>
                <a:gd name="connsiteY3" fmla="*/ 59828 h 598277"/>
                <a:gd name="connsiteX4" fmla="*/ 2506438 w 2506438"/>
                <a:gd name="connsiteY4" fmla="*/ 538449 h 598277"/>
                <a:gd name="connsiteX5" fmla="*/ 2446610 w 2506438"/>
                <a:gd name="connsiteY5" fmla="*/ 598277 h 598277"/>
                <a:gd name="connsiteX6" fmla="*/ 59828 w 2506438"/>
                <a:gd name="connsiteY6" fmla="*/ 598277 h 598277"/>
                <a:gd name="connsiteX7" fmla="*/ 0 w 2506438"/>
                <a:gd name="connsiteY7" fmla="*/ 538449 h 598277"/>
                <a:gd name="connsiteX8" fmla="*/ 0 w 2506438"/>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6438" h="598277">
                  <a:moveTo>
                    <a:pt x="0" y="59828"/>
                  </a:moveTo>
                  <a:cubicBezTo>
                    <a:pt x="0" y="26786"/>
                    <a:pt x="26786" y="0"/>
                    <a:pt x="59828" y="0"/>
                  </a:cubicBezTo>
                  <a:lnTo>
                    <a:pt x="2446610" y="0"/>
                  </a:lnTo>
                  <a:cubicBezTo>
                    <a:pt x="2479652" y="0"/>
                    <a:pt x="2506438" y="26786"/>
                    <a:pt x="2506438" y="59828"/>
                  </a:cubicBezTo>
                  <a:lnTo>
                    <a:pt x="2506438" y="538449"/>
                  </a:lnTo>
                  <a:cubicBezTo>
                    <a:pt x="2506438" y="571491"/>
                    <a:pt x="2479652" y="598277"/>
                    <a:pt x="2446610"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Créer un lien</a:t>
              </a:r>
            </a:p>
            <a:p>
              <a:pPr lvl="0" algn="ctr" defTabSz="366713">
                <a:lnSpc>
                  <a:spcPct val="90000"/>
                </a:lnSpc>
                <a:spcBef>
                  <a:spcPct val="0"/>
                </a:spcBef>
                <a:spcAft>
                  <a:spcPct val="35000"/>
                </a:spcAft>
              </a:pPr>
              <a:r>
                <a:rPr lang="fr-FR" sz="825" kern="1200" dirty="0"/>
                <a:t>Triple Evaluation (psy, somatique, sociale)</a:t>
              </a:r>
            </a:p>
            <a:p>
              <a:pPr lvl="0" algn="ctr" defTabSz="366713">
                <a:lnSpc>
                  <a:spcPct val="90000"/>
                </a:lnSpc>
                <a:spcBef>
                  <a:spcPct val="0"/>
                </a:spcBef>
                <a:spcAft>
                  <a:spcPct val="35000"/>
                </a:spcAft>
              </a:pPr>
              <a:endParaRPr lang="fr-FR" sz="825" kern="1200" dirty="0"/>
            </a:p>
          </p:txBody>
        </p:sp>
        <p:sp>
          <p:nvSpPr>
            <p:cNvPr id="15" name="Forme libre 14"/>
            <p:cNvSpPr/>
            <p:nvPr/>
          </p:nvSpPr>
          <p:spPr>
            <a:xfrm>
              <a:off x="694666" y="4558062"/>
              <a:ext cx="2768165" cy="239310"/>
            </a:xfrm>
            <a:custGeom>
              <a:avLst/>
              <a:gdLst/>
              <a:ahLst/>
              <a:cxnLst/>
              <a:rect l="0" t="0" r="0" b="0"/>
              <a:pathLst>
                <a:path>
                  <a:moveTo>
                    <a:pt x="2768165" y="0"/>
                  </a:moveTo>
                  <a:lnTo>
                    <a:pt x="2768165" y="119655"/>
                  </a:lnTo>
                  <a:lnTo>
                    <a:pt x="0" y="119655"/>
                  </a:lnTo>
                  <a:lnTo>
                    <a:pt x="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16" name="Forme libre 15"/>
            <p:cNvSpPr/>
            <p:nvPr/>
          </p:nvSpPr>
          <p:spPr>
            <a:xfrm>
              <a:off x="3664" y="4797373"/>
              <a:ext cx="1382002" cy="598277"/>
            </a:xfrm>
            <a:custGeom>
              <a:avLst/>
              <a:gdLst>
                <a:gd name="connsiteX0" fmla="*/ 0 w 1382002"/>
                <a:gd name="connsiteY0" fmla="*/ 59828 h 598277"/>
                <a:gd name="connsiteX1" fmla="*/ 59828 w 1382002"/>
                <a:gd name="connsiteY1" fmla="*/ 0 h 598277"/>
                <a:gd name="connsiteX2" fmla="*/ 1322174 w 1382002"/>
                <a:gd name="connsiteY2" fmla="*/ 0 h 598277"/>
                <a:gd name="connsiteX3" fmla="*/ 1382002 w 1382002"/>
                <a:gd name="connsiteY3" fmla="*/ 59828 h 598277"/>
                <a:gd name="connsiteX4" fmla="*/ 1382002 w 1382002"/>
                <a:gd name="connsiteY4" fmla="*/ 538449 h 598277"/>
                <a:gd name="connsiteX5" fmla="*/ 1322174 w 1382002"/>
                <a:gd name="connsiteY5" fmla="*/ 598277 h 598277"/>
                <a:gd name="connsiteX6" fmla="*/ 59828 w 1382002"/>
                <a:gd name="connsiteY6" fmla="*/ 598277 h 598277"/>
                <a:gd name="connsiteX7" fmla="*/ 0 w 1382002"/>
                <a:gd name="connsiteY7" fmla="*/ 538449 h 598277"/>
                <a:gd name="connsiteX8" fmla="*/ 0 w 1382002"/>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2002" h="598277">
                  <a:moveTo>
                    <a:pt x="0" y="59828"/>
                  </a:moveTo>
                  <a:cubicBezTo>
                    <a:pt x="0" y="26786"/>
                    <a:pt x="26786" y="0"/>
                    <a:pt x="59828" y="0"/>
                  </a:cubicBezTo>
                  <a:lnTo>
                    <a:pt x="1322174" y="0"/>
                  </a:lnTo>
                  <a:cubicBezTo>
                    <a:pt x="1355216" y="0"/>
                    <a:pt x="1382002" y="26786"/>
                    <a:pt x="1382002" y="59828"/>
                  </a:cubicBezTo>
                  <a:lnTo>
                    <a:pt x="1382002" y="538449"/>
                  </a:lnTo>
                  <a:cubicBezTo>
                    <a:pt x="1382002" y="571491"/>
                    <a:pt x="1355216" y="598277"/>
                    <a:pt x="1322174"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Présence de trouble psy stabilisé</a:t>
              </a:r>
            </a:p>
          </p:txBody>
        </p:sp>
        <p:sp>
          <p:nvSpPr>
            <p:cNvPr id="17" name="Forme libre 16"/>
            <p:cNvSpPr/>
            <p:nvPr/>
          </p:nvSpPr>
          <p:spPr>
            <a:xfrm>
              <a:off x="648946" y="5395650"/>
              <a:ext cx="91440" cy="239310"/>
            </a:xfrm>
            <a:custGeom>
              <a:avLst/>
              <a:gdLst/>
              <a:ahLst/>
              <a:cxnLst/>
              <a:rect l="0" t="0" r="0" b="0"/>
              <a:pathLst>
                <a:path>
                  <a:moveTo>
                    <a:pt x="45720" y="0"/>
                  </a:moveTo>
                  <a:lnTo>
                    <a:pt x="4572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18" name="Forme libre 17"/>
            <p:cNvSpPr/>
            <p:nvPr/>
          </p:nvSpPr>
          <p:spPr>
            <a:xfrm>
              <a:off x="245958" y="5634961"/>
              <a:ext cx="897416" cy="598277"/>
            </a:xfrm>
            <a:custGeom>
              <a:avLst/>
              <a:gdLst>
                <a:gd name="connsiteX0" fmla="*/ 0 w 897416"/>
                <a:gd name="connsiteY0" fmla="*/ 59828 h 598277"/>
                <a:gd name="connsiteX1" fmla="*/ 59828 w 897416"/>
                <a:gd name="connsiteY1" fmla="*/ 0 h 598277"/>
                <a:gd name="connsiteX2" fmla="*/ 837588 w 897416"/>
                <a:gd name="connsiteY2" fmla="*/ 0 h 598277"/>
                <a:gd name="connsiteX3" fmla="*/ 897416 w 897416"/>
                <a:gd name="connsiteY3" fmla="*/ 59828 h 598277"/>
                <a:gd name="connsiteX4" fmla="*/ 897416 w 897416"/>
                <a:gd name="connsiteY4" fmla="*/ 538449 h 598277"/>
                <a:gd name="connsiteX5" fmla="*/ 837588 w 897416"/>
                <a:gd name="connsiteY5" fmla="*/ 598277 h 598277"/>
                <a:gd name="connsiteX6" fmla="*/ 59828 w 897416"/>
                <a:gd name="connsiteY6" fmla="*/ 598277 h 598277"/>
                <a:gd name="connsiteX7" fmla="*/ 0 w 897416"/>
                <a:gd name="connsiteY7" fmla="*/ 538449 h 598277"/>
                <a:gd name="connsiteX8" fmla="*/ 0 w 897416"/>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7416" h="598277">
                  <a:moveTo>
                    <a:pt x="0" y="59828"/>
                  </a:moveTo>
                  <a:cubicBezTo>
                    <a:pt x="0" y="26786"/>
                    <a:pt x="26786" y="0"/>
                    <a:pt x="59828" y="0"/>
                  </a:cubicBezTo>
                  <a:lnTo>
                    <a:pt x="837588" y="0"/>
                  </a:lnTo>
                  <a:cubicBezTo>
                    <a:pt x="870630" y="0"/>
                    <a:pt x="897416" y="26786"/>
                    <a:pt x="897416" y="59828"/>
                  </a:cubicBezTo>
                  <a:lnTo>
                    <a:pt x="897416" y="538449"/>
                  </a:lnTo>
                  <a:cubicBezTo>
                    <a:pt x="897416" y="571491"/>
                    <a:pt x="870630" y="598277"/>
                    <a:pt x="837588"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L’EMPP reste en veille </a:t>
              </a:r>
            </a:p>
          </p:txBody>
        </p:sp>
        <p:sp>
          <p:nvSpPr>
            <p:cNvPr id="19" name="Forme libre 18"/>
            <p:cNvSpPr/>
            <p:nvPr/>
          </p:nvSpPr>
          <p:spPr>
            <a:xfrm>
              <a:off x="3226272" y="4558062"/>
              <a:ext cx="236558" cy="239310"/>
            </a:xfrm>
            <a:custGeom>
              <a:avLst/>
              <a:gdLst/>
              <a:ahLst/>
              <a:cxnLst/>
              <a:rect l="0" t="0" r="0" b="0"/>
              <a:pathLst>
                <a:path>
                  <a:moveTo>
                    <a:pt x="236558" y="0"/>
                  </a:moveTo>
                  <a:lnTo>
                    <a:pt x="236558" y="119655"/>
                  </a:lnTo>
                  <a:lnTo>
                    <a:pt x="0" y="119655"/>
                  </a:lnTo>
                  <a:lnTo>
                    <a:pt x="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20" name="Forme libre 19"/>
            <p:cNvSpPr/>
            <p:nvPr/>
          </p:nvSpPr>
          <p:spPr>
            <a:xfrm>
              <a:off x="2505158" y="4797373"/>
              <a:ext cx="1442228" cy="598277"/>
            </a:xfrm>
            <a:custGeom>
              <a:avLst/>
              <a:gdLst>
                <a:gd name="connsiteX0" fmla="*/ 0 w 1442228"/>
                <a:gd name="connsiteY0" fmla="*/ 59828 h 598277"/>
                <a:gd name="connsiteX1" fmla="*/ 59828 w 1442228"/>
                <a:gd name="connsiteY1" fmla="*/ 0 h 598277"/>
                <a:gd name="connsiteX2" fmla="*/ 1382400 w 1442228"/>
                <a:gd name="connsiteY2" fmla="*/ 0 h 598277"/>
                <a:gd name="connsiteX3" fmla="*/ 1442228 w 1442228"/>
                <a:gd name="connsiteY3" fmla="*/ 59828 h 598277"/>
                <a:gd name="connsiteX4" fmla="*/ 1442228 w 1442228"/>
                <a:gd name="connsiteY4" fmla="*/ 538449 h 598277"/>
                <a:gd name="connsiteX5" fmla="*/ 1382400 w 1442228"/>
                <a:gd name="connsiteY5" fmla="*/ 598277 h 598277"/>
                <a:gd name="connsiteX6" fmla="*/ 59828 w 1442228"/>
                <a:gd name="connsiteY6" fmla="*/ 598277 h 598277"/>
                <a:gd name="connsiteX7" fmla="*/ 0 w 1442228"/>
                <a:gd name="connsiteY7" fmla="*/ 538449 h 598277"/>
                <a:gd name="connsiteX8" fmla="*/ 0 w 1442228"/>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228" h="598277">
                  <a:moveTo>
                    <a:pt x="0" y="59828"/>
                  </a:moveTo>
                  <a:cubicBezTo>
                    <a:pt x="0" y="26786"/>
                    <a:pt x="26786" y="0"/>
                    <a:pt x="59828" y="0"/>
                  </a:cubicBezTo>
                  <a:lnTo>
                    <a:pt x="1382400" y="0"/>
                  </a:lnTo>
                  <a:cubicBezTo>
                    <a:pt x="1415442" y="0"/>
                    <a:pt x="1442228" y="26786"/>
                    <a:pt x="1442228" y="59828"/>
                  </a:cubicBezTo>
                  <a:lnTo>
                    <a:pt x="1442228" y="538449"/>
                  </a:lnTo>
                  <a:cubicBezTo>
                    <a:pt x="1442228" y="571491"/>
                    <a:pt x="1415442" y="598277"/>
                    <a:pt x="1382400"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Présence de trouble psy non stabilisé</a:t>
              </a:r>
            </a:p>
          </p:txBody>
        </p:sp>
        <p:sp>
          <p:nvSpPr>
            <p:cNvPr id="21" name="Forme libre 20"/>
            <p:cNvSpPr/>
            <p:nvPr/>
          </p:nvSpPr>
          <p:spPr>
            <a:xfrm>
              <a:off x="2250184" y="5395650"/>
              <a:ext cx="976088" cy="239310"/>
            </a:xfrm>
            <a:custGeom>
              <a:avLst/>
              <a:gdLst/>
              <a:ahLst/>
              <a:cxnLst/>
              <a:rect l="0" t="0" r="0" b="0"/>
              <a:pathLst>
                <a:path>
                  <a:moveTo>
                    <a:pt x="976088" y="0"/>
                  </a:moveTo>
                  <a:lnTo>
                    <a:pt x="976088" y="119655"/>
                  </a:lnTo>
                  <a:lnTo>
                    <a:pt x="0" y="119655"/>
                  </a:lnTo>
                  <a:lnTo>
                    <a:pt x="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22" name="Forme libre 21"/>
            <p:cNvSpPr/>
            <p:nvPr/>
          </p:nvSpPr>
          <p:spPr>
            <a:xfrm>
              <a:off x="1412599" y="5634961"/>
              <a:ext cx="1675170" cy="598277"/>
            </a:xfrm>
            <a:custGeom>
              <a:avLst/>
              <a:gdLst>
                <a:gd name="connsiteX0" fmla="*/ 0 w 1675170"/>
                <a:gd name="connsiteY0" fmla="*/ 59828 h 598277"/>
                <a:gd name="connsiteX1" fmla="*/ 59828 w 1675170"/>
                <a:gd name="connsiteY1" fmla="*/ 0 h 598277"/>
                <a:gd name="connsiteX2" fmla="*/ 1615342 w 1675170"/>
                <a:gd name="connsiteY2" fmla="*/ 0 h 598277"/>
                <a:gd name="connsiteX3" fmla="*/ 1675170 w 1675170"/>
                <a:gd name="connsiteY3" fmla="*/ 59828 h 598277"/>
                <a:gd name="connsiteX4" fmla="*/ 1675170 w 1675170"/>
                <a:gd name="connsiteY4" fmla="*/ 538449 h 598277"/>
                <a:gd name="connsiteX5" fmla="*/ 1615342 w 1675170"/>
                <a:gd name="connsiteY5" fmla="*/ 598277 h 598277"/>
                <a:gd name="connsiteX6" fmla="*/ 59828 w 1675170"/>
                <a:gd name="connsiteY6" fmla="*/ 598277 h 598277"/>
                <a:gd name="connsiteX7" fmla="*/ 0 w 1675170"/>
                <a:gd name="connsiteY7" fmla="*/ 538449 h 598277"/>
                <a:gd name="connsiteX8" fmla="*/ 0 w 1675170"/>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5170" h="598277">
                  <a:moveTo>
                    <a:pt x="0" y="59828"/>
                  </a:moveTo>
                  <a:cubicBezTo>
                    <a:pt x="0" y="26786"/>
                    <a:pt x="26786" y="0"/>
                    <a:pt x="59828" y="0"/>
                  </a:cubicBezTo>
                  <a:lnTo>
                    <a:pt x="1615342" y="0"/>
                  </a:lnTo>
                  <a:cubicBezTo>
                    <a:pt x="1648384" y="0"/>
                    <a:pt x="1675170" y="26786"/>
                    <a:pt x="1675170" y="59828"/>
                  </a:cubicBezTo>
                  <a:lnTo>
                    <a:pt x="1675170" y="538449"/>
                  </a:lnTo>
                  <a:cubicBezTo>
                    <a:pt x="1675170" y="571491"/>
                    <a:pt x="1648384" y="598277"/>
                    <a:pt x="1615342"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Pas de signe aigu : suivi EMPP ou orientation sur le secteur ou autres partenaires</a:t>
              </a:r>
            </a:p>
          </p:txBody>
        </p:sp>
        <p:sp>
          <p:nvSpPr>
            <p:cNvPr id="23" name="Forme libre 22"/>
            <p:cNvSpPr/>
            <p:nvPr/>
          </p:nvSpPr>
          <p:spPr>
            <a:xfrm>
              <a:off x="3226272" y="5395650"/>
              <a:ext cx="972197" cy="239310"/>
            </a:xfrm>
            <a:custGeom>
              <a:avLst/>
              <a:gdLst/>
              <a:ahLst/>
              <a:cxnLst/>
              <a:rect l="0" t="0" r="0" b="0"/>
              <a:pathLst>
                <a:path>
                  <a:moveTo>
                    <a:pt x="0" y="0"/>
                  </a:moveTo>
                  <a:lnTo>
                    <a:pt x="0" y="119655"/>
                  </a:lnTo>
                  <a:lnTo>
                    <a:pt x="972197" y="119655"/>
                  </a:lnTo>
                  <a:lnTo>
                    <a:pt x="972197"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24" name="Forme libre 23"/>
            <p:cNvSpPr/>
            <p:nvPr/>
          </p:nvSpPr>
          <p:spPr>
            <a:xfrm>
              <a:off x="3356994" y="5634961"/>
              <a:ext cx="1682951" cy="598277"/>
            </a:xfrm>
            <a:custGeom>
              <a:avLst/>
              <a:gdLst>
                <a:gd name="connsiteX0" fmla="*/ 0 w 1682951"/>
                <a:gd name="connsiteY0" fmla="*/ 59828 h 598277"/>
                <a:gd name="connsiteX1" fmla="*/ 59828 w 1682951"/>
                <a:gd name="connsiteY1" fmla="*/ 0 h 598277"/>
                <a:gd name="connsiteX2" fmla="*/ 1623123 w 1682951"/>
                <a:gd name="connsiteY2" fmla="*/ 0 h 598277"/>
                <a:gd name="connsiteX3" fmla="*/ 1682951 w 1682951"/>
                <a:gd name="connsiteY3" fmla="*/ 59828 h 598277"/>
                <a:gd name="connsiteX4" fmla="*/ 1682951 w 1682951"/>
                <a:gd name="connsiteY4" fmla="*/ 538449 h 598277"/>
                <a:gd name="connsiteX5" fmla="*/ 1623123 w 1682951"/>
                <a:gd name="connsiteY5" fmla="*/ 598277 h 598277"/>
                <a:gd name="connsiteX6" fmla="*/ 59828 w 1682951"/>
                <a:gd name="connsiteY6" fmla="*/ 598277 h 598277"/>
                <a:gd name="connsiteX7" fmla="*/ 0 w 1682951"/>
                <a:gd name="connsiteY7" fmla="*/ 538449 h 598277"/>
                <a:gd name="connsiteX8" fmla="*/ 0 w 1682951"/>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2951" h="598277">
                  <a:moveTo>
                    <a:pt x="0" y="59828"/>
                  </a:moveTo>
                  <a:cubicBezTo>
                    <a:pt x="0" y="26786"/>
                    <a:pt x="26786" y="0"/>
                    <a:pt x="59828" y="0"/>
                  </a:cubicBezTo>
                  <a:lnTo>
                    <a:pt x="1623123" y="0"/>
                  </a:lnTo>
                  <a:cubicBezTo>
                    <a:pt x="1656165" y="0"/>
                    <a:pt x="1682951" y="26786"/>
                    <a:pt x="1682951" y="59828"/>
                  </a:cubicBezTo>
                  <a:lnTo>
                    <a:pt x="1682951" y="538449"/>
                  </a:lnTo>
                  <a:cubicBezTo>
                    <a:pt x="1682951" y="571491"/>
                    <a:pt x="1656165" y="598277"/>
                    <a:pt x="1623123"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Présence de signes aigus inquiétants :  Intervention en vue d’une hospitalisation</a:t>
              </a:r>
            </a:p>
          </p:txBody>
        </p:sp>
        <p:sp>
          <p:nvSpPr>
            <p:cNvPr id="25" name="Forme libre 24"/>
            <p:cNvSpPr/>
            <p:nvPr/>
          </p:nvSpPr>
          <p:spPr>
            <a:xfrm>
              <a:off x="3462831" y="4558062"/>
              <a:ext cx="2783511" cy="239310"/>
            </a:xfrm>
            <a:custGeom>
              <a:avLst/>
              <a:gdLst/>
              <a:ahLst/>
              <a:cxnLst/>
              <a:rect l="0" t="0" r="0" b="0"/>
              <a:pathLst>
                <a:path>
                  <a:moveTo>
                    <a:pt x="0" y="0"/>
                  </a:moveTo>
                  <a:lnTo>
                    <a:pt x="0" y="119655"/>
                  </a:lnTo>
                  <a:lnTo>
                    <a:pt x="2783511" y="119655"/>
                  </a:lnTo>
                  <a:lnTo>
                    <a:pt x="2783511"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26" name="Forme libre 25"/>
            <p:cNvSpPr/>
            <p:nvPr/>
          </p:nvSpPr>
          <p:spPr>
            <a:xfrm>
              <a:off x="5570687" y="4797373"/>
              <a:ext cx="1351311" cy="598277"/>
            </a:xfrm>
            <a:custGeom>
              <a:avLst/>
              <a:gdLst>
                <a:gd name="connsiteX0" fmla="*/ 0 w 1351311"/>
                <a:gd name="connsiteY0" fmla="*/ 59828 h 598277"/>
                <a:gd name="connsiteX1" fmla="*/ 59828 w 1351311"/>
                <a:gd name="connsiteY1" fmla="*/ 0 h 598277"/>
                <a:gd name="connsiteX2" fmla="*/ 1291483 w 1351311"/>
                <a:gd name="connsiteY2" fmla="*/ 0 h 598277"/>
                <a:gd name="connsiteX3" fmla="*/ 1351311 w 1351311"/>
                <a:gd name="connsiteY3" fmla="*/ 59828 h 598277"/>
                <a:gd name="connsiteX4" fmla="*/ 1351311 w 1351311"/>
                <a:gd name="connsiteY4" fmla="*/ 538449 h 598277"/>
                <a:gd name="connsiteX5" fmla="*/ 1291483 w 1351311"/>
                <a:gd name="connsiteY5" fmla="*/ 598277 h 598277"/>
                <a:gd name="connsiteX6" fmla="*/ 59828 w 1351311"/>
                <a:gd name="connsiteY6" fmla="*/ 598277 h 598277"/>
                <a:gd name="connsiteX7" fmla="*/ 0 w 1351311"/>
                <a:gd name="connsiteY7" fmla="*/ 538449 h 598277"/>
                <a:gd name="connsiteX8" fmla="*/ 0 w 1351311"/>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1311" h="598277">
                  <a:moveTo>
                    <a:pt x="0" y="59828"/>
                  </a:moveTo>
                  <a:cubicBezTo>
                    <a:pt x="0" y="26786"/>
                    <a:pt x="26786" y="0"/>
                    <a:pt x="59828" y="0"/>
                  </a:cubicBezTo>
                  <a:lnTo>
                    <a:pt x="1291483" y="0"/>
                  </a:lnTo>
                  <a:cubicBezTo>
                    <a:pt x="1324525" y="0"/>
                    <a:pt x="1351311" y="26786"/>
                    <a:pt x="1351311" y="59828"/>
                  </a:cubicBezTo>
                  <a:lnTo>
                    <a:pt x="1351311" y="538449"/>
                  </a:lnTo>
                  <a:cubicBezTo>
                    <a:pt x="1351311" y="571491"/>
                    <a:pt x="1324525" y="598277"/>
                    <a:pt x="1291483"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Pas de troubles psy avérés </a:t>
              </a:r>
            </a:p>
          </p:txBody>
        </p:sp>
        <p:sp>
          <p:nvSpPr>
            <p:cNvPr id="27" name="Forme libre 26"/>
            <p:cNvSpPr/>
            <p:nvPr/>
          </p:nvSpPr>
          <p:spPr>
            <a:xfrm>
              <a:off x="6200622" y="5395650"/>
              <a:ext cx="91440" cy="239310"/>
            </a:xfrm>
            <a:custGeom>
              <a:avLst/>
              <a:gdLst/>
              <a:ahLst/>
              <a:cxnLst/>
              <a:rect l="0" t="0" r="0" b="0"/>
              <a:pathLst>
                <a:path>
                  <a:moveTo>
                    <a:pt x="45720" y="0"/>
                  </a:moveTo>
                  <a:lnTo>
                    <a:pt x="4572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28" name="Forme libre 27"/>
            <p:cNvSpPr/>
            <p:nvPr/>
          </p:nvSpPr>
          <p:spPr>
            <a:xfrm>
              <a:off x="5309171" y="5634961"/>
              <a:ext cx="1874343" cy="598277"/>
            </a:xfrm>
            <a:custGeom>
              <a:avLst/>
              <a:gdLst>
                <a:gd name="connsiteX0" fmla="*/ 0 w 1874343"/>
                <a:gd name="connsiteY0" fmla="*/ 59828 h 598277"/>
                <a:gd name="connsiteX1" fmla="*/ 59828 w 1874343"/>
                <a:gd name="connsiteY1" fmla="*/ 0 h 598277"/>
                <a:gd name="connsiteX2" fmla="*/ 1814515 w 1874343"/>
                <a:gd name="connsiteY2" fmla="*/ 0 h 598277"/>
                <a:gd name="connsiteX3" fmla="*/ 1874343 w 1874343"/>
                <a:gd name="connsiteY3" fmla="*/ 59828 h 598277"/>
                <a:gd name="connsiteX4" fmla="*/ 1874343 w 1874343"/>
                <a:gd name="connsiteY4" fmla="*/ 538449 h 598277"/>
                <a:gd name="connsiteX5" fmla="*/ 1814515 w 1874343"/>
                <a:gd name="connsiteY5" fmla="*/ 598277 h 598277"/>
                <a:gd name="connsiteX6" fmla="*/ 59828 w 1874343"/>
                <a:gd name="connsiteY6" fmla="*/ 598277 h 598277"/>
                <a:gd name="connsiteX7" fmla="*/ 0 w 1874343"/>
                <a:gd name="connsiteY7" fmla="*/ 538449 h 598277"/>
                <a:gd name="connsiteX8" fmla="*/ 0 w 1874343"/>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4343" h="598277">
                  <a:moveTo>
                    <a:pt x="0" y="59828"/>
                  </a:moveTo>
                  <a:cubicBezTo>
                    <a:pt x="0" y="26786"/>
                    <a:pt x="26786" y="0"/>
                    <a:pt x="59828" y="0"/>
                  </a:cubicBezTo>
                  <a:lnTo>
                    <a:pt x="1814515" y="0"/>
                  </a:lnTo>
                  <a:cubicBezTo>
                    <a:pt x="1847557" y="0"/>
                    <a:pt x="1874343" y="26786"/>
                    <a:pt x="1874343" y="59828"/>
                  </a:cubicBezTo>
                  <a:lnTo>
                    <a:pt x="1874343" y="538449"/>
                  </a:lnTo>
                  <a:cubicBezTo>
                    <a:pt x="1874343" y="571491"/>
                    <a:pt x="1847557" y="598277"/>
                    <a:pt x="1814515"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Arrêt de la prise en charge et conseils d’orientation</a:t>
              </a:r>
            </a:p>
          </p:txBody>
        </p:sp>
        <p:sp>
          <p:nvSpPr>
            <p:cNvPr id="29" name="Forme libre 28"/>
            <p:cNvSpPr/>
            <p:nvPr/>
          </p:nvSpPr>
          <p:spPr>
            <a:xfrm>
              <a:off x="6056739" y="3720473"/>
              <a:ext cx="2703831" cy="239310"/>
            </a:xfrm>
            <a:custGeom>
              <a:avLst/>
              <a:gdLst/>
              <a:ahLst/>
              <a:cxnLst/>
              <a:rect l="0" t="0" r="0" b="0"/>
              <a:pathLst>
                <a:path>
                  <a:moveTo>
                    <a:pt x="0" y="0"/>
                  </a:moveTo>
                  <a:lnTo>
                    <a:pt x="0" y="119655"/>
                  </a:lnTo>
                  <a:lnTo>
                    <a:pt x="2703831" y="119655"/>
                  </a:lnTo>
                  <a:lnTo>
                    <a:pt x="2703831"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30" name="Forme libre 29"/>
            <p:cNvSpPr/>
            <p:nvPr/>
          </p:nvSpPr>
          <p:spPr>
            <a:xfrm>
              <a:off x="7617276" y="3959784"/>
              <a:ext cx="2286589" cy="598277"/>
            </a:xfrm>
            <a:custGeom>
              <a:avLst/>
              <a:gdLst>
                <a:gd name="connsiteX0" fmla="*/ 0 w 2286589"/>
                <a:gd name="connsiteY0" fmla="*/ 59828 h 598277"/>
                <a:gd name="connsiteX1" fmla="*/ 59828 w 2286589"/>
                <a:gd name="connsiteY1" fmla="*/ 0 h 598277"/>
                <a:gd name="connsiteX2" fmla="*/ 2226761 w 2286589"/>
                <a:gd name="connsiteY2" fmla="*/ 0 h 598277"/>
                <a:gd name="connsiteX3" fmla="*/ 2286589 w 2286589"/>
                <a:gd name="connsiteY3" fmla="*/ 59828 h 598277"/>
                <a:gd name="connsiteX4" fmla="*/ 2286589 w 2286589"/>
                <a:gd name="connsiteY4" fmla="*/ 538449 h 598277"/>
                <a:gd name="connsiteX5" fmla="*/ 2226761 w 2286589"/>
                <a:gd name="connsiteY5" fmla="*/ 598277 h 598277"/>
                <a:gd name="connsiteX6" fmla="*/ 59828 w 2286589"/>
                <a:gd name="connsiteY6" fmla="*/ 598277 h 598277"/>
                <a:gd name="connsiteX7" fmla="*/ 0 w 2286589"/>
                <a:gd name="connsiteY7" fmla="*/ 538449 h 598277"/>
                <a:gd name="connsiteX8" fmla="*/ 0 w 2286589"/>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589" h="598277">
                  <a:moveTo>
                    <a:pt x="0" y="59828"/>
                  </a:moveTo>
                  <a:cubicBezTo>
                    <a:pt x="0" y="26786"/>
                    <a:pt x="26786" y="0"/>
                    <a:pt x="59828" y="0"/>
                  </a:cubicBezTo>
                  <a:lnTo>
                    <a:pt x="2226761" y="0"/>
                  </a:lnTo>
                  <a:cubicBezTo>
                    <a:pt x="2259803" y="0"/>
                    <a:pt x="2286589" y="26786"/>
                    <a:pt x="2286589" y="59828"/>
                  </a:cubicBezTo>
                  <a:lnTo>
                    <a:pt x="2286589" y="538449"/>
                  </a:lnTo>
                  <a:cubicBezTo>
                    <a:pt x="2286589" y="571491"/>
                    <a:pt x="2259803" y="598277"/>
                    <a:pt x="2226761"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Refus du lien</a:t>
              </a:r>
            </a:p>
          </p:txBody>
        </p:sp>
        <p:sp>
          <p:nvSpPr>
            <p:cNvPr id="31" name="Forme libre 30"/>
            <p:cNvSpPr/>
            <p:nvPr/>
          </p:nvSpPr>
          <p:spPr>
            <a:xfrm>
              <a:off x="7847050" y="4558062"/>
              <a:ext cx="913520" cy="239310"/>
            </a:xfrm>
            <a:custGeom>
              <a:avLst/>
              <a:gdLst/>
              <a:ahLst/>
              <a:cxnLst/>
              <a:rect l="0" t="0" r="0" b="0"/>
              <a:pathLst>
                <a:path>
                  <a:moveTo>
                    <a:pt x="913520" y="0"/>
                  </a:moveTo>
                  <a:lnTo>
                    <a:pt x="913520" y="119655"/>
                  </a:lnTo>
                  <a:lnTo>
                    <a:pt x="0" y="119655"/>
                  </a:lnTo>
                  <a:lnTo>
                    <a:pt x="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32" name="Forme libre 31"/>
            <p:cNvSpPr/>
            <p:nvPr/>
          </p:nvSpPr>
          <p:spPr>
            <a:xfrm>
              <a:off x="7191223" y="4797373"/>
              <a:ext cx="1311654" cy="598277"/>
            </a:xfrm>
            <a:custGeom>
              <a:avLst/>
              <a:gdLst>
                <a:gd name="connsiteX0" fmla="*/ 0 w 1311654"/>
                <a:gd name="connsiteY0" fmla="*/ 59828 h 598277"/>
                <a:gd name="connsiteX1" fmla="*/ 59828 w 1311654"/>
                <a:gd name="connsiteY1" fmla="*/ 0 h 598277"/>
                <a:gd name="connsiteX2" fmla="*/ 1251826 w 1311654"/>
                <a:gd name="connsiteY2" fmla="*/ 0 h 598277"/>
                <a:gd name="connsiteX3" fmla="*/ 1311654 w 1311654"/>
                <a:gd name="connsiteY3" fmla="*/ 59828 h 598277"/>
                <a:gd name="connsiteX4" fmla="*/ 1311654 w 1311654"/>
                <a:gd name="connsiteY4" fmla="*/ 538449 h 598277"/>
                <a:gd name="connsiteX5" fmla="*/ 1251826 w 1311654"/>
                <a:gd name="connsiteY5" fmla="*/ 598277 h 598277"/>
                <a:gd name="connsiteX6" fmla="*/ 59828 w 1311654"/>
                <a:gd name="connsiteY6" fmla="*/ 598277 h 598277"/>
                <a:gd name="connsiteX7" fmla="*/ 0 w 1311654"/>
                <a:gd name="connsiteY7" fmla="*/ 538449 h 598277"/>
                <a:gd name="connsiteX8" fmla="*/ 0 w 1311654"/>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1654" h="598277">
                  <a:moveTo>
                    <a:pt x="0" y="59828"/>
                  </a:moveTo>
                  <a:cubicBezTo>
                    <a:pt x="0" y="26786"/>
                    <a:pt x="26786" y="0"/>
                    <a:pt x="59828" y="0"/>
                  </a:cubicBezTo>
                  <a:lnTo>
                    <a:pt x="1251826" y="0"/>
                  </a:lnTo>
                  <a:cubicBezTo>
                    <a:pt x="1284868" y="0"/>
                    <a:pt x="1311654" y="26786"/>
                    <a:pt x="1311654" y="59828"/>
                  </a:cubicBezTo>
                  <a:lnTo>
                    <a:pt x="1311654" y="538449"/>
                  </a:lnTo>
                  <a:cubicBezTo>
                    <a:pt x="1311654" y="571491"/>
                    <a:pt x="1284868" y="598277"/>
                    <a:pt x="1251826"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Renouveler les tentatives</a:t>
              </a:r>
            </a:p>
          </p:txBody>
        </p:sp>
        <p:sp>
          <p:nvSpPr>
            <p:cNvPr id="33" name="Forme libre 32"/>
            <p:cNvSpPr/>
            <p:nvPr/>
          </p:nvSpPr>
          <p:spPr>
            <a:xfrm>
              <a:off x="8760570" y="4558062"/>
              <a:ext cx="790439" cy="239310"/>
            </a:xfrm>
            <a:custGeom>
              <a:avLst/>
              <a:gdLst/>
              <a:ahLst/>
              <a:cxnLst/>
              <a:rect l="0" t="0" r="0" b="0"/>
              <a:pathLst>
                <a:path>
                  <a:moveTo>
                    <a:pt x="0" y="0"/>
                  </a:moveTo>
                  <a:lnTo>
                    <a:pt x="0" y="119655"/>
                  </a:lnTo>
                  <a:lnTo>
                    <a:pt x="790439" y="119655"/>
                  </a:lnTo>
                  <a:lnTo>
                    <a:pt x="790439"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34" name="Forme libre 33"/>
            <p:cNvSpPr/>
            <p:nvPr/>
          </p:nvSpPr>
          <p:spPr>
            <a:xfrm>
              <a:off x="8772102" y="4797373"/>
              <a:ext cx="1557815" cy="598277"/>
            </a:xfrm>
            <a:custGeom>
              <a:avLst/>
              <a:gdLst>
                <a:gd name="connsiteX0" fmla="*/ 0 w 1557815"/>
                <a:gd name="connsiteY0" fmla="*/ 59828 h 598277"/>
                <a:gd name="connsiteX1" fmla="*/ 59828 w 1557815"/>
                <a:gd name="connsiteY1" fmla="*/ 0 h 598277"/>
                <a:gd name="connsiteX2" fmla="*/ 1497987 w 1557815"/>
                <a:gd name="connsiteY2" fmla="*/ 0 h 598277"/>
                <a:gd name="connsiteX3" fmla="*/ 1557815 w 1557815"/>
                <a:gd name="connsiteY3" fmla="*/ 59828 h 598277"/>
                <a:gd name="connsiteX4" fmla="*/ 1557815 w 1557815"/>
                <a:gd name="connsiteY4" fmla="*/ 538449 h 598277"/>
                <a:gd name="connsiteX5" fmla="*/ 1497987 w 1557815"/>
                <a:gd name="connsiteY5" fmla="*/ 598277 h 598277"/>
                <a:gd name="connsiteX6" fmla="*/ 59828 w 1557815"/>
                <a:gd name="connsiteY6" fmla="*/ 598277 h 598277"/>
                <a:gd name="connsiteX7" fmla="*/ 0 w 1557815"/>
                <a:gd name="connsiteY7" fmla="*/ 538449 h 598277"/>
                <a:gd name="connsiteX8" fmla="*/ 0 w 1557815"/>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815" h="598277">
                  <a:moveTo>
                    <a:pt x="0" y="59828"/>
                  </a:moveTo>
                  <a:cubicBezTo>
                    <a:pt x="0" y="26786"/>
                    <a:pt x="26786" y="0"/>
                    <a:pt x="59828" y="0"/>
                  </a:cubicBezTo>
                  <a:lnTo>
                    <a:pt x="1497987" y="0"/>
                  </a:lnTo>
                  <a:cubicBezTo>
                    <a:pt x="1531029" y="0"/>
                    <a:pt x="1557815" y="26786"/>
                    <a:pt x="1557815" y="59828"/>
                  </a:cubicBezTo>
                  <a:lnTo>
                    <a:pt x="1557815" y="538449"/>
                  </a:lnTo>
                  <a:cubicBezTo>
                    <a:pt x="1557815" y="571491"/>
                    <a:pt x="1531029" y="598277"/>
                    <a:pt x="1497987"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Nombreux éléments inquiétants</a:t>
              </a:r>
            </a:p>
          </p:txBody>
        </p:sp>
        <p:sp>
          <p:nvSpPr>
            <p:cNvPr id="35" name="Forme libre 34"/>
            <p:cNvSpPr/>
            <p:nvPr/>
          </p:nvSpPr>
          <p:spPr>
            <a:xfrm>
              <a:off x="9505290" y="5395650"/>
              <a:ext cx="91440" cy="239310"/>
            </a:xfrm>
            <a:custGeom>
              <a:avLst/>
              <a:gdLst/>
              <a:ahLst/>
              <a:cxnLst/>
              <a:rect l="0" t="0" r="0" b="0"/>
              <a:pathLst>
                <a:path>
                  <a:moveTo>
                    <a:pt x="45720" y="0"/>
                  </a:moveTo>
                  <a:lnTo>
                    <a:pt x="4572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36" name="Forme libre 35"/>
            <p:cNvSpPr/>
            <p:nvPr/>
          </p:nvSpPr>
          <p:spPr>
            <a:xfrm>
              <a:off x="8384194" y="5634961"/>
              <a:ext cx="2333631" cy="598277"/>
            </a:xfrm>
            <a:custGeom>
              <a:avLst/>
              <a:gdLst>
                <a:gd name="connsiteX0" fmla="*/ 0 w 2333631"/>
                <a:gd name="connsiteY0" fmla="*/ 59828 h 598277"/>
                <a:gd name="connsiteX1" fmla="*/ 59828 w 2333631"/>
                <a:gd name="connsiteY1" fmla="*/ 0 h 598277"/>
                <a:gd name="connsiteX2" fmla="*/ 2273803 w 2333631"/>
                <a:gd name="connsiteY2" fmla="*/ 0 h 598277"/>
                <a:gd name="connsiteX3" fmla="*/ 2333631 w 2333631"/>
                <a:gd name="connsiteY3" fmla="*/ 59828 h 598277"/>
                <a:gd name="connsiteX4" fmla="*/ 2333631 w 2333631"/>
                <a:gd name="connsiteY4" fmla="*/ 538449 h 598277"/>
                <a:gd name="connsiteX5" fmla="*/ 2273803 w 2333631"/>
                <a:gd name="connsiteY5" fmla="*/ 598277 h 598277"/>
                <a:gd name="connsiteX6" fmla="*/ 59828 w 2333631"/>
                <a:gd name="connsiteY6" fmla="*/ 598277 h 598277"/>
                <a:gd name="connsiteX7" fmla="*/ 0 w 2333631"/>
                <a:gd name="connsiteY7" fmla="*/ 538449 h 598277"/>
                <a:gd name="connsiteX8" fmla="*/ 0 w 2333631"/>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3631" h="598277">
                  <a:moveTo>
                    <a:pt x="0" y="59828"/>
                  </a:moveTo>
                  <a:cubicBezTo>
                    <a:pt x="0" y="26786"/>
                    <a:pt x="26786" y="0"/>
                    <a:pt x="59828" y="0"/>
                  </a:cubicBezTo>
                  <a:lnTo>
                    <a:pt x="2273803" y="0"/>
                  </a:lnTo>
                  <a:cubicBezTo>
                    <a:pt x="2306845" y="0"/>
                    <a:pt x="2333631" y="26786"/>
                    <a:pt x="2333631" y="59828"/>
                  </a:cubicBezTo>
                  <a:lnTo>
                    <a:pt x="2333631" y="538449"/>
                  </a:lnTo>
                  <a:cubicBezTo>
                    <a:pt x="2333631" y="571491"/>
                    <a:pt x="2306845" y="598277"/>
                    <a:pt x="2273803"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Intervention en vue d’une hospitalisation</a:t>
              </a:r>
            </a:p>
          </p:txBody>
        </p:sp>
        <p:sp>
          <p:nvSpPr>
            <p:cNvPr id="37" name="Forme libre 36"/>
            <p:cNvSpPr/>
            <p:nvPr/>
          </p:nvSpPr>
          <p:spPr>
            <a:xfrm>
              <a:off x="8072344" y="2045296"/>
              <a:ext cx="1961890" cy="239310"/>
            </a:xfrm>
            <a:custGeom>
              <a:avLst/>
              <a:gdLst/>
              <a:ahLst/>
              <a:cxnLst/>
              <a:rect l="0" t="0" r="0" b="0"/>
              <a:pathLst>
                <a:path>
                  <a:moveTo>
                    <a:pt x="0" y="0"/>
                  </a:moveTo>
                  <a:lnTo>
                    <a:pt x="0" y="119655"/>
                  </a:lnTo>
                  <a:lnTo>
                    <a:pt x="1961890" y="119655"/>
                  </a:lnTo>
                  <a:lnTo>
                    <a:pt x="196189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38" name="Forme libre 37"/>
            <p:cNvSpPr/>
            <p:nvPr/>
          </p:nvSpPr>
          <p:spPr>
            <a:xfrm>
              <a:off x="9085321" y="2284607"/>
              <a:ext cx="1897828" cy="598277"/>
            </a:xfrm>
            <a:custGeom>
              <a:avLst/>
              <a:gdLst>
                <a:gd name="connsiteX0" fmla="*/ 0 w 1897828"/>
                <a:gd name="connsiteY0" fmla="*/ 59828 h 598277"/>
                <a:gd name="connsiteX1" fmla="*/ 59828 w 1897828"/>
                <a:gd name="connsiteY1" fmla="*/ 0 h 598277"/>
                <a:gd name="connsiteX2" fmla="*/ 1838000 w 1897828"/>
                <a:gd name="connsiteY2" fmla="*/ 0 h 598277"/>
                <a:gd name="connsiteX3" fmla="*/ 1897828 w 1897828"/>
                <a:gd name="connsiteY3" fmla="*/ 59828 h 598277"/>
                <a:gd name="connsiteX4" fmla="*/ 1897828 w 1897828"/>
                <a:gd name="connsiteY4" fmla="*/ 538449 h 598277"/>
                <a:gd name="connsiteX5" fmla="*/ 1838000 w 1897828"/>
                <a:gd name="connsiteY5" fmla="*/ 598277 h 598277"/>
                <a:gd name="connsiteX6" fmla="*/ 59828 w 1897828"/>
                <a:gd name="connsiteY6" fmla="*/ 598277 h 598277"/>
                <a:gd name="connsiteX7" fmla="*/ 0 w 1897828"/>
                <a:gd name="connsiteY7" fmla="*/ 538449 h 598277"/>
                <a:gd name="connsiteX8" fmla="*/ 0 w 1897828"/>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7828" h="598277">
                  <a:moveTo>
                    <a:pt x="0" y="59828"/>
                  </a:moveTo>
                  <a:cubicBezTo>
                    <a:pt x="0" y="26786"/>
                    <a:pt x="26786" y="0"/>
                    <a:pt x="59828" y="0"/>
                  </a:cubicBezTo>
                  <a:lnTo>
                    <a:pt x="1838000" y="0"/>
                  </a:lnTo>
                  <a:cubicBezTo>
                    <a:pt x="1871042" y="0"/>
                    <a:pt x="1897828" y="26786"/>
                    <a:pt x="1897828" y="59828"/>
                  </a:cubicBezTo>
                  <a:lnTo>
                    <a:pt x="1897828" y="538449"/>
                  </a:lnTo>
                  <a:cubicBezTo>
                    <a:pt x="1897828" y="571491"/>
                    <a:pt x="1871042" y="598277"/>
                    <a:pt x="1838000"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Pas de point d’appel psy</a:t>
              </a:r>
            </a:p>
          </p:txBody>
        </p:sp>
        <p:sp>
          <p:nvSpPr>
            <p:cNvPr id="39" name="Forme libre 38"/>
            <p:cNvSpPr/>
            <p:nvPr/>
          </p:nvSpPr>
          <p:spPr>
            <a:xfrm>
              <a:off x="9988515" y="2882885"/>
              <a:ext cx="91440" cy="239310"/>
            </a:xfrm>
            <a:custGeom>
              <a:avLst/>
              <a:gdLst/>
              <a:ahLst/>
              <a:cxnLst/>
              <a:rect l="0" t="0" r="0" b="0"/>
              <a:pathLst>
                <a:path>
                  <a:moveTo>
                    <a:pt x="45720" y="0"/>
                  </a:moveTo>
                  <a:lnTo>
                    <a:pt x="45720" y="23931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013"/>
            </a:p>
          </p:txBody>
        </p:sp>
        <p:sp>
          <p:nvSpPr>
            <p:cNvPr id="40" name="Forme libre 39"/>
            <p:cNvSpPr/>
            <p:nvPr/>
          </p:nvSpPr>
          <p:spPr>
            <a:xfrm>
              <a:off x="8118261" y="3122196"/>
              <a:ext cx="3831949" cy="598277"/>
            </a:xfrm>
            <a:custGeom>
              <a:avLst/>
              <a:gdLst>
                <a:gd name="connsiteX0" fmla="*/ 0 w 3831949"/>
                <a:gd name="connsiteY0" fmla="*/ 59828 h 598277"/>
                <a:gd name="connsiteX1" fmla="*/ 59828 w 3831949"/>
                <a:gd name="connsiteY1" fmla="*/ 0 h 598277"/>
                <a:gd name="connsiteX2" fmla="*/ 3772121 w 3831949"/>
                <a:gd name="connsiteY2" fmla="*/ 0 h 598277"/>
                <a:gd name="connsiteX3" fmla="*/ 3831949 w 3831949"/>
                <a:gd name="connsiteY3" fmla="*/ 59828 h 598277"/>
                <a:gd name="connsiteX4" fmla="*/ 3831949 w 3831949"/>
                <a:gd name="connsiteY4" fmla="*/ 538449 h 598277"/>
                <a:gd name="connsiteX5" fmla="*/ 3772121 w 3831949"/>
                <a:gd name="connsiteY5" fmla="*/ 598277 h 598277"/>
                <a:gd name="connsiteX6" fmla="*/ 59828 w 3831949"/>
                <a:gd name="connsiteY6" fmla="*/ 598277 h 598277"/>
                <a:gd name="connsiteX7" fmla="*/ 0 w 3831949"/>
                <a:gd name="connsiteY7" fmla="*/ 538449 h 598277"/>
                <a:gd name="connsiteX8" fmla="*/ 0 w 3831949"/>
                <a:gd name="connsiteY8" fmla="*/ 59828 h 59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1949" h="598277">
                  <a:moveTo>
                    <a:pt x="0" y="59828"/>
                  </a:moveTo>
                  <a:cubicBezTo>
                    <a:pt x="0" y="26786"/>
                    <a:pt x="26786" y="0"/>
                    <a:pt x="59828" y="0"/>
                  </a:cubicBezTo>
                  <a:lnTo>
                    <a:pt x="3772121" y="0"/>
                  </a:lnTo>
                  <a:cubicBezTo>
                    <a:pt x="3805163" y="0"/>
                    <a:pt x="3831949" y="26786"/>
                    <a:pt x="3831949" y="59828"/>
                  </a:cubicBezTo>
                  <a:lnTo>
                    <a:pt x="3831949" y="538449"/>
                  </a:lnTo>
                  <a:cubicBezTo>
                    <a:pt x="3831949" y="571491"/>
                    <a:pt x="3805163" y="598277"/>
                    <a:pt x="3772121" y="598277"/>
                  </a:cubicBezTo>
                  <a:lnTo>
                    <a:pt x="59828" y="598277"/>
                  </a:lnTo>
                  <a:cubicBezTo>
                    <a:pt x="26786" y="598277"/>
                    <a:pt x="0" y="571491"/>
                    <a:pt x="0" y="538449"/>
                  </a:cubicBezTo>
                  <a:lnTo>
                    <a:pt x="0" y="5982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575" tIns="44575" rIns="44575" bIns="44575" numCol="1" spcCol="1270" anchor="ctr" anchorCtr="0">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defTabSz="366713">
                <a:lnSpc>
                  <a:spcPct val="90000"/>
                </a:lnSpc>
                <a:spcBef>
                  <a:spcPct val="0"/>
                </a:spcBef>
                <a:spcAft>
                  <a:spcPct val="35000"/>
                </a:spcAft>
              </a:pPr>
              <a:r>
                <a:rPr lang="fr-FR" sz="825" kern="1200" dirty="0"/>
                <a:t>L’EMPP donne des conseils d’orientation et reste en veille si besoin</a:t>
              </a:r>
            </a:p>
          </p:txBody>
        </p:sp>
      </p:grpSp>
      <p:sp>
        <p:nvSpPr>
          <p:cNvPr id="5" name="Explosion 2 4"/>
          <p:cNvSpPr/>
          <p:nvPr/>
        </p:nvSpPr>
        <p:spPr>
          <a:xfrm>
            <a:off x="2627784" y="627534"/>
            <a:ext cx="2592288" cy="810090"/>
          </a:xfrm>
          <a:prstGeom prst="irregularSeal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900" dirty="0">
                <a:solidFill>
                  <a:srgbClr val="7030A0"/>
                </a:solidFill>
                <a:latin typeface="Book Antiqua" panose="02040602050305030304" pitchFamily="18" charset="0"/>
              </a:rPr>
              <a:t>Importance de la qualité du signalement</a:t>
            </a:r>
          </a:p>
        </p:txBody>
      </p:sp>
    </p:spTree>
    <p:extLst>
      <p:ext uri="{BB962C8B-B14F-4D97-AF65-F5344CB8AC3E}">
        <p14:creationId xmlns:p14="http://schemas.microsoft.com/office/powerpoint/2010/main" val="22918463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ext Box 2"/>
          <p:cNvSpPr txBox="1">
            <a:spLocks noChangeArrowheads="1"/>
          </p:cNvSpPr>
          <p:nvPr/>
        </p:nvSpPr>
        <p:spPr bwMode="auto">
          <a:xfrm>
            <a:off x="1344216" y="160737"/>
            <a:ext cx="2781300" cy="559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ct val="0"/>
              </a:spcBef>
              <a:spcAft>
                <a:spcPts val="0"/>
              </a:spcAft>
              <a:buClrTx/>
              <a:buNone/>
              <a:defRPr/>
            </a:pPr>
            <a:r>
              <a:rPr lang="fr-FR" altLang="fr-FR" sz="1013" dirty="0">
                <a:solidFill>
                  <a:schemeClr val="accent1">
                    <a:lumMod val="75000"/>
                  </a:schemeClr>
                </a:solidFill>
                <a:latin typeface="Century Gothic" panose="020B0502020202020204" pitchFamily="34" charset="0"/>
              </a:rPr>
              <a:t>Militantisme </a:t>
            </a:r>
          </a:p>
          <a:p>
            <a:pPr eaLnBrk="1" fontAlgn="auto" hangingPunct="1">
              <a:spcBef>
                <a:spcPct val="0"/>
              </a:spcBef>
              <a:spcAft>
                <a:spcPts val="0"/>
              </a:spcAft>
              <a:buClrTx/>
              <a:buNone/>
              <a:defRPr/>
            </a:pPr>
            <a:r>
              <a:rPr lang="fr-FR" altLang="fr-FR" sz="1013" dirty="0">
                <a:solidFill>
                  <a:schemeClr val="accent1">
                    <a:lumMod val="75000"/>
                  </a:schemeClr>
                </a:solidFill>
                <a:latin typeface="Century Gothic" panose="020B0502020202020204" pitchFamily="34" charset="0"/>
              </a:rPr>
              <a:t>des certitudes </a:t>
            </a:r>
          </a:p>
          <a:p>
            <a:pPr eaLnBrk="1" fontAlgn="auto" hangingPunct="1">
              <a:spcBef>
                <a:spcPct val="0"/>
              </a:spcBef>
              <a:spcAft>
                <a:spcPts val="0"/>
              </a:spcAft>
              <a:buClrTx/>
              <a:buNone/>
              <a:defRPr/>
            </a:pPr>
            <a:r>
              <a:rPr lang="fr-FR" altLang="fr-FR" sz="1013" dirty="0">
                <a:solidFill>
                  <a:schemeClr val="accent1">
                    <a:lumMod val="75000"/>
                  </a:schemeClr>
                </a:solidFill>
                <a:latin typeface="Century Gothic" panose="020B0502020202020204" pitchFamily="34" charset="0"/>
              </a:rPr>
              <a:t>extrêmes</a:t>
            </a:r>
          </a:p>
        </p:txBody>
      </p:sp>
      <p:sp>
        <p:nvSpPr>
          <p:cNvPr id="161795" name="Text Box 3"/>
          <p:cNvSpPr txBox="1">
            <a:spLocks noChangeArrowheads="1"/>
          </p:cNvSpPr>
          <p:nvPr/>
        </p:nvSpPr>
        <p:spPr bwMode="auto">
          <a:xfrm>
            <a:off x="4882756" y="195262"/>
            <a:ext cx="2930128" cy="559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ct val="0"/>
              </a:spcBef>
              <a:spcAft>
                <a:spcPts val="0"/>
              </a:spcAft>
              <a:buClrTx/>
              <a:buNone/>
              <a:defRPr/>
            </a:pPr>
            <a:r>
              <a:rPr lang="fr-FR" altLang="fr-FR" sz="1013" dirty="0">
                <a:solidFill>
                  <a:schemeClr val="accent1">
                    <a:lumMod val="75000"/>
                  </a:schemeClr>
                </a:solidFill>
                <a:latin typeface="Century Gothic" panose="020B0502020202020204" pitchFamily="34" charset="0"/>
              </a:rPr>
              <a:t>Neutralité</a:t>
            </a:r>
          </a:p>
          <a:p>
            <a:pPr eaLnBrk="1" fontAlgn="auto" hangingPunct="1">
              <a:spcBef>
                <a:spcPct val="0"/>
              </a:spcBef>
              <a:spcAft>
                <a:spcPts val="0"/>
              </a:spcAft>
              <a:buClrTx/>
              <a:buNone/>
              <a:defRPr/>
            </a:pPr>
            <a:r>
              <a:rPr lang="fr-FR" altLang="fr-FR" sz="1013" dirty="0">
                <a:solidFill>
                  <a:schemeClr val="accent1">
                    <a:lumMod val="75000"/>
                  </a:schemeClr>
                </a:solidFill>
                <a:latin typeface="Century Gothic" panose="020B0502020202020204" pitchFamily="34" charset="0"/>
              </a:rPr>
              <a:t>des éthiques </a:t>
            </a:r>
          </a:p>
          <a:p>
            <a:pPr eaLnBrk="1" fontAlgn="auto" hangingPunct="1">
              <a:spcBef>
                <a:spcPct val="0"/>
              </a:spcBef>
              <a:spcAft>
                <a:spcPts val="0"/>
              </a:spcAft>
              <a:buClrTx/>
              <a:buNone/>
              <a:defRPr/>
            </a:pPr>
            <a:r>
              <a:rPr lang="fr-FR" altLang="fr-FR" sz="1013" dirty="0">
                <a:solidFill>
                  <a:schemeClr val="accent1">
                    <a:lumMod val="75000"/>
                  </a:schemeClr>
                </a:solidFill>
                <a:latin typeface="Century Gothic" panose="020B0502020202020204" pitchFamily="34" charset="0"/>
              </a:rPr>
              <a:t>extrêmes</a:t>
            </a:r>
          </a:p>
        </p:txBody>
      </p:sp>
      <p:pic>
        <p:nvPicPr>
          <p:cNvPr id="161796" name="Picture 4" descr="!mon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3928" y="2213375"/>
            <a:ext cx="3132535" cy="273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miter lim="800000"/>
                <a:headEnd/>
                <a:tailEnd/>
              </a14:hiddenLine>
            </a:ext>
          </a:extLst>
        </p:spPr>
      </p:pic>
      <p:pic>
        <p:nvPicPr>
          <p:cNvPr id="161797" name="Picture 5" descr="malo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7544" y="2228850"/>
            <a:ext cx="3078956"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9" name="Text Box 7"/>
          <p:cNvSpPr txBox="1">
            <a:spLocks noChangeArrowheads="1"/>
          </p:cNvSpPr>
          <p:nvPr/>
        </p:nvSpPr>
        <p:spPr bwMode="auto">
          <a:xfrm>
            <a:off x="2155034" y="1707356"/>
            <a:ext cx="2983706" cy="24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ct val="0"/>
              </a:spcBef>
              <a:spcAft>
                <a:spcPts val="0"/>
              </a:spcAft>
              <a:buClrTx/>
              <a:buNone/>
              <a:defRPr/>
            </a:pPr>
            <a:r>
              <a:rPr lang="fr-FR" altLang="fr-FR" sz="1013" b="1" dirty="0">
                <a:solidFill>
                  <a:schemeClr val="accent1">
                    <a:lumMod val="75000"/>
                  </a:schemeClr>
                </a:solidFill>
                <a:latin typeface="Century Gothic" panose="020B0502020202020204" pitchFamily="34" charset="0"/>
              </a:rPr>
              <a:t>Tous à l’hosto!</a:t>
            </a:r>
          </a:p>
        </p:txBody>
      </p:sp>
      <p:sp>
        <p:nvSpPr>
          <p:cNvPr id="161801" name="Text Box 9"/>
          <p:cNvSpPr txBox="1">
            <a:spLocks noChangeArrowheads="1"/>
          </p:cNvSpPr>
          <p:nvPr/>
        </p:nvSpPr>
        <p:spPr bwMode="auto">
          <a:xfrm>
            <a:off x="5449491" y="1725216"/>
            <a:ext cx="2565797" cy="24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ct val="0"/>
              </a:spcBef>
              <a:spcAft>
                <a:spcPts val="0"/>
              </a:spcAft>
              <a:buClrTx/>
              <a:buNone/>
              <a:defRPr/>
            </a:pPr>
            <a:r>
              <a:rPr lang="fr-FR" altLang="fr-FR" sz="1013" b="1" dirty="0">
                <a:solidFill>
                  <a:schemeClr val="accent1">
                    <a:lumMod val="75000"/>
                  </a:schemeClr>
                </a:solidFill>
                <a:latin typeface="Century Gothic" panose="020B0502020202020204" pitchFamily="34" charset="0"/>
              </a:rPr>
              <a:t>C’est leur choix!</a:t>
            </a:r>
          </a:p>
        </p:txBody>
      </p:sp>
      <p:sp>
        <p:nvSpPr>
          <p:cNvPr id="161803" name="Freeform 11"/>
          <p:cNvSpPr>
            <a:spLocks/>
          </p:cNvSpPr>
          <p:nvPr/>
        </p:nvSpPr>
        <p:spPr bwMode="auto">
          <a:xfrm>
            <a:off x="4436272" y="250031"/>
            <a:ext cx="270272" cy="4157663"/>
          </a:xfrm>
          <a:custGeom>
            <a:avLst/>
            <a:gdLst>
              <a:gd name="T0" fmla="*/ 2147483646 w 128"/>
              <a:gd name="T1" fmla="*/ 0 h 2575"/>
              <a:gd name="T2" fmla="*/ 2147483646 w 128"/>
              <a:gd name="T3" fmla="*/ 2147483646 h 2575"/>
              <a:gd name="T4" fmla="*/ 2147483646 w 128"/>
              <a:gd name="T5" fmla="*/ 2147483646 h 2575"/>
              <a:gd name="T6" fmla="*/ 2147483646 w 128"/>
              <a:gd name="T7" fmla="*/ 2147483646 h 2575"/>
              <a:gd name="T8" fmla="*/ 2147483646 w 128"/>
              <a:gd name="T9" fmla="*/ 2147483646 h 2575"/>
              <a:gd name="T10" fmla="*/ 2147483646 w 128"/>
              <a:gd name="T11" fmla="*/ 2147483646 h 2575"/>
              <a:gd name="T12" fmla="*/ 2147483646 w 128"/>
              <a:gd name="T13" fmla="*/ 2147483646 h 2575"/>
              <a:gd name="T14" fmla="*/ 2147483646 w 128"/>
              <a:gd name="T15" fmla="*/ 2147483646 h 2575"/>
              <a:gd name="T16" fmla="*/ 2147483646 w 128"/>
              <a:gd name="T17" fmla="*/ 2147483646 h 2575"/>
              <a:gd name="T18" fmla="*/ 2147483646 w 128"/>
              <a:gd name="T19" fmla="*/ 2147483646 h 2575"/>
              <a:gd name="T20" fmla="*/ 2147483646 w 128"/>
              <a:gd name="T21" fmla="*/ 2147483646 h 2575"/>
              <a:gd name="T22" fmla="*/ 2147483646 w 128"/>
              <a:gd name="T23" fmla="*/ 2147483646 h 2575"/>
              <a:gd name="T24" fmla="*/ 2147483646 w 128"/>
              <a:gd name="T25" fmla="*/ 2147483646 h 2575"/>
              <a:gd name="T26" fmla="*/ 2147483646 w 128"/>
              <a:gd name="T27" fmla="*/ 2147483646 h 2575"/>
              <a:gd name="T28" fmla="*/ 2147483646 w 128"/>
              <a:gd name="T29" fmla="*/ 2147483646 h 2575"/>
              <a:gd name="T30" fmla="*/ 2147483646 w 128"/>
              <a:gd name="T31" fmla="*/ 2147483646 h 2575"/>
              <a:gd name="T32" fmla="*/ 2147483646 w 128"/>
              <a:gd name="T33" fmla="*/ 2147483646 h 2575"/>
              <a:gd name="T34" fmla="*/ 2147483646 w 128"/>
              <a:gd name="T35" fmla="*/ 2147483646 h 2575"/>
              <a:gd name="T36" fmla="*/ 2147483646 w 128"/>
              <a:gd name="T37" fmla="*/ 2147483646 h 2575"/>
              <a:gd name="T38" fmla="*/ 2147483646 w 128"/>
              <a:gd name="T39" fmla="*/ 2147483646 h 25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8" h="2575">
                <a:moveTo>
                  <a:pt x="21" y="0"/>
                </a:moveTo>
                <a:cubicBezTo>
                  <a:pt x="15" y="17"/>
                  <a:pt x="9" y="35"/>
                  <a:pt x="3" y="52"/>
                </a:cubicBezTo>
                <a:cubicBezTo>
                  <a:pt x="0" y="62"/>
                  <a:pt x="24" y="183"/>
                  <a:pt x="38" y="201"/>
                </a:cubicBezTo>
                <a:cubicBezTo>
                  <a:pt x="45" y="209"/>
                  <a:pt x="55" y="212"/>
                  <a:pt x="64" y="218"/>
                </a:cubicBezTo>
                <a:cubicBezTo>
                  <a:pt x="82" y="245"/>
                  <a:pt x="90" y="270"/>
                  <a:pt x="108" y="297"/>
                </a:cubicBezTo>
                <a:cubicBezTo>
                  <a:pt x="128" y="374"/>
                  <a:pt x="104" y="490"/>
                  <a:pt x="47" y="550"/>
                </a:cubicBezTo>
                <a:cubicBezTo>
                  <a:pt x="29" y="603"/>
                  <a:pt x="24" y="665"/>
                  <a:pt x="64" y="707"/>
                </a:cubicBezTo>
                <a:cubicBezTo>
                  <a:pt x="73" y="734"/>
                  <a:pt x="97" y="775"/>
                  <a:pt x="117" y="794"/>
                </a:cubicBezTo>
                <a:cubicBezTo>
                  <a:pt x="127" y="847"/>
                  <a:pt x="123" y="902"/>
                  <a:pt x="99" y="951"/>
                </a:cubicBezTo>
                <a:cubicBezTo>
                  <a:pt x="94" y="960"/>
                  <a:pt x="86" y="968"/>
                  <a:pt x="82" y="977"/>
                </a:cubicBezTo>
                <a:cubicBezTo>
                  <a:pt x="74" y="994"/>
                  <a:pt x="64" y="1030"/>
                  <a:pt x="64" y="1030"/>
                </a:cubicBezTo>
                <a:cubicBezTo>
                  <a:pt x="70" y="1103"/>
                  <a:pt x="76" y="1163"/>
                  <a:pt x="99" y="1231"/>
                </a:cubicBezTo>
                <a:cubicBezTo>
                  <a:pt x="92" y="1323"/>
                  <a:pt x="113" y="1353"/>
                  <a:pt x="47" y="1396"/>
                </a:cubicBezTo>
                <a:cubicBezTo>
                  <a:pt x="33" y="1437"/>
                  <a:pt x="33" y="1477"/>
                  <a:pt x="64" y="1510"/>
                </a:cubicBezTo>
                <a:cubicBezTo>
                  <a:pt x="87" y="1708"/>
                  <a:pt x="86" y="1614"/>
                  <a:pt x="73" y="1789"/>
                </a:cubicBezTo>
                <a:cubicBezTo>
                  <a:pt x="78" y="1869"/>
                  <a:pt x="103" y="1956"/>
                  <a:pt x="55" y="2025"/>
                </a:cubicBezTo>
                <a:cubicBezTo>
                  <a:pt x="52" y="2039"/>
                  <a:pt x="53" y="2055"/>
                  <a:pt x="47" y="2068"/>
                </a:cubicBezTo>
                <a:cubicBezTo>
                  <a:pt x="44" y="2076"/>
                  <a:pt x="29" y="2078"/>
                  <a:pt x="29" y="2086"/>
                </a:cubicBezTo>
                <a:cubicBezTo>
                  <a:pt x="24" y="2183"/>
                  <a:pt x="53" y="2225"/>
                  <a:pt x="55" y="2304"/>
                </a:cubicBezTo>
                <a:cubicBezTo>
                  <a:pt x="57" y="2394"/>
                  <a:pt x="55" y="2485"/>
                  <a:pt x="55" y="2575"/>
                </a:cubicBezTo>
              </a:path>
            </a:pathLst>
          </a:custGeom>
          <a:noFill/>
          <a:ln w="76200" cmpd="sng">
            <a:solidFill>
              <a:srgbClr val="00FF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eaLnBrk="1" fontAlgn="auto" hangingPunct="1">
              <a:spcBef>
                <a:spcPts val="0"/>
              </a:spcBef>
              <a:spcAft>
                <a:spcPts val="0"/>
              </a:spcAft>
              <a:defRPr/>
            </a:pPr>
            <a:endParaRPr lang="fr-FR" sz="1013">
              <a:solidFill>
                <a:schemeClr val="accent4">
                  <a:lumMod val="60000"/>
                  <a:lumOff val="40000"/>
                </a:schemeClr>
              </a:solidFill>
              <a:latin typeface="Century Gothic" panose="020B0502020202020204" pitchFamily="34" charset="0"/>
            </a:endParaRPr>
          </a:p>
        </p:txBody>
      </p:sp>
    </p:spTree>
    <p:extLst>
      <p:ext uri="{BB962C8B-B14F-4D97-AF65-F5344CB8AC3E}">
        <p14:creationId xmlns:p14="http://schemas.microsoft.com/office/powerpoint/2010/main" val="39633558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t 3"/>
          <p:cNvGraphicFramePr>
            <a:graphicFrameLocks noChangeAspect="1"/>
          </p:cNvGraphicFramePr>
          <p:nvPr/>
        </p:nvGraphicFramePr>
        <p:xfrm>
          <a:off x="845586" y="24225"/>
          <a:ext cx="7188896" cy="5080040"/>
        </p:xfrm>
        <a:graphic>
          <a:graphicData uri="http://schemas.openxmlformats.org/presentationml/2006/ole">
            <mc:AlternateContent xmlns:mc="http://schemas.openxmlformats.org/markup-compatibility/2006">
              <mc:Choice xmlns:v="urn:schemas-microsoft-com:vml" Requires="v">
                <p:oleObj name="Acrobat Document" r:id="rId2" imgW="8019905" imgH="5667262" progId="AcroExch.Document.DC">
                  <p:embed/>
                </p:oleObj>
              </mc:Choice>
              <mc:Fallback>
                <p:oleObj name="Acrobat Document" r:id="rId2" imgW="8019905" imgH="5667262" progId="AcroExch.Document.DC">
                  <p:embed/>
                  <p:pic>
                    <p:nvPicPr>
                      <p:cNvPr id="4" name="Objet 3"/>
                      <p:cNvPicPr/>
                      <p:nvPr/>
                    </p:nvPicPr>
                    <p:blipFill>
                      <a:blip r:embed="rId3"/>
                      <a:stretch>
                        <a:fillRect/>
                      </a:stretch>
                    </p:blipFill>
                    <p:spPr>
                      <a:xfrm>
                        <a:off x="845586" y="24225"/>
                        <a:ext cx="7188896" cy="5080040"/>
                      </a:xfrm>
                      <a:prstGeom prst="rect">
                        <a:avLst/>
                      </a:prstGeom>
                    </p:spPr>
                  </p:pic>
                </p:oleObj>
              </mc:Fallback>
            </mc:AlternateContent>
          </a:graphicData>
        </a:graphic>
      </p:graphicFrame>
    </p:spTree>
    <p:extLst>
      <p:ext uri="{BB962C8B-B14F-4D97-AF65-F5344CB8AC3E}">
        <p14:creationId xmlns:p14="http://schemas.microsoft.com/office/powerpoint/2010/main" val="10860459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2"/>
          <p:cNvSpPr txBox="1">
            <a:spLocks/>
          </p:cNvSpPr>
          <p:nvPr/>
        </p:nvSpPr>
        <p:spPr>
          <a:xfrm>
            <a:off x="4639734" y="630795"/>
            <a:ext cx="4428067" cy="3975072"/>
          </a:xfrm>
          <a:prstGeom prst="rect">
            <a:avLst/>
          </a:prstGeom>
        </p:spPr>
        <p:txBody>
          <a:bodyPr vert="horz" lIns="68580" tIns="34290" rIns="68580" bIns="34290" rtlCol="0">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indent="0">
              <a:buFont typeface="Arial" panose="020B0604020202020204" pitchFamily="34" charset="0"/>
              <a:buNone/>
            </a:pPr>
            <a:r>
              <a:rPr lang="fr-FR" sz="1500" b="1" dirty="0">
                <a:solidFill>
                  <a:schemeClr val="bg1"/>
                </a:solidFill>
                <a:latin typeface="Century Gothic" panose="020B0502020202020204" pitchFamily="34" charset="0"/>
                <a:cs typeface="Times New Roman" panose="02020603050405020304" pitchFamily="18" charset="0"/>
              </a:rPr>
              <a:t>Les 4 diagnostics les plus fréquents :</a:t>
            </a:r>
          </a:p>
          <a:p>
            <a:pPr marL="0" indent="0">
              <a:buFont typeface="Arial" panose="020B0604020202020204" pitchFamily="34" charset="0"/>
              <a:buNone/>
            </a:pPr>
            <a:endParaRPr lang="fr-FR" sz="1500" b="1" dirty="0">
              <a:solidFill>
                <a:schemeClr val="bg1"/>
              </a:solidFill>
              <a:latin typeface="Century Gothic" panose="020B0502020202020204" pitchFamily="34" charset="0"/>
              <a:cs typeface="Times New Roman" panose="02020603050405020304" pitchFamily="18" charset="0"/>
            </a:endParaRPr>
          </a:p>
          <a:p>
            <a:r>
              <a:rPr lang="fr-FR" sz="1500" dirty="0">
                <a:solidFill>
                  <a:schemeClr val="bg1"/>
                </a:solidFill>
                <a:latin typeface="Century Gothic" panose="020B0502020202020204" pitchFamily="34" charset="0"/>
                <a:cs typeface="Times New Roman" panose="02020603050405020304" pitchFamily="18" charset="0"/>
              </a:rPr>
              <a:t>Diagnostics F4 Troubles anxieux : 504</a:t>
            </a:r>
          </a:p>
          <a:p>
            <a:endParaRPr lang="fr-FR" sz="1500" b="1" dirty="0">
              <a:solidFill>
                <a:schemeClr val="bg1"/>
              </a:solidFill>
              <a:latin typeface="Century Gothic" panose="020B0502020202020204" pitchFamily="34" charset="0"/>
              <a:cs typeface="Times New Roman" panose="02020603050405020304" pitchFamily="18" charset="0"/>
            </a:endParaRPr>
          </a:p>
          <a:p>
            <a:r>
              <a:rPr lang="fr-FR" sz="1500" dirty="0">
                <a:solidFill>
                  <a:schemeClr val="bg1"/>
                </a:solidFill>
                <a:latin typeface="Century Gothic" panose="020B0502020202020204" pitchFamily="34" charset="0"/>
                <a:cs typeface="Times New Roman" panose="02020603050405020304" pitchFamily="18" charset="0"/>
              </a:rPr>
              <a:t>Diagnostics F2 Schizophrénie : 284</a:t>
            </a:r>
          </a:p>
          <a:p>
            <a:endParaRPr lang="fr-FR" sz="1500" dirty="0">
              <a:solidFill>
                <a:schemeClr val="bg1"/>
              </a:solidFill>
              <a:latin typeface="Century Gothic" panose="020B0502020202020204" pitchFamily="34" charset="0"/>
              <a:cs typeface="Times New Roman" panose="02020603050405020304" pitchFamily="18" charset="0"/>
            </a:endParaRPr>
          </a:p>
          <a:p>
            <a:r>
              <a:rPr lang="fr-FR" sz="1500" dirty="0">
                <a:solidFill>
                  <a:schemeClr val="bg1"/>
                </a:solidFill>
                <a:latin typeface="Century Gothic" panose="020B0502020202020204" pitchFamily="34" charset="0"/>
                <a:cs typeface="Times New Roman" panose="02020603050405020304" pitchFamily="18" charset="0"/>
              </a:rPr>
              <a:t>Diagnostics F3 Troubles dépressifs : 253</a:t>
            </a:r>
          </a:p>
          <a:p>
            <a:endParaRPr lang="fr-FR" sz="1500" dirty="0">
              <a:solidFill>
                <a:schemeClr val="bg1"/>
              </a:solidFill>
              <a:latin typeface="Century Gothic" panose="020B0502020202020204" pitchFamily="34" charset="0"/>
              <a:cs typeface="Times New Roman" panose="02020603050405020304" pitchFamily="18" charset="0"/>
            </a:endParaRPr>
          </a:p>
          <a:p>
            <a:r>
              <a:rPr lang="fr-FR" sz="1500" dirty="0">
                <a:solidFill>
                  <a:schemeClr val="bg1"/>
                </a:solidFill>
                <a:latin typeface="Century Gothic" panose="020B0502020202020204" pitchFamily="34" charset="0"/>
                <a:cs typeface="Times New Roman" panose="02020603050405020304" pitchFamily="18" charset="0"/>
              </a:rPr>
              <a:t>Maladies non-psychiatriques : 247</a:t>
            </a:r>
          </a:p>
          <a:p>
            <a:endParaRPr lang="fr-FR" sz="1500" dirty="0">
              <a:solidFill>
                <a:schemeClr val="bg1"/>
              </a:solidFill>
              <a:latin typeface="Century Gothic" panose="020B0502020202020204" pitchFamily="34" charset="0"/>
              <a:cs typeface="Times New Roman" panose="02020603050405020304" pitchFamily="18" charset="0"/>
            </a:endParaRPr>
          </a:p>
        </p:txBody>
      </p:sp>
      <p:sp>
        <p:nvSpPr>
          <p:cNvPr id="2" name="Titre 1"/>
          <p:cNvSpPr>
            <a:spLocks noGrp="1"/>
          </p:cNvSpPr>
          <p:nvPr>
            <p:ph type="title"/>
          </p:nvPr>
        </p:nvSpPr>
        <p:spPr>
          <a:xfrm>
            <a:off x="342385" y="55416"/>
            <a:ext cx="4153415" cy="575379"/>
          </a:xfr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Diagnostics</a:t>
            </a:r>
          </a:p>
        </p:txBody>
      </p:sp>
      <p:graphicFrame>
        <p:nvGraphicFramePr>
          <p:cNvPr id="7" name="Graphique 6">
            <a:extLst>
              <a:ext uri="{FF2B5EF4-FFF2-40B4-BE49-F238E27FC236}">
                <a16:creationId xmlns:a16="http://schemas.microsoft.com/office/drawing/2014/main" id="{00000000-0008-0000-0000-000003000000}"/>
              </a:ext>
            </a:extLst>
          </p:cNvPr>
          <p:cNvGraphicFramePr>
            <a:graphicFrameLocks/>
          </p:cNvGraphicFramePr>
          <p:nvPr/>
        </p:nvGraphicFramePr>
        <p:xfrm>
          <a:off x="342384" y="630795"/>
          <a:ext cx="4229616" cy="39750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867315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aphique 6"/>
          <p:cNvGraphicFramePr>
            <a:graphicFrameLocks/>
          </p:cNvGraphicFramePr>
          <p:nvPr/>
        </p:nvGraphicFramePr>
        <p:xfrm>
          <a:off x="46160" y="810172"/>
          <a:ext cx="4424729" cy="428057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re 1"/>
          <p:cNvSpPr>
            <a:spLocks noGrp="1"/>
          </p:cNvSpPr>
          <p:nvPr>
            <p:ph type="title"/>
          </p:nvPr>
        </p:nvSpPr>
        <p:spPr>
          <a:xfrm>
            <a:off x="46159" y="67963"/>
            <a:ext cx="4424729" cy="679622"/>
          </a:xfrm>
        </p:spPr>
        <p:txBody>
          <a:bodyPr>
            <a:no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fr-FR" sz="1800" b="1" dirty="0"/>
              <a:t>Description de la FA par tranche d’âge et type d’hébergement</a:t>
            </a:r>
          </a:p>
        </p:txBody>
      </p:sp>
      <p:graphicFrame>
        <p:nvGraphicFramePr>
          <p:cNvPr id="11" name="Graphique 10">
            <a:extLst>
              <a:ext uri="{FF2B5EF4-FFF2-40B4-BE49-F238E27FC236}">
                <a16:creationId xmlns:a16="http://schemas.microsoft.com/office/drawing/2014/main" id="{00000000-0008-0000-0000-000002000000}"/>
              </a:ext>
            </a:extLst>
          </p:cNvPr>
          <p:cNvGraphicFramePr>
            <a:graphicFrameLocks/>
          </p:cNvGraphicFramePr>
          <p:nvPr/>
        </p:nvGraphicFramePr>
        <p:xfrm>
          <a:off x="59266" y="810172"/>
          <a:ext cx="4411622" cy="426536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Graphique 7">
            <a:extLst>
              <a:ext uri="{FF2B5EF4-FFF2-40B4-BE49-F238E27FC236}">
                <a16:creationId xmlns:a16="http://schemas.microsoft.com/office/drawing/2014/main" id="{00000000-0008-0000-0000-000003000000}"/>
              </a:ext>
            </a:extLst>
          </p:cNvPr>
          <p:cNvGraphicFramePr>
            <a:graphicFrameLocks/>
          </p:cNvGraphicFramePr>
          <p:nvPr/>
        </p:nvGraphicFramePr>
        <p:xfrm>
          <a:off x="4673112" y="67962"/>
          <a:ext cx="4411621" cy="500757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346276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Modalités d’orientées par l’EMPP</a:t>
            </a:r>
          </a:p>
        </p:txBody>
      </p:sp>
      <p:graphicFrame>
        <p:nvGraphicFramePr>
          <p:cNvPr id="5" name="Graphique 4">
            <a:extLst>
              <a:ext uri="{FF2B5EF4-FFF2-40B4-BE49-F238E27FC236}">
                <a16:creationId xmlns:a16="http://schemas.microsoft.com/office/drawing/2014/main" id="{00000000-0008-0000-0000-000005000000}"/>
              </a:ext>
            </a:extLst>
          </p:cNvPr>
          <p:cNvGraphicFramePr>
            <a:graphicFrameLocks/>
          </p:cNvGraphicFramePr>
          <p:nvPr/>
        </p:nvGraphicFramePr>
        <p:xfrm>
          <a:off x="334848" y="709218"/>
          <a:ext cx="8741418" cy="38627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74937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E75D64-340F-4C4E-ADC3-32AAC0688867}"/>
              </a:ext>
            </a:extLst>
          </p:cNvPr>
          <p:cNvSpPr>
            <a:spLocks noGrp="1"/>
          </p:cNvSpPr>
          <p:nvPr>
            <p:ph type="title"/>
          </p:nvPr>
        </p:nvSpPr>
        <p:spPr>
          <a:xfrm>
            <a:off x="334848" y="133838"/>
            <a:ext cx="8625523" cy="575379"/>
          </a:xfr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Quelques chiffres clés des interventions des EMPP du GHU        (année 2024)</a:t>
            </a:r>
          </a:p>
        </p:txBody>
      </p:sp>
      <p:graphicFrame>
        <p:nvGraphicFramePr>
          <p:cNvPr id="7" name="Tableau 7">
            <a:extLst>
              <a:ext uri="{FF2B5EF4-FFF2-40B4-BE49-F238E27FC236}">
                <a16:creationId xmlns:a16="http://schemas.microsoft.com/office/drawing/2014/main" id="{835395D5-25E7-478C-9843-4668CBE656FD}"/>
              </a:ext>
            </a:extLst>
          </p:cNvPr>
          <p:cNvGraphicFramePr>
            <a:graphicFrameLocks noGrp="1"/>
          </p:cNvGraphicFramePr>
          <p:nvPr>
            <p:ph sz="quarter" idx="10"/>
          </p:nvPr>
        </p:nvGraphicFramePr>
        <p:xfrm>
          <a:off x="357051" y="1270032"/>
          <a:ext cx="8180043" cy="556260"/>
        </p:xfrm>
        <a:graphic>
          <a:graphicData uri="http://schemas.openxmlformats.org/drawingml/2006/table">
            <a:tbl>
              <a:tblPr firstRow="1" bandRow="1">
                <a:tableStyleId>{5C22544A-7EE6-4342-B048-85BDC9FD1C3A}</a:tableStyleId>
              </a:tblPr>
              <a:tblGrid>
                <a:gridCol w="2726681">
                  <a:extLst>
                    <a:ext uri="{9D8B030D-6E8A-4147-A177-3AD203B41FA5}">
                      <a16:colId xmlns:a16="http://schemas.microsoft.com/office/drawing/2014/main" val="797783368"/>
                    </a:ext>
                  </a:extLst>
                </a:gridCol>
                <a:gridCol w="2726681">
                  <a:extLst>
                    <a:ext uri="{9D8B030D-6E8A-4147-A177-3AD203B41FA5}">
                      <a16:colId xmlns:a16="http://schemas.microsoft.com/office/drawing/2014/main" val="3368335514"/>
                    </a:ext>
                  </a:extLst>
                </a:gridCol>
                <a:gridCol w="2726681">
                  <a:extLst>
                    <a:ext uri="{9D8B030D-6E8A-4147-A177-3AD203B41FA5}">
                      <a16:colId xmlns:a16="http://schemas.microsoft.com/office/drawing/2014/main" val="3898267070"/>
                    </a:ext>
                  </a:extLst>
                </a:gridCol>
              </a:tblGrid>
              <a:tr h="278130">
                <a:tc>
                  <a:txBody>
                    <a:bodyPr/>
                    <a:lstStyle/>
                    <a:p>
                      <a:pPr algn="ctr" fontAlgn="t"/>
                      <a:r>
                        <a:rPr lang="fr-FR" sz="1500" b="1" i="0" u="none" strike="noStrike" dirty="0">
                          <a:solidFill>
                            <a:schemeClr val="bg1"/>
                          </a:solidFill>
                          <a:effectLst/>
                          <a:latin typeface="Century Gothic" panose="020B0502020202020204" pitchFamily="34" charset="0"/>
                          <a:cs typeface="Times New Roman" panose="02020603050405020304" pitchFamily="18" charset="0"/>
                        </a:rPr>
                        <a:t>File</a:t>
                      </a:r>
                      <a:r>
                        <a:rPr lang="fr-FR" sz="1500" b="1" i="0" u="none" strike="noStrike" baseline="0" dirty="0">
                          <a:solidFill>
                            <a:schemeClr val="bg1"/>
                          </a:solidFill>
                          <a:effectLst/>
                          <a:latin typeface="Century Gothic" panose="020B0502020202020204" pitchFamily="34" charset="0"/>
                          <a:cs typeface="Times New Roman" panose="02020603050405020304" pitchFamily="18" charset="0"/>
                        </a:rPr>
                        <a:t> active</a:t>
                      </a:r>
                      <a:endParaRPr lang="fr-FR" sz="1500" b="1" i="0" u="none" strike="noStrike" dirty="0">
                        <a:solidFill>
                          <a:schemeClr val="bg1"/>
                        </a:solidFill>
                        <a:effectLst/>
                        <a:latin typeface="Century Gothic" panose="020B0502020202020204" pitchFamily="34" charset="0"/>
                        <a:cs typeface="Times New Roman" panose="02020603050405020304" pitchFamily="18" charset="0"/>
                      </a:endParaRPr>
                    </a:p>
                  </a:txBody>
                  <a:tcPr marL="2501" marR="2501" marT="2501" marB="0" anchor="ctr"/>
                </a:tc>
                <a:tc>
                  <a:txBody>
                    <a:bodyPr/>
                    <a:lstStyle/>
                    <a:p>
                      <a:pPr algn="ctr" fontAlgn="t"/>
                      <a:r>
                        <a:rPr lang="fr-FR" sz="1500" b="1" u="none" strike="noStrike" dirty="0">
                          <a:solidFill>
                            <a:schemeClr val="bg1">
                              <a:lumMod val="95000"/>
                            </a:schemeClr>
                          </a:solidFill>
                          <a:effectLst/>
                          <a:latin typeface="Century Gothic" panose="020B0502020202020204" pitchFamily="34" charset="0"/>
                          <a:cs typeface="Times New Roman" panose="02020603050405020304" pitchFamily="18" charset="0"/>
                        </a:rPr>
                        <a:t>Nombre de nv patients</a:t>
                      </a:r>
                      <a:endParaRPr lang="fr-FR" sz="1500" b="1" i="0" u="none" strike="noStrike" dirty="0">
                        <a:solidFill>
                          <a:schemeClr val="bg1">
                            <a:lumMod val="95000"/>
                          </a:schemeClr>
                        </a:solidFill>
                        <a:effectLst/>
                        <a:latin typeface="Century Gothic" panose="020B0502020202020204" pitchFamily="34" charset="0"/>
                        <a:cs typeface="Times New Roman" panose="02020603050405020304" pitchFamily="18" charset="0"/>
                      </a:endParaRPr>
                    </a:p>
                  </a:txBody>
                  <a:tcPr marL="1958" marR="1958" marT="1958" marB="0" anchor="ctr"/>
                </a:tc>
                <a:tc>
                  <a:txBody>
                    <a:bodyPr/>
                    <a:lstStyle/>
                    <a:p>
                      <a:pPr algn="ctr" fontAlgn="t"/>
                      <a:r>
                        <a:rPr lang="fr-FR" sz="1500" b="1" u="none" strike="noStrike" dirty="0">
                          <a:solidFill>
                            <a:schemeClr val="bg1"/>
                          </a:solidFill>
                          <a:effectLst/>
                          <a:latin typeface="Century Gothic" panose="020B0502020202020204" pitchFamily="34" charset="0"/>
                          <a:cs typeface="Times New Roman" panose="02020603050405020304" pitchFamily="18" charset="0"/>
                        </a:rPr>
                        <a:t>Nombres d’actes</a:t>
                      </a:r>
                      <a:endParaRPr lang="fr-FR" sz="1500" b="1" i="0" u="none" strike="noStrike" dirty="0">
                        <a:solidFill>
                          <a:schemeClr val="bg1"/>
                        </a:solidFill>
                        <a:effectLst/>
                        <a:latin typeface="Century Gothic" panose="020B0502020202020204" pitchFamily="34" charset="0"/>
                        <a:cs typeface="Times New Roman" panose="02020603050405020304" pitchFamily="18" charset="0"/>
                      </a:endParaRPr>
                    </a:p>
                  </a:txBody>
                  <a:tcPr marL="3521" marR="3521" marT="3521" marB="0" anchor="ctr"/>
                </a:tc>
                <a:extLst>
                  <a:ext uri="{0D108BD9-81ED-4DB2-BD59-A6C34878D82A}">
                    <a16:rowId xmlns:a16="http://schemas.microsoft.com/office/drawing/2014/main" val="2984980980"/>
                  </a:ext>
                </a:extLst>
              </a:tr>
              <a:tr h="278130">
                <a:tc>
                  <a:txBody>
                    <a:bodyPr/>
                    <a:lstStyle/>
                    <a:p>
                      <a:pPr algn="ctr" fontAlgn="ctr"/>
                      <a:r>
                        <a:rPr lang="fr-FR" sz="1500" b="1" i="0" u="none" strike="noStrike" dirty="0">
                          <a:solidFill>
                            <a:srgbClr val="000000"/>
                          </a:solidFill>
                          <a:effectLst/>
                          <a:latin typeface="Century Gothic" panose="020B0502020202020204" pitchFamily="34" charset="0"/>
                        </a:rPr>
                        <a:t>1457</a:t>
                      </a:r>
                    </a:p>
                  </a:txBody>
                  <a:tcPr marL="7144" marR="7144" marT="7144" marB="0" anchor="ctr"/>
                </a:tc>
                <a:tc>
                  <a:txBody>
                    <a:bodyPr/>
                    <a:lstStyle/>
                    <a:p>
                      <a:pPr algn="ctr" fontAlgn="ctr"/>
                      <a:r>
                        <a:rPr lang="fr-FR" sz="1500" b="1" i="0" u="none" strike="noStrike" dirty="0">
                          <a:solidFill>
                            <a:srgbClr val="000000"/>
                          </a:solidFill>
                          <a:effectLst/>
                          <a:latin typeface="Century Gothic" panose="020B0502020202020204" pitchFamily="34" charset="0"/>
                        </a:rPr>
                        <a:t>939</a:t>
                      </a:r>
                    </a:p>
                  </a:txBody>
                  <a:tcPr marL="7144" marR="7144" marT="7144" marB="0" anchor="ctr"/>
                </a:tc>
                <a:tc>
                  <a:txBody>
                    <a:bodyPr/>
                    <a:lstStyle/>
                    <a:p>
                      <a:pPr algn="ctr" fontAlgn="ctr"/>
                      <a:r>
                        <a:rPr lang="fr-FR" sz="1500" b="1" i="0" u="none" strike="noStrike" dirty="0">
                          <a:solidFill>
                            <a:srgbClr val="000000"/>
                          </a:solidFill>
                          <a:effectLst/>
                          <a:latin typeface="Century Gothic" panose="020B0502020202020204" pitchFamily="34" charset="0"/>
                        </a:rPr>
                        <a:t>5619</a:t>
                      </a:r>
                    </a:p>
                  </a:txBody>
                  <a:tcPr marL="7144" marR="7144" marT="7144" marB="0" anchor="ctr"/>
                </a:tc>
                <a:extLst>
                  <a:ext uri="{0D108BD9-81ED-4DB2-BD59-A6C34878D82A}">
                    <a16:rowId xmlns:a16="http://schemas.microsoft.com/office/drawing/2014/main" val="118921116"/>
                  </a:ext>
                </a:extLst>
              </a:tr>
            </a:tbl>
          </a:graphicData>
        </a:graphic>
      </p:graphicFrame>
      <p:sp>
        <p:nvSpPr>
          <p:cNvPr id="4" name="Espace réservé du numéro de diapositive 3">
            <a:extLst>
              <a:ext uri="{FF2B5EF4-FFF2-40B4-BE49-F238E27FC236}">
                <a16:creationId xmlns:a16="http://schemas.microsoft.com/office/drawing/2014/main" id="{620B494D-BD1F-4F68-B2E1-67C25E858CEA}"/>
              </a:ext>
            </a:extLst>
          </p:cNvPr>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58</a:t>
            </a:fld>
            <a:endParaRPr lang="fr-FR" dirty="0"/>
          </a:p>
        </p:txBody>
      </p:sp>
      <p:graphicFrame>
        <p:nvGraphicFramePr>
          <p:cNvPr id="3" name="Tableau 2">
            <a:extLst>
              <a:ext uri="{FF2B5EF4-FFF2-40B4-BE49-F238E27FC236}">
                <a16:creationId xmlns:a16="http://schemas.microsoft.com/office/drawing/2014/main" id="{DB4496D5-64D7-469D-9FE2-5DD4DBF76B4C}"/>
              </a:ext>
            </a:extLst>
          </p:cNvPr>
          <p:cNvGraphicFramePr>
            <a:graphicFrameLocks noGrp="1"/>
          </p:cNvGraphicFramePr>
          <p:nvPr/>
        </p:nvGraphicFramePr>
        <p:xfrm>
          <a:off x="334566" y="2327224"/>
          <a:ext cx="8625806" cy="1623866"/>
        </p:xfrm>
        <a:graphic>
          <a:graphicData uri="http://schemas.openxmlformats.org/drawingml/2006/table">
            <a:tbl>
              <a:tblPr>
                <a:tableStyleId>{5C22544A-7EE6-4342-B048-85BDC9FD1C3A}</a:tableStyleId>
              </a:tblPr>
              <a:tblGrid>
                <a:gridCol w="1210639">
                  <a:extLst>
                    <a:ext uri="{9D8B030D-6E8A-4147-A177-3AD203B41FA5}">
                      <a16:colId xmlns:a16="http://schemas.microsoft.com/office/drawing/2014/main" val="3084648306"/>
                    </a:ext>
                  </a:extLst>
                </a:gridCol>
                <a:gridCol w="1259066">
                  <a:extLst>
                    <a:ext uri="{9D8B030D-6E8A-4147-A177-3AD203B41FA5}">
                      <a16:colId xmlns:a16="http://schemas.microsoft.com/office/drawing/2014/main" val="1305142373"/>
                    </a:ext>
                  </a:extLst>
                </a:gridCol>
                <a:gridCol w="1225773">
                  <a:extLst>
                    <a:ext uri="{9D8B030D-6E8A-4147-A177-3AD203B41FA5}">
                      <a16:colId xmlns:a16="http://schemas.microsoft.com/office/drawing/2014/main" val="3911769920"/>
                    </a:ext>
                  </a:extLst>
                </a:gridCol>
                <a:gridCol w="1186426">
                  <a:extLst>
                    <a:ext uri="{9D8B030D-6E8A-4147-A177-3AD203B41FA5}">
                      <a16:colId xmlns:a16="http://schemas.microsoft.com/office/drawing/2014/main" val="2145875662"/>
                    </a:ext>
                  </a:extLst>
                </a:gridCol>
                <a:gridCol w="1138001">
                  <a:extLst>
                    <a:ext uri="{9D8B030D-6E8A-4147-A177-3AD203B41FA5}">
                      <a16:colId xmlns:a16="http://schemas.microsoft.com/office/drawing/2014/main" val="3506628049"/>
                    </a:ext>
                  </a:extLst>
                </a:gridCol>
                <a:gridCol w="1371049">
                  <a:extLst>
                    <a:ext uri="{9D8B030D-6E8A-4147-A177-3AD203B41FA5}">
                      <a16:colId xmlns:a16="http://schemas.microsoft.com/office/drawing/2014/main" val="4200505742"/>
                    </a:ext>
                  </a:extLst>
                </a:gridCol>
                <a:gridCol w="1234852">
                  <a:extLst>
                    <a:ext uri="{9D8B030D-6E8A-4147-A177-3AD203B41FA5}">
                      <a16:colId xmlns:a16="http://schemas.microsoft.com/office/drawing/2014/main" val="674750724"/>
                    </a:ext>
                  </a:extLst>
                </a:gridCol>
              </a:tblGrid>
              <a:tr h="1386753">
                <a:tc>
                  <a:txBody>
                    <a:bodyPr/>
                    <a:lstStyle/>
                    <a:p>
                      <a:pPr algn="l" fontAlgn="t"/>
                      <a:r>
                        <a:rPr lang="fr-FR" sz="1500" b="1" u="none" strike="noStrike" dirty="0">
                          <a:solidFill>
                            <a:schemeClr val="bg1"/>
                          </a:solidFill>
                          <a:effectLst/>
                        </a:rPr>
                        <a:t>Interventions    mobiles de type maraudes/dans la rue</a:t>
                      </a:r>
                      <a:endParaRPr lang="fr-FR" sz="1500" b="1" i="0" u="none" strike="noStrike" dirty="0">
                        <a:solidFill>
                          <a:schemeClr val="bg1"/>
                        </a:solidFill>
                        <a:effectLst/>
                        <a:latin typeface="Calibri" panose="020F0502020204030204" pitchFamily="34" charset="0"/>
                      </a:endParaRPr>
                    </a:p>
                  </a:txBody>
                  <a:tcPr marL="7144" marR="7144" marT="7144" marB="0">
                    <a:solidFill>
                      <a:schemeClr val="accent1">
                        <a:lumMod val="75000"/>
                      </a:schemeClr>
                    </a:solidFill>
                  </a:tcPr>
                </a:tc>
                <a:tc>
                  <a:txBody>
                    <a:bodyPr/>
                    <a:lstStyle/>
                    <a:p>
                      <a:pPr algn="l" fontAlgn="t"/>
                      <a:r>
                        <a:rPr lang="fr-FR" sz="1500" b="1" u="none" strike="noStrike">
                          <a:solidFill>
                            <a:schemeClr val="bg1"/>
                          </a:solidFill>
                          <a:effectLst/>
                        </a:rPr>
                        <a:t>Interventions  suite à un signalement par un partenaire</a:t>
                      </a:r>
                      <a:endParaRPr lang="fr-FR" sz="1500" b="1" i="0" u="none" strike="noStrike">
                        <a:solidFill>
                          <a:schemeClr val="bg1"/>
                        </a:solidFill>
                        <a:effectLst/>
                        <a:latin typeface="Calibri" panose="020F0502020204030204" pitchFamily="34" charset="0"/>
                      </a:endParaRPr>
                    </a:p>
                  </a:txBody>
                  <a:tcPr marL="7144" marR="7144" marT="7144" marB="0">
                    <a:solidFill>
                      <a:schemeClr val="accent1">
                        <a:lumMod val="75000"/>
                      </a:schemeClr>
                    </a:solidFill>
                  </a:tcPr>
                </a:tc>
                <a:tc>
                  <a:txBody>
                    <a:bodyPr/>
                    <a:lstStyle/>
                    <a:p>
                      <a:pPr algn="l" fontAlgn="t"/>
                      <a:r>
                        <a:rPr lang="fr-FR" sz="1500" b="1" u="none" strike="noStrike">
                          <a:solidFill>
                            <a:schemeClr val="bg1"/>
                          </a:solidFill>
                          <a:effectLst/>
                        </a:rPr>
                        <a:t>Réunions d'appui soutien</a:t>
                      </a:r>
                      <a:endParaRPr lang="fr-FR" sz="1500" b="1" i="0" u="none" strike="noStrike">
                        <a:solidFill>
                          <a:schemeClr val="bg1"/>
                        </a:solidFill>
                        <a:effectLst/>
                        <a:latin typeface="Calibri" panose="020F0502020204030204" pitchFamily="34" charset="0"/>
                      </a:endParaRPr>
                    </a:p>
                  </a:txBody>
                  <a:tcPr marL="7144" marR="7144" marT="7144" marB="0">
                    <a:solidFill>
                      <a:schemeClr val="accent1">
                        <a:lumMod val="75000"/>
                      </a:schemeClr>
                    </a:solidFill>
                  </a:tcPr>
                </a:tc>
                <a:tc>
                  <a:txBody>
                    <a:bodyPr/>
                    <a:lstStyle/>
                    <a:p>
                      <a:pPr algn="l" fontAlgn="t"/>
                      <a:r>
                        <a:rPr lang="fr-FR" sz="1500" b="1" u="none" strike="noStrike">
                          <a:solidFill>
                            <a:schemeClr val="bg1"/>
                          </a:solidFill>
                          <a:effectLst/>
                        </a:rPr>
                        <a:t>Nombre de situations cliniques (personnes) correspondantes</a:t>
                      </a:r>
                      <a:endParaRPr lang="fr-FR" sz="1500" b="1" i="0" u="none" strike="noStrike">
                        <a:solidFill>
                          <a:schemeClr val="bg1"/>
                        </a:solidFill>
                        <a:effectLst/>
                        <a:latin typeface="Calibri" panose="020F0502020204030204" pitchFamily="34" charset="0"/>
                      </a:endParaRPr>
                    </a:p>
                  </a:txBody>
                  <a:tcPr marL="7144" marR="7144" marT="7144" marB="0">
                    <a:solidFill>
                      <a:schemeClr val="accent1">
                        <a:lumMod val="75000"/>
                      </a:schemeClr>
                    </a:solidFill>
                  </a:tcPr>
                </a:tc>
                <a:tc>
                  <a:txBody>
                    <a:bodyPr/>
                    <a:lstStyle/>
                    <a:p>
                      <a:pPr algn="l" fontAlgn="t"/>
                      <a:r>
                        <a:rPr lang="fr-FR" sz="1500" b="1" u="none" strike="noStrike">
                          <a:solidFill>
                            <a:schemeClr val="bg1"/>
                          </a:solidFill>
                          <a:effectLst/>
                        </a:rPr>
                        <a:t>N de formation réalisée  </a:t>
                      </a:r>
                      <a:endParaRPr lang="fr-FR" sz="1500" b="1" i="0" u="none" strike="noStrike">
                        <a:solidFill>
                          <a:schemeClr val="bg1"/>
                        </a:solidFill>
                        <a:effectLst/>
                        <a:latin typeface="Calibri" panose="020F0502020204030204" pitchFamily="34" charset="0"/>
                      </a:endParaRPr>
                    </a:p>
                  </a:txBody>
                  <a:tcPr marL="7144" marR="7144" marT="7144" marB="0">
                    <a:solidFill>
                      <a:schemeClr val="accent1">
                        <a:lumMod val="75000"/>
                      </a:schemeClr>
                    </a:solidFill>
                  </a:tcPr>
                </a:tc>
                <a:tc>
                  <a:txBody>
                    <a:bodyPr/>
                    <a:lstStyle/>
                    <a:p>
                      <a:pPr algn="l" fontAlgn="t"/>
                      <a:r>
                        <a:rPr lang="fr-FR" sz="1500" b="1" u="none" strike="noStrike">
                          <a:solidFill>
                            <a:schemeClr val="bg1"/>
                          </a:solidFill>
                          <a:effectLst/>
                        </a:rPr>
                        <a:t>Analyse de pratique </a:t>
                      </a:r>
                      <a:endParaRPr lang="fr-FR" sz="1500" b="1" i="0" u="none" strike="noStrike">
                        <a:solidFill>
                          <a:schemeClr val="bg1"/>
                        </a:solidFill>
                        <a:effectLst/>
                        <a:latin typeface="Calibri" panose="020F0502020204030204" pitchFamily="34" charset="0"/>
                      </a:endParaRPr>
                    </a:p>
                  </a:txBody>
                  <a:tcPr marL="7144" marR="7144" marT="7144" marB="0">
                    <a:solidFill>
                      <a:schemeClr val="accent1">
                        <a:lumMod val="75000"/>
                      </a:schemeClr>
                    </a:solidFill>
                  </a:tcPr>
                </a:tc>
                <a:tc>
                  <a:txBody>
                    <a:bodyPr/>
                    <a:lstStyle/>
                    <a:p>
                      <a:pPr algn="l" fontAlgn="t"/>
                      <a:r>
                        <a:rPr lang="fr-FR" sz="1500" b="1" u="none" strike="noStrike" dirty="0">
                          <a:solidFill>
                            <a:schemeClr val="bg1"/>
                          </a:solidFill>
                          <a:effectLst/>
                        </a:rPr>
                        <a:t>Informations/communications générales </a:t>
                      </a:r>
                      <a:endParaRPr lang="fr-FR" sz="1500" b="1" i="0" u="none" strike="noStrike" dirty="0">
                        <a:solidFill>
                          <a:schemeClr val="bg1"/>
                        </a:solidFill>
                        <a:effectLst/>
                        <a:latin typeface="Calibri" panose="020F0502020204030204" pitchFamily="34" charset="0"/>
                      </a:endParaRPr>
                    </a:p>
                  </a:txBody>
                  <a:tcPr marL="7144" marR="7144" marT="7144" marB="0">
                    <a:solidFill>
                      <a:schemeClr val="accent1">
                        <a:lumMod val="75000"/>
                      </a:schemeClr>
                    </a:solidFill>
                  </a:tcPr>
                </a:tc>
                <a:extLst>
                  <a:ext uri="{0D108BD9-81ED-4DB2-BD59-A6C34878D82A}">
                    <a16:rowId xmlns:a16="http://schemas.microsoft.com/office/drawing/2014/main" val="1886760344"/>
                  </a:ext>
                </a:extLst>
              </a:tr>
              <a:tr h="237113">
                <a:tc>
                  <a:txBody>
                    <a:bodyPr/>
                    <a:lstStyle/>
                    <a:p>
                      <a:pPr algn="ctr" fontAlgn="b"/>
                      <a:r>
                        <a:rPr lang="fr-FR" sz="1500" b="1" u="none" strike="noStrike" dirty="0">
                          <a:effectLst/>
                        </a:rPr>
                        <a:t>171</a:t>
                      </a:r>
                      <a:endParaRPr lang="fr-FR" sz="1500" b="1" i="0" u="none" strike="noStrike" dirty="0">
                        <a:solidFill>
                          <a:srgbClr val="000000"/>
                        </a:solidFill>
                        <a:effectLst/>
                        <a:latin typeface="Calibri" panose="020F0502020204030204" pitchFamily="34" charset="0"/>
                      </a:endParaRPr>
                    </a:p>
                  </a:txBody>
                  <a:tcPr marL="7144" marR="7144" marT="7144" marB="0" anchor="b">
                    <a:solidFill>
                      <a:schemeClr val="accent1">
                        <a:lumMod val="20000"/>
                        <a:lumOff val="80000"/>
                      </a:schemeClr>
                    </a:solidFill>
                  </a:tcPr>
                </a:tc>
                <a:tc>
                  <a:txBody>
                    <a:bodyPr/>
                    <a:lstStyle/>
                    <a:p>
                      <a:pPr algn="ctr" fontAlgn="b"/>
                      <a:r>
                        <a:rPr lang="fr-FR" sz="1500" b="1" u="none" strike="noStrike" dirty="0">
                          <a:effectLst/>
                        </a:rPr>
                        <a:t>1336</a:t>
                      </a:r>
                      <a:endParaRPr lang="fr-FR" sz="1500" b="1" i="0" u="none" strike="noStrike" dirty="0">
                        <a:solidFill>
                          <a:srgbClr val="000000"/>
                        </a:solidFill>
                        <a:effectLst/>
                        <a:latin typeface="Calibri" panose="020F0502020204030204" pitchFamily="34" charset="0"/>
                      </a:endParaRPr>
                    </a:p>
                  </a:txBody>
                  <a:tcPr marL="7144" marR="7144" marT="7144" marB="0" anchor="b">
                    <a:solidFill>
                      <a:schemeClr val="accent1">
                        <a:lumMod val="20000"/>
                        <a:lumOff val="80000"/>
                      </a:schemeClr>
                    </a:solidFill>
                  </a:tcPr>
                </a:tc>
                <a:tc>
                  <a:txBody>
                    <a:bodyPr/>
                    <a:lstStyle/>
                    <a:p>
                      <a:pPr algn="ctr" fontAlgn="b"/>
                      <a:r>
                        <a:rPr lang="fr-FR" sz="1500" b="1" u="none" strike="noStrike" dirty="0">
                          <a:effectLst/>
                        </a:rPr>
                        <a:t>367</a:t>
                      </a:r>
                      <a:endParaRPr lang="fr-FR" sz="1500" b="1" i="0" u="none" strike="noStrike" dirty="0">
                        <a:solidFill>
                          <a:srgbClr val="000000"/>
                        </a:solidFill>
                        <a:effectLst/>
                        <a:latin typeface="Calibri" panose="020F0502020204030204" pitchFamily="34" charset="0"/>
                      </a:endParaRPr>
                    </a:p>
                  </a:txBody>
                  <a:tcPr marL="7144" marR="7144" marT="7144" marB="0" anchor="b">
                    <a:solidFill>
                      <a:schemeClr val="accent1">
                        <a:lumMod val="20000"/>
                        <a:lumOff val="80000"/>
                      </a:schemeClr>
                    </a:solidFill>
                  </a:tcPr>
                </a:tc>
                <a:tc>
                  <a:txBody>
                    <a:bodyPr/>
                    <a:lstStyle/>
                    <a:p>
                      <a:pPr algn="ctr" fontAlgn="b"/>
                      <a:r>
                        <a:rPr lang="fr-FR" sz="1500" b="1" u="none" strike="noStrike" dirty="0">
                          <a:effectLst/>
                        </a:rPr>
                        <a:t>1336</a:t>
                      </a:r>
                      <a:endParaRPr lang="fr-FR" sz="1500" b="1" i="0" u="none" strike="noStrike" dirty="0">
                        <a:solidFill>
                          <a:srgbClr val="000000"/>
                        </a:solidFill>
                        <a:effectLst/>
                        <a:latin typeface="Calibri" panose="020F0502020204030204" pitchFamily="34" charset="0"/>
                      </a:endParaRPr>
                    </a:p>
                  </a:txBody>
                  <a:tcPr marL="7144" marR="7144" marT="7144" marB="0" anchor="b">
                    <a:solidFill>
                      <a:schemeClr val="accent1">
                        <a:lumMod val="20000"/>
                        <a:lumOff val="80000"/>
                      </a:schemeClr>
                    </a:solidFill>
                  </a:tcPr>
                </a:tc>
                <a:tc>
                  <a:txBody>
                    <a:bodyPr/>
                    <a:lstStyle/>
                    <a:p>
                      <a:pPr algn="ctr" fontAlgn="b"/>
                      <a:r>
                        <a:rPr lang="fr-FR" sz="1500" b="1" u="none" strike="noStrike" dirty="0">
                          <a:effectLst/>
                        </a:rPr>
                        <a:t>182</a:t>
                      </a:r>
                      <a:endParaRPr lang="fr-FR" sz="1500" b="1" i="0" u="none" strike="noStrike" dirty="0">
                        <a:solidFill>
                          <a:srgbClr val="000000"/>
                        </a:solidFill>
                        <a:effectLst/>
                        <a:latin typeface="Calibri" panose="020F0502020204030204" pitchFamily="34" charset="0"/>
                      </a:endParaRPr>
                    </a:p>
                  </a:txBody>
                  <a:tcPr marL="7144" marR="7144" marT="7144" marB="0" anchor="b">
                    <a:solidFill>
                      <a:schemeClr val="accent1">
                        <a:lumMod val="20000"/>
                        <a:lumOff val="80000"/>
                      </a:schemeClr>
                    </a:solidFill>
                  </a:tcPr>
                </a:tc>
                <a:tc>
                  <a:txBody>
                    <a:bodyPr/>
                    <a:lstStyle/>
                    <a:p>
                      <a:pPr algn="ctr" fontAlgn="b"/>
                      <a:r>
                        <a:rPr lang="fr-FR" sz="1500" b="1" u="none" strike="noStrike" dirty="0">
                          <a:effectLst/>
                        </a:rPr>
                        <a:t>89</a:t>
                      </a:r>
                      <a:endParaRPr lang="fr-FR" sz="1500" b="1" i="0" u="none" strike="noStrike" dirty="0">
                        <a:solidFill>
                          <a:srgbClr val="000000"/>
                        </a:solidFill>
                        <a:effectLst/>
                        <a:latin typeface="Calibri" panose="020F0502020204030204" pitchFamily="34" charset="0"/>
                      </a:endParaRPr>
                    </a:p>
                  </a:txBody>
                  <a:tcPr marL="7144" marR="7144" marT="7144" marB="0" anchor="b">
                    <a:solidFill>
                      <a:schemeClr val="accent1">
                        <a:lumMod val="20000"/>
                        <a:lumOff val="80000"/>
                      </a:schemeClr>
                    </a:solidFill>
                  </a:tcPr>
                </a:tc>
                <a:tc>
                  <a:txBody>
                    <a:bodyPr/>
                    <a:lstStyle/>
                    <a:p>
                      <a:pPr algn="ctr" fontAlgn="b"/>
                      <a:r>
                        <a:rPr lang="fr-FR" sz="1500" b="1" u="none" strike="noStrike" dirty="0">
                          <a:effectLst/>
                        </a:rPr>
                        <a:t>74</a:t>
                      </a:r>
                      <a:endParaRPr lang="fr-FR" sz="1500" b="1" i="0" u="none" strike="noStrike" dirty="0">
                        <a:solidFill>
                          <a:srgbClr val="000000"/>
                        </a:solidFill>
                        <a:effectLst/>
                        <a:latin typeface="Calibri" panose="020F0502020204030204" pitchFamily="34" charset="0"/>
                      </a:endParaRPr>
                    </a:p>
                  </a:txBody>
                  <a:tcPr marL="7144" marR="7144" marT="7144" marB="0" anchor="b">
                    <a:solidFill>
                      <a:schemeClr val="accent1">
                        <a:lumMod val="20000"/>
                        <a:lumOff val="80000"/>
                      </a:schemeClr>
                    </a:solidFill>
                  </a:tcPr>
                </a:tc>
                <a:extLst>
                  <a:ext uri="{0D108BD9-81ED-4DB2-BD59-A6C34878D82A}">
                    <a16:rowId xmlns:a16="http://schemas.microsoft.com/office/drawing/2014/main" val="1729080890"/>
                  </a:ext>
                </a:extLst>
              </a:tr>
            </a:tbl>
          </a:graphicData>
        </a:graphic>
      </p:graphicFrame>
      <p:sp>
        <p:nvSpPr>
          <p:cNvPr id="5" name="ZoneTexte 4">
            <a:extLst>
              <a:ext uri="{FF2B5EF4-FFF2-40B4-BE49-F238E27FC236}">
                <a16:creationId xmlns:a16="http://schemas.microsoft.com/office/drawing/2014/main" id="{C04A0985-68F2-4620-B55A-094211462F86}"/>
              </a:ext>
            </a:extLst>
          </p:cNvPr>
          <p:cNvSpPr txBox="1"/>
          <p:nvPr/>
        </p:nvSpPr>
        <p:spPr>
          <a:xfrm>
            <a:off x="1810062" y="795638"/>
            <a:ext cx="4137285" cy="1962845"/>
          </a:xfrm>
          <a:prstGeom prst="rect">
            <a:avLst/>
          </a:prstGeom>
          <a:noFill/>
        </p:spPr>
        <p:txBody>
          <a:bodyPr wrap="square" rtlCol="0">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1013" dirty="0">
                <a:solidFill>
                  <a:schemeClr val="accent5">
                    <a:lumMod val="75000"/>
                  </a:schemeClr>
                </a:solidFill>
                <a:latin typeface="Century Gothic" panose="020B0502020202020204" pitchFamily="34" charset="0"/>
              </a:rPr>
              <a:t>A destination des patients</a:t>
            </a:r>
          </a:p>
          <a:p>
            <a:endParaRPr lang="fr-FR" sz="1013" dirty="0"/>
          </a:p>
          <a:p>
            <a:endParaRPr lang="fr-FR" sz="1013" dirty="0"/>
          </a:p>
          <a:p>
            <a:endParaRPr lang="fr-FR" sz="1013" dirty="0"/>
          </a:p>
          <a:p>
            <a:endParaRPr lang="fr-FR" sz="1013" dirty="0"/>
          </a:p>
          <a:p>
            <a:endParaRPr lang="fr-FR" sz="1013" dirty="0"/>
          </a:p>
          <a:p>
            <a:r>
              <a:rPr lang="fr-FR" sz="1013" dirty="0">
                <a:solidFill>
                  <a:schemeClr val="accent5">
                    <a:lumMod val="75000"/>
                  </a:schemeClr>
                </a:solidFill>
                <a:latin typeface="Century Gothic" panose="020B0502020202020204" pitchFamily="34" charset="0"/>
              </a:rPr>
              <a:t>A destination des acteurs de 1ères lignes</a:t>
            </a:r>
          </a:p>
          <a:p>
            <a:endParaRPr lang="fr-FR" sz="1013" dirty="0"/>
          </a:p>
          <a:p>
            <a:endParaRPr lang="fr-FR" sz="1013" dirty="0"/>
          </a:p>
          <a:p>
            <a:endParaRPr lang="fr-FR" sz="1013" dirty="0"/>
          </a:p>
          <a:p>
            <a:endParaRPr lang="fr-FR" sz="1013" dirty="0"/>
          </a:p>
          <a:p>
            <a:endParaRPr lang="fr-FR" sz="1013" dirty="0"/>
          </a:p>
        </p:txBody>
      </p:sp>
    </p:spTree>
    <p:extLst>
      <p:ext uri="{BB962C8B-B14F-4D97-AF65-F5344CB8AC3E}">
        <p14:creationId xmlns:p14="http://schemas.microsoft.com/office/powerpoint/2010/main" val="6391645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4DFBF1-99AE-4F5E-AE99-61B14964A041}"/>
              </a:ext>
            </a:extLst>
          </p:cNvPr>
          <p:cNvSpPr>
            <a:spLocks noGrp="1"/>
          </p:cNvSpPr>
          <p:nvPr>
            <p:ph type="title"/>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Activités spécifiques et thérapeutiques</a:t>
            </a:r>
          </a:p>
        </p:txBody>
      </p:sp>
      <p:sp>
        <p:nvSpPr>
          <p:cNvPr id="3" name="Espace réservé du contenu 2">
            <a:extLst>
              <a:ext uri="{FF2B5EF4-FFF2-40B4-BE49-F238E27FC236}">
                <a16:creationId xmlns:a16="http://schemas.microsoft.com/office/drawing/2014/main" id="{CF5308FD-C1AC-4F68-9CB6-9C00B36FDB9A}"/>
              </a:ext>
            </a:extLst>
          </p:cNvPr>
          <p:cNvSpPr>
            <a:spLocks noGrp="1"/>
          </p:cNvSpPr>
          <p:nvPr>
            <p:ph sz="quarter" idx="10"/>
          </p:nvPr>
        </p:nvSpPr>
        <p:spPr/>
        <p:txBody>
          <a:bodyPr>
            <a:norm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fr-FR" sz="1350" dirty="0"/>
          </a:p>
          <a:p>
            <a:r>
              <a:rPr lang="fr-FR" sz="1350" dirty="0"/>
              <a:t>Intervention avec la RATP</a:t>
            </a:r>
          </a:p>
          <a:p>
            <a:r>
              <a:rPr lang="fr-FR" sz="1350" dirty="0"/>
              <a:t>Groupe Jardin</a:t>
            </a:r>
          </a:p>
          <a:p>
            <a:r>
              <a:rPr lang="fr-FR" sz="1350" dirty="0"/>
              <a:t>Bus des femmes</a:t>
            </a:r>
          </a:p>
          <a:p>
            <a:r>
              <a:rPr lang="fr-FR" sz="1350" dirty="0"/>
              <a:t>Radio mobile</a:t>
            </a:r>
          </a:p>
          <a:p>
            <a:endParaRPr lang="fr-FR" sz="1350" dirty="0"/>
          </a:p>
        </p:txBody>
      </p:sp>
      <p:sp>
        <p:nvSpPr>
          <p:cNvPr id="4" name="Espace réservé du numéro de diapositive 3">
            <a:extLst>
              <a:ext uri="{FF2B5EF4-FFF2-40B4-BE49-F238E27FC236}">
                <a16:creationId xmlns:a16="http://schemas.microsoft.com/office/drawing/2014/main" id="{03D9D027-3133-4E09-A24B-3209C18BC80B}"/>
              </a:ext>
            </a:extLst>
          </p:cNvPr>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59</a:t>
            </a:fld>
            <a:endParaRPr lang="fr-FR" dirty="0"/>
          </a:p>
        </p:txBody>
      </p:sp>
      <p:pic>
        <p:nvPicPr>
          <p:cNvPr id="6" name="Image 5">
            <a:extLst>
              <a:ext uri="{FF2B5EF4-FFF2-40B4-BE49-F238E27FC236}">
                <a16:creationId xmlns:a16="http://schemas.microsoft.com/office/drawing/2014/main" id="{AA99BB55-2FDD-4A91-9E6F-13F20B8233F4}"/>
              </a:ext>
            </a:extLst>
          </p:cNvPr>
          <p:cNvPicPr/>
          <p:nvPr/>
        </p:nvPicPr>
        <p:blipFill>
          <a:blip r:embed="rId2"/>
          <a:stretch/>
        </p:blipFill>
        <p:spPr>
          <a:xfrm>
            <a:off x="6337546" y="709217"/>
            <a:ext cx="2701637" cy="1657503"/>
          </a:xfrm>
          <a:prstGeom prst="rect">
            <a:avLst/>
          </a:prstGeom>
          <a:ln w="0">
            <a:noFill/>
          </a:ln>
        </p:spPr>
      </p:pic>
    </p:spTree>
    <p:extLst>
      <p:ext uri="{BB962C8B-B14F-4D97-AF65-F5344CB8AC3E}">
        <p14:creationId xmlns:p14="http://schemas.microsoft.com/office/powerpoint/2010/main" val="3943450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D665D6-F9DF-F2E5-D4D6-260869C7D71F}"/>
              </a:ext>
            </a:extLst>
          </p:cNvPr>
          <p:cNvSpPr>
            <a:spLocks noGrp="1"/>
          </p:cNvSpPr>
          <p:nvPr>
            <p:ph type="title"/>
          </p:nvPr>
        </p:nvSpPr>
        <p:spPr>
          <a:xfrm>
            <a:off x="962674" y="202223"/>
            <a:ext cx="4229616" cy="613787"/>
          </a:xfrm>
        </p:spPr>
        <p:txBody>
          <a:bodyPr/>
          <a:lstStyle/>
          <a:p>
            <a:r>
              <a:rPr lang="fr-FR" dirty="0"/>
              <a:t>INTRODUCTION</a:t>
            </a:r>
          </a:p>
        </p:txBody>
      </p:sp>
    </p:spTree>
    <p:extLst>
      <p:ext uri="{BB962C8B-B14F-4D97-AF65-F5344CB8AC3E}">
        <p14:creationId xmlns:p14="http://schemas.microsoft.com/office/powerpoint/2010/main" val="2117362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7E06BA-5A72-4131-9014-54A4DBF9CACC}"/>
              </a:ext>
            </a:extLst>
          </p:cNvPr>
          <p:cNvSpPr>
            <a:spLocks noGrp="1"/>
          </p:cNvSpPr>
          <p:nvPr>
            <p:ph type="title"/>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Partenaires des EMPP : </a:t>
            </a:r>
            <a:r>
              <a:rPr lang="fr-FR" dirty="0">
                <a:solidFill>
                  <a:schemeClr val="accent5"/>
                </a:solidFill>
              </a:rPr>
              <a:t> plus de 250 partenaires sur Paris</a:t>
            </a:r>
            <a:br>
              <a:rPr lang="fr-FR" dirty="0">
                <a:solidFill>
                  <a:schemeClr val="accent5"/>
                </a:solidFill>
              </a:rPr>
            </a:br>
            <a:endParaRPr lang="fr-FR" dirty="0"/>
          </a:p>
        </p:txBody>
      </p:sp>
      <p:sp>
        <p:nvSpPr>
          <p:cNvPr id="3" name="Espace réservé du contenu 2">
            <a:extLst>
              <a:ext uri="{FF2B5EF4-FFF2-40B4-BE49-F238E27FC236}">
                <a16:creationId xmlns:a16="http://schemas.microsoft.com/office/drawing/2014/main" id="{6374890B-7DE2-41A9-B1A0-79BD42FBEED0}"/>
              </a:ext>
            </a:extLst>
          </p:cNvPr>
          <p:cNvSpPr>
            <a:spLocks noGrp="1"/>
          </p:cNvSpPr>
          <p:nvPr>
            <p:ph sz="quarter" idx="10"/>
          </p:nvPr>
        </p:nvSpPr>
        <p:spPr>
          <a:xfrm>
            <a:off x="334849" y="856423"/>
            <a:ext cx="8467508" cy="3911426"/>
          </a:xfrm>
        </p:spPr>
        <p:txBody>
          <a:bodyPr>
            <a:normAutofit fontScale="92500" lnSpcReduction="10000"/>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214313" indent="-214313">
              <a:buFont typeface="Arial" panose="020B0604020202020204" pitchFamily="34" charset="0"/>
              <a:buChar char="•"/>
            </a:pPr>
            <a:r>
              <a:rPr lang="fr-FR" sz="2250" dirty="0">
                <a:solidFill>
                  <a:schemeClr val="accent5"/>
                </a:solidFill>
              </a:rPr>
              <a:t>Consultation CAPSYS</a:t>
            </a:r>
          </a:p>
          <a:p>
            <a:pPr marL="214313" indent="-214313">
              <a:buFont typeface="Arial" panose="020B0604020202020204" pitchFamily="34" charset="0"/>
              <a:buChar char="•"/>
            </a:pPr>
            <a:r>
              <a:rPr lang="fr-FR" sz="2250" dirty="0">
                <a:solidFill>
                  <a:schemeClr val="accent5"/>
                </a:solidFill>
              </a:rPr>
              <a:t>CPOA</a:t>
            </a:r>
          </a:p>
          <a:p>
            <a:pPr marL="214313" indent="-214313">
              <a:buFont typeface="Arial" panose="020B0604020202020204" pitchFamily="34" charset="0"/>
              <a:buChar char="•"/>
            </a:pPr>
            <a:r>
              <a:rPr lang="fr-FR" sz="2250" dirty="0">
                <a:solidFill>
                  <a:schemeClr val="accent5"/>
                </a:solidFill>
              </a:rPr>
              <a:t>SAU </a:t>
            </a:r>
          </a:p>
          <a:p>
            <a:pPr marL="214313" indent="-214313">
              <a:buFont typeface="Arial" panose="020B0604020202020204" pitchFamily="34" charset="0"/>
              <a:buChar char="•"/>
            </a:pPr>
            <a:r>
              <a:rPr lang="fr-FR" sz="2250" dirty="0">
                <a:solidFill>
                  <a:schemeClr val="accent5"/>
                </a:solidFill>
              </a:rPr>
              <a:t>Secteurs psychiatriques</a:t>
            </a:r>
          </a:p>
          <a:p>
            <a:pPr marL="214313" indent="-214313">
              <a:buFont typeface="Arial" panose="020B0604020202020204" pitchFamily="34" charset="0"/>
              <a:buChar char="•"/>
            </a:pPr>
            <a:r>
              <a:rPr lang="fr-FR" sz="2250" dirty="0">
                <a:solidFill>
                  <a:schemeClr val="accent5"/>
                </a:solidFill>
              </a:rPr>
              <a:t>PASS GHU et AP-HP</a:t>
            </a:r>
          </a:p>
          <a:p>
            <a:pPr marL="214313" indent="-214313">
              <a:buFont typeface="Arial" panose="020B0604020202020204" pitchFamily="34" charset="0"/>
              <a:buChar char="•"/>
            </a:pPr>
            <a:r>
              <a:rPr lang="fr-FR" sz="2250" dirty="0">
                <a:solidFill>
                  <a:schemeClr val="accent5"/>
                </a:solidFill>
              </a:rPr>
              <a:t>Samu social de Paris</a:t>
            </a:r>
          </a:p>
          <a:p>
            <a:pPr marL="728663" lvl="1" indent="-214313"/>
            <a:r>
              <a:rPr lang="fr-FR" sz="2250" dirty="0">
                <a:solidFill>
                  <a:schemeClr val="accent5"/>
                </a:solidFill>
              </a:rPr>
              <a:t>Coordination des maraudes</a:t>
            </a:r>
          </a:p>
          <a:p>
            <a:pPr marL="728663" lvl="1" indent="-214313"/>
            <a:r>
              <a:rPr lang="fr-FR" sz="2250" dirty="0">
                <a:solidFill>
                  <a:schemeClr val="accent5"/>
                </a:solidFill>
              </a:rPr>
              <a:t>PASH 75</a:t>
            </a:r>
          </a:p>
          <a:p>
            <a:pPr marL="728663" lvl="1" indent="-214313"/>
            <a:r>
              <a:rPr lang="fr-FR" sz="2250" dirty="0">
                <a:solidFill>
                  <a:schemeClr val="accent5"/>
                </a:solidFill>
              </a:rPr>
              <a:t>EMEOS</a:t>
            </a:r>
          </a:p>
          <a:p>
            <a:pPr marL="728663" lvl="1" indent="-214313"/>
            <a:r>
              <a:rPr lang="fr-FR" sz="2250" dirty="0">
                <a:solidFill>
                  <a:schemeClr val="accent5"/>
                </a:solidFill>
              </a:rPr>
              <a:t>LHSS …</a:t>
            </a:r>
          </a:p>
          <a:p>
            <a:pPr marL="214313" indent="-214313">
              <a:buFont typeface="Arial" panose="020B0604020202020204" pitchFamily="34" charset="0"/>
              <a:buChar char="•"/>
            </a:pPr>
            <a:r>
              <a:rPr lang="fr-FR" sz="2250" dirty="0">
                <a:solidFill>
                  <a:schemeClr val="accent5"/>
                </a:solidFill>
              </a:rPr>
              <a:t>Cellule de veille sociale des arrondissements</a:t>
            </a:r>
          </a:p>
          <a:p>
            <a:pPr marL="214313" indent="-214313">
              <a:buFont typeface="Arial" panose="020B0604020202020204" pitchFamily="34" charset="0"/>
              <a:buChar char="•"/>
            </a:pPr>
            <a:r>
              <a:rPr lang="fr-FR" sz="2250" dirty="0">
                <a:solidFill>
                  <a:schemeClr val="accent5"/>
                </a:solidFill>
              </a:rPr>
              <a:t>Accueils de jour</a:t>
            </a:r>
          </a:p>
          <a:p>
            <a:pPr marL="214313" indent="-214313">
              <a:buFont typeface="Arial" panose="020B0604020202020204" pitchFamily="34" charset="0"/>
              <a:buChar char="•"/>
            </a:pPr>
            <a:r>
              <a:rPr lang="fr-FR" sz="2250" dirty="0">
                <a:solidFill>
                  <a:schemeClr val="accent5"/>
                </a:solidFill>
              </a:rPr>
              <a:t>Centres d’hébergement</a:t>
            </a:r>
          </a:p>
          <a:p>
            <a:pPr marL="214313" indent="-214313">
              <a:buFont typeface="Arial" panose="020B0604020202020204" pitchFamily="34" charset="0"/>
              <a:buChar char="•"/>
            </a:pPr>
            <a:r>
              <a:rPr lang="fr-FR" sz="2250" dirty="0">
                <a:solidFill>
                  <a:schemeClr val="accent5"/>
                </a:solidFill>
              </a:rPr>
              <a:t>….</a:t>
            </a:r>
          </a:p>
          <a:p>
            <a:pPr marL="214313" indent="-214313">
              <a:buFont typeface="Arial" panose="020B0604020202020204" pitchFamily="34" charset="0"/>
              <a:buChar char="•"/>
            </a:pPr>
            <a:endParaRPr lang="fr-FR" sz="2250" dirty="0">
              <a:solidFill>
                <a:schemeClr val="accent5"/>
              </a:solidFill>
            </a:endParaRPr>
          </a:p>
          <a:p>
            <a:endParaRPr lang="fr-FR" sz="2250" dirty="0">
              <a:solidFill>
                <a:schemeClr val="accent5"/>
              </a:solidFill>
            </a:endParaRPr>
          </a:p>
          <a:p>
            <a:pPr marL="214313" indent="-214313">
              <a:buFont typeface="Arial" panose="020B0604020202020204" pitchFamily="34" charset="0"/>
              <a:buChar char="•"/>
            </a:pPr>
            <a:endParaRPr lang="fr-FR" dirty="0"/>
          </a:p>
        </p:txBody>
      </p:sp>
      <p:sp>
        <p:nvSpPr>
          <p:cNvPr id="4" name="Espace réservé du numéro de diapositive 3">
            <a:extLst>
              <a:ext uri="{FF2B5EF4-FFF2-40B4-BE49-F238E27FC236}">
                <a16:creationId xmlns:a16="http://schemas.microsoft.com/office/drawing/2014/main" id="{A92E6F7B-A1E9-46F0-8B79-05858A26AA8A}"/>
              </a:ext>
            </a:extLst>
          </p:cNvPr>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60</a:t>
            </a:fld>
            <a:endParaRPr lang="fr-FR" dirty="0"/>
          </a:p>
        </p:txBody>
      </p:sp>
      <p:pic>
        <p:nvPicPr>
          <p:cNvPr id="6" name="Picture 2" descr="4db38677-56df-44bf-a94b-8ae34563a075">
            <a:extLst>
              <a:ext uri="{FF2B5EF4-FFF2-40B4-BE49-F238E27FC236}">
                <a16:creationId xmlns:a16="http://schemas.microsoft.com/office/drawing/2014/main" id="{65255A07-1B35-40E2-8E70-B7ABB7D4859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00738" y="966120"/>
            <a:ext cx="1160123" cy="69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6">
            <a:extLst>
              <a:ext uri="{FF2B5EF4-FFF2-40B4-BE49-F238E27FC236}">
                <a16:creationId xmlns:a16="http://schemas.microsoft.com/office/drawing/2014/main" id="{6993EA79-E72D-49B2-9147-82CADADD82F6}"/>
              </a:ext>
            </a:extLst>
          </p:cNvPr>
          <p:cNvPicPr>
            <a:picLocks noChangeAspect="1"/>
          </p:cNvPicPr>
          <p:nvPr/>
        </p:nvPicPr>
        <p:blipFill>
          <a:blip r:embed="rId3"/>
          <a:stretch>
            <a:fillRect/>
          </a:stretch>
        </p:blipFill>
        <p:spPr>
          <a:xfrm>
            <a:off x="5780799" y="3226398"/>
            <a:ext cx="963709" cy="973695"/>
          </a:xfrm>
          <a:prstGeom prst="rect">
            <a:avLst/>
          </a:prstGeom>
        </p:spPr>
      </p:pic>
      <p:pic>
        <p:nvPicPr>
          <p:cNvPr id="9" name="Image 8">
            <a:extLst>
              <a:ext uri="{FF2B5EF4-FFF2-40B4-BE49-F238E27FC236}">
                <a16:creationId xmlns:a16="http://schemas.microsoft.com/office/drawing/2014/main" id="{4EB79D61-7BEE-4278-A660-BA26632D60B7}"/>
              </a:ext>
            </a:extLst>
          </p:cNvPr>
          <p:cNvPicPr>
            <a:picLocks noChangeAspect="1"/>
          </p:cNvPicPr>
          <p:nvPr/>
        </p:nvPicPr>
        <p:blipFill>
          <a:blip r:embed="rId4"/>
          <a:stretch>
            <a:fillRect/>
          </a:stretch>
        </p:blipFill>
        <p:spPr>
          <a:xfrm>
            <a:off x="6982294" y="541604"/>
            <a:ext cx="1889786" cy="2432786"/>
          </a:xfrm>
          <a:prstGeom prst="rect">
            <a:avLst/>
          </a:prstGeom>
        </p:spPr>
      </p:pic>
      <p:pic>
        <p:nvPicPr>
          <p:cNvPr id="11" name="Image 10">
            <a:extLst>
              <a:ext uri="{FF2B5EF4-FFF2-40B4-BE49-F238E27FC236}">
                <a16:creationId xmlns:a16="http://schemas.microsoft.com/office/drawing/2014/main" id="{AD083746-4F34-468C-A5BD-C60FF090E795}"/>
              </a:ext>
            </a:extLst>
          </p:cNvPr>
          <p:cNvPicPr>
            <a:picLocks noChangeAspect="1"/>
          </p:cNvPicPr>
          <p:nvPr/>
        </p:nvPicPr>
        <p:blipFill>
          <a:blip r:embed="rId5"/>
          <a:stretch>
            <a:fillRect/>
          </a:stretch>
        </p:blipFill>
        <p:spPr>
          <a:xfrm>
            <a:off x="5242964" y="1852085"/>
            <a:ext cx="1257476" cy="1278910"/>
          </a:xfrm>
          <a:prstGeom prst="rect">
            <a:avLst/>
          </a:prstGeom>
        </p:spPr>
      </p:pic>
      <p:pic>
        <p:nvPicPr>
          <p:cNvPr id="13" name="Image 12">
            <a:extLst>
              <a:ext uri="{FF2B5EF4-FFF2-40B4-BE49-F238E27FC236}">
                <a16:creationId xmlns:a16="http://schemas.microsoft.com/office/drawing/2014/main" id="{EC26DC82-67FA-4C1C-B261-6BE5921224EE}"/>
              </a:ext>
            </a:extLst>
          </p:cNvPr>
          <p:cNvPicPr>
            <a:picLocks noChangeAspect="1"/>
          </p:cNvPicPr>
          <p:nvPr/>
        </p:nvPicPr>
        <p:blipFill>
          <a:blip r:embed="rId6"/>
          <a:stretch>
            <a:fillRect/>
          </a:stretch>
        </p:blipFill>
        <p:spPr>
          <a:xfrm>
            <a:off x="7161551" y="3336726"/>
            <a:ext cx="1801039" cy="762886"/>
          </a:xfrm>
          <a:prstGeom prst="rect">
            <a:avLst/>
          </a:prstGeom>
        </p:spPr>
      </p:pic>
    </p:spTree>
    <p:extLst>
      <p:ext uri="{BB962C8B-B14F-4D97-AF65-F5344CB8AC3E}">
        <p14:creationId xmlns:p14="http://schemas.microsoft.com/office/powerpoint/2010/main" val="19556430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B932D5-49FC-4F47-9FAB-0EDE71088332}"/>
              </a:ext>
            </a:extLst>
          </p:cNvPr>
          <p:cNvSpPr>
            <a:spLocks noGrp="1"/>
          </p:cNvSpPr>
          <p:nvPr>
            <p:ph type="title"/>
          </p:nvPr>
        </p:nvSpPr>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dirty="0"/>
              <a:t>Conclusion</a:t>
            </a:r>
          </a:p>
        </p:txBody>
      </p:sp>
      <p:sp>
        <p:nvSpPr>
          <p:cNvPr id="3" name="Espace réservé du contenu 2">
            <a:extLst>
              <a:ext uri="{FF2B5EF4-FFF2-40B4-BE49-F238E27FC236}">
                <a16:creationId xmlns:a16="http://schemas.microsoft.com/office/drawing/2014/main" id="{23D0AAFC-3054-4FBF-988F-26FD298E60EA}"/>
              </a:ext>
            </a:extLst>
          </p:cNvPr>
          <p:cNvSpPr>
            <a:spLocks noGrp="1"/>
          </p:cNvSpPr>
          <p:nvPr>
            <p:ph sz="quarter" idx="10"/>
          </p:nvPr>
        </p:nvSpPr>
        <p:spPr>
          <a:xfrm>
            <a:off x="341644" y="584617"/>
            <a:ext cx="8467508" cy="3968645"/>
          </a:xfrm>
        </p:spPr>
        <p:txBody>
          <a:bodyPr>
            <a:normAutofit fontScale="85000" lnSpcReduction="20000"/>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r>
              <a:rPr lang="fr-FR" sz="1650" b="1" dirty="0">
                <a:solidFill>
                  <a:schemeClr val="accent1">
                    <a:lumMod val="75000"/>
                  </a:schemeClr>
                </a:solidFill>
              </a:rPr>
              <a:t>Les EMPP sont la porte d’entrée principale des soins psychiatriques</a:t>
            </a:r>
          </a:p>
          <a:p>
            <a:pPr>
              <a:lnSpc>
                <a:spcPct val="120000"/>
              </a:lnSpc>
            </a:pPr>
            <a:r>
              <a:rPr lang="fr-FR" sz="1650" dirty="0">
                <a:solidFill>
                  <a:schemeClr val="accent1">
                    <a:lumMod val="75000"/>
                  </a:schemeClr>
                </a:solidFill>
              </a:rPr>
              <a:t>Ce qui nécessite</a:t>
            </a:r>
          </a:p>
          <a:p>
            <a:pPr marL="257175" indent="-257175">
              <a:lnSpc>
                <a:spcPct val="120000"/>
              </a:lnSpc>
              <a:buFont typeface="Arial" panose="020B0604020202020204" pitchFamily="34" charset="0"/>
              <a:buChar char="•"/>
            </a:pPr>
            <a:r>
              <a:rPr lang="fr-FR" sz="1650" dirty="0">
                <a:solidFill>
                  <a:schemeClr val="accent1">
                    <a:lumMod val="75000"/>
                  </a:schemeClr>
                </a:solidFill>
              </a:rPr>
              <a:t>Une bonne connaissance de la clinique psychiatrique en précarité</a:t>
            </a:r>
          </a:p>
          <a:p>
            <a:pPr marL="257175" indent="-257175">
              <a:lnSpc>
                <a:spcPct val="120000"/>
              </a:lnSpc>
              <a:buFont typeface="Arial" panose="020B0604020202020204" pitchFamily="34" charset="0"/>
              <a:buChar char="•"/>
            </a:pPr>
            <a:r>
              <a:rPr lang="fr-FR" sz="1650" dirty="0">
                <a:solidFill>
                  <a:schemeClr val="accent1">
                    <a:lumMod val="75000"/>
                  </a:schemeClr>
                </a:solidFill>
              </a:rPr>
              <a:t>La capacité de s’adapter à de multiples situations</a:t>
            </a:r>
          </a:p>
          <a:p>
            <a:pPr marL="257175" indent="-257175">
              <a:lnSpc>
                <a:spcPct val="120000"/>
              </a:lnSpc>
              <a:buFont typeface="Arial" panose="020B0604020202020204" pitchFamily="34" charset="0"/>
              <a:buChar char="•"/>
            </a:pPr>
            <a:r>
              <a:rPr lang="fr-FR" sz="1650" dirty="0">
                <a:solidFill>
                  <a:schemeClr val="accent1">
                    <a:lumMod val="75000"/>
                  </a:schemeClr>
                </a:solidFill>
              </a:rPr>
              <a:t>un ancrage sur le territoire et de bons partenariats avec tous les dispositifs d’aide et de recours</a:t>
            </a:r>
          </a:p>
          <a:p>
            <a:pPr marL="257175" indent="-257175">
              <a:lnSpc>
                <a:spcPct val="120000"/>
              </a:lnSpc>
              <a:buFont typeface="Arial" panose="020B0604020202020204" pitchFamily="34" charset="0"/>
              <a:buChar char="•"/>
            </a:pPr>
            <a:endParaRPr lang="fr-FR" sz="1650" dirty="0">
              <a:solidFill>
                <a:schemeClr val="accent1">
                  <a:lumMod val="75000"/>
                </a:schemeClr>
              </a:solidFill>
            </a:endParaRPr>
          </a:p>
          <a:p>
            <a:pPr>
              <a:lnSpc>
                <a:spcPct val="120000"/>
              </a:lnSpc>
            </a:pPr>
            <a:r>
              <a:rPr lang="fr-FR" sz="1650" b="1" dirty="0">
                <a:solidFill>
                  <a:schemeClr val="accent1">
                    <a:lumMod val="75000"/>
                  </a:schemeClr>
                </a:solidFill>
              </a:rPr>
              <a:t>Les 2 grandes difficultés actuelles</a:t>
            </a:r>
          </a:p>
          <a:p>
            <a:pPr marL="257175" indent="-257175">
              <a:lnSpc>
                <a:spcPct val="120000"/>
              </a:lnSpc>
              <a:buFont typeface="Arial" panose="020B0604020202020204" pitchFamily="34" charset="0"/>
              <a:buChar char="•"/>
            </a:pPr>
            <a:r>
              <a:rPr lang="fr-FR" sz="1650" dirty="0">
                <a:solidFill>
                  <a:schemeClr val="accent1">
                    <a:lumMod val="75000"/>
                  </a:schemeClr>
                </a:solidFill>
              </a:rPr>
              <a:t>Le manque de places d’hébergement</a:t>
            </a:r>
          </a:p>
          <a:p>
            <a:pPr marL="257175" indent="-257175">
              <a:lnSpc>
                <a:spcPct val="120000"/>
              </a:lnSpc>
              <a:buFont typeface="Arial" panose="020B0604020202020204" pitchFamily="34" charset="0"/>
              <a:buChar char="•"/>
            </a:pPr>
            <a:r>
              <a:rPr lang="fr-FR" sz="1650" dirty="0">
                <a:solidFill>
                  <a:schemeClr val="accent1">
                    <a:lumMod val="75000"/>
                  </a:schemeClr>
                </a:solidFill>
              </a:rPr>
              <a:t>La saturation des secteurs psychiatriques </a:t>
            </a:r>
          </a:p>
          <a:p>
            <a:pPr>
              <a:lnSpc>
                <a:spcPct val="120000"/>
              </a:lnSpc>
            </a:pPr>
            <a:endParaRPr lang="fr-FR" sz="1650" dirty="0">
              <a:solidFill>
                <a:schemeClr val="accent1">
                  <a:lumMod val="75000"/>
                </a:schemeClr>
              </a:solidFill>
            </a:endParaRPr>
          </a:p>
          <a:p>
            <a:pPr>
              <a:lnSpc>
                <a:spcPct val="120000"/>
              </a:lnSpc>
            </a:pPr>
            <a:r>
              <a:rPr lang="fr-FR" sz="1650" b="1" dirty="0">
                <a:solidFill>
                  <a:schemeClr val="accent1">
                    <a:lumMod val="75000"/>
                  </a:schemeClr>
                </a:solidFill>
              </a:rPr>
              <a:t>Soutien important de l’ARS</a:t>
            </a:r>
          </a:p>
          <a:p>
            <a:pPr marL="257175" indent="-257175">
              <a:lnSpc>
                <a:spcPct val="120000"/>
              </a:lnSpc>
              <a:buFont typeface="Arial" panose="020B0604020202020204" pitchFamily="34" charset="0"/>
              <a:buChar char="•"/>
            </a:pPr>
            <a:r>
              <a:rPr lang="fr-FR" sz="1650" dirty="0">
                <a:solidFill>
                  <a:schemeClr val="accent1">
                    <a:lumMod val="75000"/>
                  </a:schemeClr>
                </a:solidFill>
              </a:rPr>
              <a:t>Mesure 9 des assises de la santé mental et de la psychiatrie (16 postes de psychologues sur site AHI à Paris)</a:t>
            </a:r>
          </a:p>
          <a:p>
            <a:pPr marL="257175" indent="-257175">
              <a:lnSpc>
                <a:spcPct val="120000"/>
              </a:lnSpc>
              <a:buFont typeface="Arial" panose="020B0604020202020204" pitchFamily="34" charset="0"/>
              <a:buChar char="•"/>
            </a:pPr>
            <a:r>
              <a:rPr lang="fr-FR" sz="1650" dirty="0">
                <a:solidFill>
                  <a:schemeClr val="accent1">
                    <a:lumMod val="75000"/>
                  </a:schemeClr>
                </a:solidFill>
              </a:rPr>
              <a:t>Mesure  27 du Ségur de la Santé : revalorisation du budget des EMPP</a:t>
            </a:r>
          </a:p>
          <a:p>
            <a:pPr marL="257175" indent="-257175">
              <a:lnSpc>
                <a:spcPct val="120000"/>
              </a:lnSpc>
              <a:buFont typeface="Arial" panose="020B0604020202020204" pitchFamily="34" charset="0"/>
              <a:buChar char="•"/>
            </a:pPr>
            <a:r>
              <a:rPr lang="fr-FR" sz="1650" dirty="0">
                <a:solidFill>
                  <a:schemeClr val="accent1">
                    <a:lumMod val="75000"/>
                  </a:schemeClr>
                </a:solidFill>
              </a:rPr>
              <a:t>Financement  de la consultation CAPSYS</a:t>
            </a:r>
          </a:p>
          <a:p>
            <a:pPr marL="257175" indent="-257175">
              <a:lnSpc>
                <a:spcPct val="120000"/>
              </a:lnSpc>
              <a:buFont typeface="Arial" panose="020B0604020202020204" pitchFamily="34" charset="0"/>
              <a:buChar char="•"/>
            </a:pPr>
            <a:r>
              <a:rPr lang="fr-FR" sz="1650" dirty="0">
                <a:solidFill>
                  <a:schemeClr val="accent1">
                    <a:lumMod val="75000"/>
                  </a:schemeClr>
                </a:solidFill>
              </a:rPr>
              <a:t>Financement d’un dispositif d’accès aux soins en pédopsychiatrie pour les enfants en précarité et en souffrance psychique</a:t>
            </a:r>
            <a:endParaRPr lang="fr-FR" sz="900" dirty="0">
              <a:solidFill>
                <a:schemeClr val="accent1">
                  <a:lumMod val="75000"/>
                </a:schemeClr>
              </a:solidFill>
            </a:endParaRPr>
          </a:p>
        </p:txBody>
      </p:sp>
      <p:sp>
        <p:nvSpPr>
          <p:cNvPr id="4" name="Espace réservé du numéro de diapositive 3">
            <a:extLst>
              <a:ext uri="{FF2B5EF4-FFF2-40B4-BE49-F238E27FC236}">
                <a16:creationId xmlns:a16="http://schemas.microsoft.com/office/drawing/2014/main" id="{770444CC-30B9-4F75-ABB8-850EAAFAB64C}"/>
              </a:ext>
            </a:extLst>
          </p:cNvPr>
          <p:cNvSpPr>
            <a:spLocks noGrp="1"/>
          </p:cNvSpPr>
          <p:nvPr>
            <p:ph type="sldNum" sz="quarter" idx="11"/>
          </p:nvPr>
        </p:nvSpPr>
        <p:spPr/>
        <p:txBody>
          <a:bodyPr/>
          <a:lstStyle>
            <a:defPPr>
              <a:defRPr lang="fr-FR"/>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a:lstStyle>
          <a:p>
            <a:fld id="{DB8865AD-EE0C-47FB-9C60-EBDE7F8C2966}" type="slidenum">
              <a:rPr lang="fr-FR" smtClean="0"/>
              <a:pPr/>
              <a:t>61</a:t>
            </a:fld>
            <a:endParaRPr lang="fr-FR" dirty="0"/>
          </a:p>
        </p:txBody>
      </p:sp>
    </p:spTree>
    <p:extLst>
      <p:ext uri="{BB962C8B-B14F-4D97-AF65-F5344CB8AC3E}">
        <p14:creationId xmlns:p14="http://schemas.microsoft.com/office/powerpoint/2010/main" val="8531869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ce réservé du contenu 11">
            <a:extLst>
              <a:ext uri="{FF2B5EF4-FFF2-40B4-BE49-F238E27FC236}">
                <a16:creationId xmlns:a16="http://schemas.microsoft.com/office/drawing/2014/main" id="{B7FFE735-BF5F-47DC-A8A2-42E877EB7CE0}"/>
              </a:ext>
            </a:extLst>
          </p:cNvPr>
          <p:cNvPicPr>
            <a:picLocks noGrp="1" noChangeAspect="1"/>
          </p:cNvPicPr>
          <p:nvPr>
            <p:ph sz="quarter" idx="10"/>
          </p:nvPr>
        </p:nvPicPr>
        <p:blipFill>
          <a:blip r:embed="rId2"/>
          <a:stretch>
            <a:fillRect/>
          </a:stretch>
        </p:blipFill>
        <p:spPr>
          <a:xfrm rot="16200000">
            <a:off x="2917055" y="-45240"/>
            <a:ext cx="2941274" cy="4934903"/>
          </a:xfrm>
          <a:prstGeom prst="rect">
            <a:avLst/>
          </a:prstGeom>
        </p:spPr>
      </p:pic>
    </p:spTree>
    <p:extLst>
      <p:ext uri="{BB962C8B-B14F-4D97-AF65-F5344CB8AC3E}">
        <p14:creationId xmlns:p14="http://schemas.microsoft.com/office/powerpoint/2010/main" val="29719952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B2483-C1A9-71D4-4992-26040DFB088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F9B61A9C-AE1F-E606-96D0-88F409F072E7}"/>
              </a:ext>
            </a:extLst>
          </p:cNvPr>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a:extLst>
              <a:ext uri="{FF2B5EF4-FFF2-40B4-BE49-F238E27FC236}">
                <a16:creationId xmlns:a16="http://schemas.microsoft.com/office/drawing/2014/main" id="{C8C53745-B6B7-9DF2-2D3F-0A3219DC5E23}"/>
              </a:ext>
            </a:extLst>
          </p:cNvPr>
          <p:cNvSpPr>
            <a:spLocks noGrp="1"/>
          </p:cNvSpPr>
          <p:nvPr>
            <p:ph type="title"/>
          </p:nvPr>
        </p:nvSpPr>
        <p:spPr>
          <a:xfrm>
            <a:off x="316867" y="953660"/>
            <a:ext cx="8424000" cy="4008600"/>
          </a:xfrm>
        </p:spPr>
        <p:txBody>
          <a:bodyPr lIns="0" tIns="45720" rIns="91440" bIns="360000" anchor="ctr" anchorCtr="0">
            <a:normAutofit/>
          </a:bodyPr>
          <a:lstStyle/>
          <a:p>
            <a:pPr marL="0" indent="0">
              <a:buNone/>
            </a:pPr>
            <a:r>
              <a:rPr lang="fr-FR" sz="3200" dirty="0">
                <a:latin typeface="Calibri"/>
                <a:ea typeface="Calibri"/>
                <a:cs typeface="Calibri"/>
              </a:rPr>
              <a:t>« Les Equipes Mobiles de Psychiatrie du Sujet Agé (EMPSA) »</a:t>
            </a:r>
            <a:br>
              <a:rPr lang="fr-FR" sz="3200" dirty="0">
                <a:latin typeface="Calibri" panose="020F0502020204030204" pitchFamily="34" charset="0"/>
                <a:cs typeface="Calibri" panose="020F0502020204030204" pitchFamily="34" charset="0"/>
              </a:rPr>
            </a:br>
            <a:r>
              <a:rPr lang="fr-FR" sz="2000" dirty="0">
                <a:latin typeface="Calibri"/>
                <a:ea typeface="Calibri"/>
              </a:rPr>
              <a:t>par le Dr Manon LE BOZEC, </a:t>
            </a:r>
            <a:r>
              <a:rPr lang="fr-FR" sz="2000" dirty="0">
                <a:solidFill>
                  <a:srgbClr val="FFFFFF"/>
                </a:solidFill>
                <a:latin typeface="Calibri"/>
                <a:ea typeface="Calibri"/>
              </a:rPr>
              <a:t>Psychiatre à l'EMPSA Paris Centre Est</a:t>
            </a:r>
            <a:endParaRPr lang="fr-FR" sz="2000" b="0" dirty="0">
              <a:solidFill>
                <a:srgbClr val="FFFFFF"/>
              </a:solidFill>
              <a:latin typeface="Calibri"/>
              <a:ea typeface="Calibri"/>
              <a:cs typeface="Calibri"/>
            </a:endParaRPr>
          </a:p>
        </p:txBody>
      </p:sp>
      <p:sp>
        <p:nvSpPr>
          <p:cNvPr id="5" name="Espace réservé du numéro de diapositive 4">
            <a:extLst>
              <a:ext uri="{FF2B5EF4-FFF2-40B4-BE49-F238E27FC236}">
                <a16:creationId xmlns:a16="http://schemas.microsoft.com/office/drawing/2014/main" id="{BA7C08AB-5286-213E-1EA9-FDD9B9591B79}"/>
              </a:ext>
            </a:extLst>
          </p:cNvPr>
          <p:cNvSpPr>
            <a:spLocks noGrp="1"/>
          </p:cNvSpPr>
          <p:nvPr>
            <p:ph type="sldNum" sz="quarter" idx="4"/>
          </p:nvPr>
        </p:nvSpPr>
        <p:spPr/>
        <p:txBody>
          <a:bodyPr/>
          <a:lstStyle/>
          <a:p>
            <a:fld id="{733122C9-A0B9-462F-8757-0847AD287B63}" type="slidenum">
              <a:rPr lang="fr-FR" smtClean="0"/>
              <a:pPr/>
              <a:t>63</a:t>
            </a:fld>
            <a:endParaRPr lang="fr-FR"/>
          </a:p>
        </p:txBody>
      </p:sp>
      <p:pic>
        <p:nvPicPr>
          <p:cNvPr id="3" name="Image 2">
            <a:extLst>
              <a:ext uri="{FF2B5EF4-FFF2-40B4-BE49-F238E27FC236}">
                <a16:creationId xmlns:a16="http://schemas.microsoft.com/office/drawing/2014/main" id="{C36D67C9-E6CA-75BC-2A0E-E258F5BDF9DD}"/>
              </a:ext>
            </a:extLst>
          </p:cNvPr>
          <p:cNvPicPr>
            <a:picLocks noChangeAspect="1"/>
          </p:cNvPicPr>
          <p:nvPr/>
        </p:nvPicPr>
        <p:blipFill>
          <a:blip r:embed="rId2"/>
          <a:stretch>
            <a:fillRect/>
          </a:stretch>
        </p:blipFill>
        <p:spPr>
          <a:xfrm>
            <a:off x="1" y="1"/>
            <a:ext cx="1423850" cy="452527"/>
          </a:xfrm>
          <a:prstGeom prst="rect">
            <a:avLst/>
          </a:prstGeom>
        </p:spPr>
      </p:pic>
    </p:spTree>
    <p:extLst>
      <p:ext uri="{BB962C8B-B14F-4D97-AF65-F5344CB8AC3E}">
        <p14:creationId xmlns:p14="http://schemas.microsoft.com/office/powerpoint/2010/main" val="18227527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a:solidFill>
                <a:prstClr val="white"/>
              </a:solidFill>
              <a:latin typeface="Calibri" panose="020F0502020204030204"/>
            </a:endParaRPr>
          </a:p>
        </p:txBody>
      </p:sp>
      <p:pic>
        <p:nvPicPr>
          <p:cNvPr id="5" name="Picture 72" descr="Une image contenant dessin humoristique, dessin, clipart, illustration&#10;&#10;Le contenu généré par l’IA peut être incorrect.">
            <a:extLst>
              <a:ext uri="{FF2B5EF4-FFF2-40B4-BE49-F238E27FC236}">
                <a16:creationId xmlns:a16="http://schemas.microsoft.com/office/drawing/2014/main" id="{825FBA4D-7379-F831-B9BE-535AA8F4FD5B}"/>
              </a:ext>
            </a:extLst>
          </p:cNvPr>
          <p:cNvPicPr>
            <a:picLocks noChangeAspect="1"/>
          </p:cNvPicPr>
          <p:nvPr/>
        </p:nvPicPr>
        <p:blipFill>
          <a:blip r:embed="rId2"/>
          <a:srcRect t="7937" r="9089" b="20140"/>
          <a:stretch/>
        </p:blipFill>
        <p:spPr>
          <a:xfrm>
            <a:off x="2642616" y="7"/>
            <a:ext cx="6501384" cy="5143493"/>
          </a:xfrm>
          <a:prstGeom prst="rect">
            <a:avLst/>
          </a:prstGeom>
        </p:spPr>
      </p:pic>
      <p:sp>
        <p:nvSpPr>
          <p:cNvPr id="46" name="Rectangle 4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17451" cy="51435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dirty="0">
              <a:solidFill>
                <a:prstClr val="white"/>
              </a:solidFill>
              <a:latin typeface="Calibri" panose="020F0502020204030204"/>
            </a:endParaRPr>
          </a:p>
        </p:txBody>
      </p:sp>
      <p:sp>
        <p:nvSpPr>
          <p:cNvPr id="2" name="Titre 1">
            <a:extLst>
              <a:ext uri="{FF2B5EF4-FFF2-40B4-BE49-F238E27FC236}">
                <a16:creationId xmlns:a16="http://schemas.microsoft.com/office/drawing/2014/main" id="{34D2C723-48A1-BFAA-DB2C-BEDB69C8135E}"/>
              </a:ext>
            </a:extLst>
          </p:cNvPr>
          <p:cNvSpPr>
            <a:spLocks noGrp="1"/>
          </p:cNvSpPr>
          <p:nvPr>
            <p:ph type="ctrTitle"/>
          </p:nvPr>
        </p:nvSpPr>
        <p:spPr>
          <a:xfrm>
            <a:off x="389040" y="1497839"/>
            <a:ext cx="5504269" cy="2499837"/>
          </a:xfrm>
        </p:spPr>
        <p:txBody>
          <a:bodyPr anchor="b">
            <a:normAutofit fontScale="90000"/>
          </a:bodyPr>
          <a:lstStyle/>
          <a:p>
            <a:pPr algn="l"/>
            <a:r>
              <a:rPr lang="fr-FR" sz="3600" dirty="0"/>
              <a:t>Psychiatrie du Sujet Âgé</a:t>
            </a:r>
            <a:br>
              <a:rPr lang="fr-FR" sz="3600" dirty="0"/>
            </a:br>
            <a:r>
              <a:rPr lang="fr-FR" sz="3600" b="1" dirty="0"/>
              <a:t>EMPSA Paris Centre Est</a:t>
            </a:r>
            <a:br>
              <a:rPr lang="fr-FR" sz="3600" dirty="0"/>
            </a:br>
            <a:r>
              <a:rPr lang="fr-FR" sz="3600" dirty="0"/>
              <a:t>Hôpitaux Paris Est Val de Marne </a:t>
            </a:r>
            <a:br>
              <a:rPr lang="fr-FR" sz="3600" dirty="0"/>
            </a:br>
            <a:br>
              <a:rPr lang="fr-FR" sz="3600" dirty="0"/>
            </a:br>
            <a:r>
              <a:rPr lang="fr-FR" sz="3600" dirty="0"/>
              <a:t> </a:t>
            </a:r>
            <a:endParaRPr lang="fr-FR" sz="3600" i="1" dirty="0"/>
          </a:p>
        </p:txBody>
      </p:sp>
      <p:sp>
        <p:nvSpPr>
          <p:cNvPr id="3" name="Sous-titre 2">
            <a:extLst>
              <a:ext uri="{FF2B5EF4-FFF2-40B4-BE49-F238E27FC236}">
                <a16:creationId xmlns:a16="http://schemas.microsoft.com/office/drawing/2014/main" id="{A4B79753-73BE-9068-2D66-6D056D65CF9F}"/>
              </a:ext>
            </a:extLst>
          </p:cNvPr>
          <p:cNvSpPr>
            <a:spLocks noGrp="1"/>
          </p:cNvSpPr>
          <p:nvPr>
            <p:ph type="subTitle" idx="1"/>
          </p:nvPr>
        </p:nvSpPr>
        <p:spPr>
          <a:xfrm>
            <a:off x="358486" y="3654692"/>
            <a:ext cx="3017519" cy="1280619"/>
          </a:xfrm>
        </p:spPr>
        <p:txBody>
          <a:bodyPr>
            <a:normAutofit/>
          </a:bodyPr>
          <a:lstStyle/>
          <a:p>
            <a:pPr algn="l"/>
            <a:r>
              <a:rPr lang="fr-FR" sz="1200" dirty="0"/>
              <a:t>Novembre 2025</a:t>
            </a:r>
          </a:p>
          <a:p>
            <a:pPr algn="l"/>
            <a:r>
              <a:rPr lang="fr-FR" sz="1200" i="1" dirty="0"/>
              <a:t>Docteur LE BOZEC Manon</a:t>
            </a:r>
          </a:p>
        </p:txBody>
      </p:sp>
      <p:sp>
        <p:nvSpPr>
          <p:cNvPr id="47" name="Rectangle 4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69941" y="260093"/>
            <a:ext cx="109728"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endParaRPr lang="en-US" sz="1350">
              <a:solidFill>
                <a:prstClr val="white"/>
              </a:solidFill>
              <a:latin typeface="Calibri" panose="020F0502020204030204"/>
            </a:endParaRPr>
          </a:p>
        </p:txBody>
      </p:sp>
      <p:sp>
        <p:nvSpPr>
          <p:cNvPr id="48" name="Rectangle 4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2" y="3410190"/>
            <a:ext cx="2983230" cy="13716"/>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4" name="Espace réservé du numéro de diapositive 3">
            <a:extLst>
              <a:ext uri="{FF2B5EF4-FFF2-40B4-BE49-F238E27FC236}">
                <a16:creationId xmlns:a16="http://schemas.microsoft.com/office/drawing/2014/main" id="{CFDB0647-31EC-9FC0-58C6-63E8354E4663}"/>
              </a:ext>
            </a:extLst>
          </p:cNvPr>
          <p:cNvSpPr>
            <a:spLocks noGrp="1"/>
          </p:cNvSpPr>
          <p:nvPr>
            <p:ph type="sldNum" sz="quarter" idx="12"/>
          </p:nvPr>
        </p:nvSpPr>
        <p:spPr>
          <a:xfrm>
            <a:off x="6728114" y="4767263"/>
            <a:ext cx="2057400" cy="273844"/>
          </a:xfrm>
        </p:spPr>
        <p:txBody>
          <a:bodyPr>
            <a:normAutofit/>
          </a:bodyPr>
          <a:lstStyle/>
          <a:p>
            <a:pPr defTabSz="342900">
              <a:spcAft>
                <a:spcPts val="450"/>
              </a:spcAft>
            </a:pPr>
            <a:fld id="{D57F1E4F-1CFF-5643-939E-217C01CDF565}" type="slidenum">
              <a:rPr lang="en-US">
                <a:solidFill>
                  <a:prstClr val="white"/>
                </a:solidFill>
                <a:latin typeface="Calibri" panose="020F0502020204030204"/>
              </a:rPr>
              <a:pPr defTabSz="342900">
                <a:spcAft>
                  <a:spcPts val="450"/>
                </a:spcAft>
              </a:pPr>
              <a:t>64</a:t>
            </a:fld>
            <a:endParaRPr lang="en-US">
              <a:solidFill>
                <a:prstClr val="white"/>
              </a:solidFill>
              <a:latin typeface="Calibri" panose="020F0502020204030204"/>
            </a:endParaRPr>
          </a:p>
        </p:txBody>
      </p:sp>
    </p:spTree>
    <p:extLst>
      <p:ext uri="{BB962C8B-B14F-4D97-AF65-F5344CB8AC3E}">
        <p14:creationId xmlns:p14="http://schemas.microsoft.com/office/powerpoint/2010/main" val="19755190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Présentation EMPSA PCE </a:t>
            </a:r>
          </a:p>
        </p:txBody>
      </p:sp>
      <p:sp>
        <p:nvSpPr>
          <p:cNvPr id="3" name="Espace réservé du contenu 2"/>
          <p:cNvSpPr>
            <a:spLocks noGrp="1"/>
          </p:cNvSpPr>
          <p:nvPr>
            <p:ph idx="1"/>
          </p:nvPr>
        </p:nvSpPr>
        <p:spPr/>
        <p:txBody>
          <a:bodyPr>
            <a:normAutofit fontScale="62500" lnSpcReduction="20000"/>
          </a:bodyPr>
          <a:lstStyle/>
          <a:p>
            <a:pPr marL="0" indent="0">
              <a:buNone/>
            </a:pPr>
            <a:r>
              <a:rPr lang="fr-FR" b="1" dirty="0"/>
              <a:t>Projet ARS : </a:t>
            </a:r>
          </a:p>
          <a:p>
            <a:r>
              <a:rPr lang="fr-FR" dirty="0"/>
              <a:t>1 Psychiatre 0,6 ETP</a:t>
            </a:r>
          </a:p>
          <a:p>
            <a:r>
              <a:rPr lang="fr-FR" dirty="0"/>
              <a:t>2 IDE 1 ETP ; un poste non pourvu </a:t>
            </a:r>
          </a:p>
          <a:p>
            <a:r>
              <a:rPr lang="fr-FR" dirty="0"/>
              <a:t>1 Secrétaire 0,4 ETP</a:t>
            </a:r>
          </a:p>
          <a:p>
            <a:endParaRPr lang="fr-FR" dirty="0"/>
          </a:p>
          <a:p>
            <a:r>
              <a:rPr lang="fr-FR" dirty="0"/>
              <a:t>Population sénior: en augmentation</a:t>
            </a:r>
          </a:p>
          <a:p>
            <a:pPr marL="0" indent="0">
              <a:buNone/>
            </a:pPr>
            <a:r>
              <a:rPr lang="fr-FR" b="1" dirty="0">
                <a:solidFill>
                  <a:schemeClr val="accent5"/>
                </a:solidFill>
              </a:rPr>
              <a:t>En 2018 : </a:t>
            </a:r>
          </a:p>
          <a:p>
            <a:pPr>
              <a:buFontTx/>
              <a:buChar char="-"/>
            </a:pPr>
            <a:r>
              <a:rPr lang="fr-FR" dirty="0"/>
              <a:t>385864 habitants</a:t>
            </a:r>
          </a:p>
          <a:p>
            <a:pPr>
              <a:buFontTx/>
              <a:buChar char="-"/>
            </a:pPr>
            <a:r>
              <a:rPr lang="fr-FR" dirty="0"/>
              <a:t>Dont 61250 de plus de 65 ans </a:t>
            </a:r>
          </a:p>
          <a:p>
            <a:pPr>
              <a:buFontTx/>
              <a:buChar char="-"/>
            </a:pPr>
            <a:r>
              <a:rPr lang="fr-FR" dirty="0"/>
              <a:t>Dont 27000 de plus de 75 ans </a:t>
            </a:r>
          </a:p>
          <a:p>
            <a:pPr marL="0" indent="0">
              <a:buNone/>
            </a:pPr>
            <a:r>
              <a:rPr lang="fr-FR" b="1" dirty="0">
                <a:solidFill>
                  <a:schemeClr val="accent5"/>
                </a:solidFill>
              </a:rPr>
              <a:t>Précarité importante des personnes âgées </a:t>
            </a:r>
            <a:r>
              <a:rPr lang="fr-FR" dirty="0"/>
              <a:t>: </a:t>
            </a:r>
          </a:p>
          <a:p>
            <a:pPr>
              <a:buFontTx/>
              <a:buChar char="-"/>
            </a:pPr>
            <a:r>
              <a:rPr lang="fr-FR" dirty="0"/>
              <a:t>7 résidences autonomies à caractère social</a:t>
            </a:r>
          </a:p>
          <a:p>
            <a:pPr>
              <a:buFontTx/>
              <a:buChar char="-"/>
            </a:pPr>
            <a:r>
              <a:rPr lang="fr-FR" dirty="0"/>
              <a:t>20 résidences appartement gérées par la ville de Paris </a:t>
            </a:r>
          </a:p>
        </p:txBody>
      </p:sp>
      <p:sp>
        <p:nvSpPr>
          <p:cNvPr id="4" name="Espace réservé de la date 3"/>
          <p:cNvSpPr>
            <a:spLocks noGrp="1"/>
          </p:cNvSpPr>
          <p:nvPr>
            <p:ph type="dt" sz="half" idx="10"/>
          </p:nvPr>
        </p:nvSpPr>
        <p:spPr/>
        <p:txBody>
          <a:bodyPr/>
          <a:lstStyle/>
          <a:p>
            <a:pPr defTabSz="342900"/>
            <a:fld id="{FB6DE696-48F4-4C33-8DD4-4EDFD5A73062}"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5" name="Espace réservé du pied de page 4"/>
          <p:cNvSpPr>
            <a:spLocks noGrp="1"/>
          </p:cNvSpPr>
          <p:nvPr>
            <p:ph type="ftr" sz="quarter" idx="11"/>
          </p:nvPr>
        </p:nvSpPr>
        <p:spPr/>
        <p:txBody>
          <a:bodyPr/>
          <a:lstStyle/>
          <a:p>
            <a:pPr defTabSz="342900"/>
            <a:r>
              <a:rPr lang="en-US">
                <a:solidFill>
                  <a:prstClr val="black">
                    <a:tint val="75000"/>
                  </a:prstClr>
                </a:solidFill>
                <a:latin typeface="Calibri" panose="020F0502020204030204"/>
              </a:rPr>
              <a:t>
              </a:t>
            </a:r>
            <a:endParaRPr lang="en-US" dirty="0">
              <a:solidFill>
                <a:prstClr val="black">
                  <a:tint val="75000"/>
                </a:prstClr>
              </a:solidFill>
              <a:latin typeface="Calibri" panose="020F0502020204030204"/>
            </a:endParaRPr>
          </a:p>
        </p:txBody>
      </p:sp>
      <p:sp>
        <p:nvSpPr>
          <p:cNvPr id="6" name="Espace réservé du numéro de diapositive 5"/>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65</a:t>
            </a:fld>
            <a:endParaRPr lang="en-US" dirty="0">
              <a:solidFill>
                <a:prstClr val="black">
                  <a:tint val="75000"/>
                </a:prstClr>
              </a:solidFill>
              <a:latin typeface="Calibri" panose="020F0502020204030204"/>
            </a:endParaRPr>
          </a:p>
        </p:txBody>
      </p:sp>
      <p:pic>
        <p:nvPicPr>
          <p:cNvPr id="7" name="Espace réservé pour une image  4">
            <a:extLst>
              <a:ext uri="{FF2B5EF4-FFF2-40B4-BE49-F238E27FC236}">
                <a16:creationId xmlns:a16="http://schemas.microsoft.com/office/drawing/2014/main" id="{AC1B020F-AF78-3160-0BA9-9DB3FD16FBF2}"/>
              </a:ext>
            </a:extLst>
          </p:cNvPr>
          <p:cNvPicPr>
            <a:picLocks noChangeAspect="1"/>
          </p:cNvPicPr>
          <p:nvPr/>
        </p:nvPicPr>
        <p:blipFill>
          <a:blip r:embed="rId2"/>
          <a:srcRect t="4148" b="4148"/>
          <a:stretch>
            <a:fillRect/>
          </a:stretch>
        </p:blipFill>
        <p:spPr>
          <a:xfrm>
            <a:off x="5035257" y="1686914"/>
            <a:ext cx="3904948" cy="2544228"/>
          </a:xfrm>
          <a:prstGeom prst="rect">
            <a:avLst/>
          </a:prstGeom>
        </p:spPr>
      </p:pic>
    </p:spTree>
    <p:extLst>
      <p:ext uri="{BB962C8B-B14F-4D97-AF65-F5344CB8AC3E}">
        <p14:creationId xmlns:p14="http://schemas.microsoft.com/office/powerpoint/2010/main" val="13549342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defTabSz="342900"/>
            <a:fld id="{F4532513-F169-4F5D-97B6-339BED7E41BD}"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5" name="Espace réservé du pied de page 4"/>
          <p:cNvSpPr>
            <a:spLocks noGrp="1"/>
          </p:cNvSpPr>
          <p:nvPr>
            <p:ph type="ftr" sz="quarter" idx="11"/>
          </p:nvPr>
        </p:nvSpPr>
        <p:spPr/>
        <p:txBody>
          <a:bodyPr/>
          <a:lstStyle/>
          <a:p>
            <a:pPr defTabSz="342900"/>
            <a:r>
              <a:rPr lang="en-US">
                <a:solidFill>
                  <a:prstClr val="black">
                    <a:tint val="75000"/>
                  </a:prstClr>
                </a:solidFill>
                <a:latin typeface="Calibri" panose="020F0502020204030204"/>
              </a:rPr>
              <a:t>
              </a:t>
            </a:r>
            <a:endParaRPr lang="en-US" dirty="0">
              <a:solidFill>
                <a:prstClr val="black">
                  <a:tint val="75000"/>
                </a:prstClr>
              </a:solidFill>
              <a:latin typeface="Calibri" panose="020F0502020204030204"/>
            </a:endParaRPr>
          </a:p>
        </p:txBody>
      </p:sp>
      <p:sp>
        <p:nvSpPr>
          <p:cNvPr id="6" name="Espace réservé du numéro de diapositive 5"/>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66</a:t>
            </a:fld>
            <a:endParaRPr lang="en-US" dirty="0">
              <a:solidFill>
                <a:prstClr val="black">
                  <a:tint val="75000"/>
                </a:prstClr>
              </a:solidFill>
              <a:latin typeface="Calibri" panose="020F0502020204030204"/>
            </a:endParaRPr>
          </a:p>
        </p:txBody>
      </p:sp>
      <p:pic>
        <p:nvPicPr>
          <p:cNvPr id="7" name="Image 6"/>
          <p:cNvPicPr>
            <a:picLocks noChangeAspect="1"/>
          </p:cNvPicPr>
          <p:nvPr/>
        </p:nvPicPr>
        <p:blipFill>
          <a:blip r:embed="rId2"/>
          <a:stretch>
            <a:fillRect/>
          </a:stretch>
        </p:blipFill>
        <p:spPr>
          <a:xfrm>
            <a:off x="673554" y="79507"/>
            <a:ext cx="3810170" cy="4824677"/>
          </a:xfrm>
          <a:prstGeom prst="rect">
            <a:avLst/>
          </a:prstGeom>
        </p:spPr>
      </p:pic>
      <p:sp>
        <p:nvSpPr>
          <p:cNvPr id="8" name="ZoneTexte 7"/>
          <p:cNvSpPr txBox="1"/>
          <p:nvPr/>
        </p:nvSpPr>
        <p:spPr>
          <a:xfrm>
            <a:off x="4733245" y="893990"/>
            <a:ext cx="4120923" cy="3726789"/>
          </a:xfrm>
          <a:prstGeom prst="rect">
            <a:avLst/>
          </a:prstGeom>
          <a:noFill/>
        </p:spPr>
        <p:txBody>
          <a:bodyPr wrap="square" rtlCol="0">
            <a:spAutoFit/>
          </a:bodyPr>
          <a:lstStyle/>
          <a:p>
            <a:pPr defTabSz="342900">
              <a:lnSpc>
                <a:spcPct val="150000"/>
              </a:lnSpc>
            </a:pPr>
            <a:r>
              <a:rPr lang="fr-FR" b="1" u="sng" dirty="0">
                <a:solidFill>
                  <a:prstClr val="black"/>
                </a:solidFill>
                <a:latin typeface="Calibri" panose="020F0502020204030204"/>
              </a:rPr>
              <a:t>Interventions au domicile et en EHPAD :</a:t>
            </a:r>
          </a:p>
          <a:p>
            <a:pPr defTabSz="342900">
              <a:lnSpc>
                <a:spcPct val="150000"/>
              </a:lnSpc>
            </a:pPr>
            <a:r>
              <a:rPr lang="fr-FR" dirty="0">
                <a:solidFill>
                  <a:prstClr val="black"/>
                </a:solidFill>
                <a:latin typeface="Calibri" panose="020F0502020204030204"/>
              </a:rPr>
              <a:t>1</a:t>
            </a:r>
            <a:r>
              <a:rPr lang="fr-FR" baseline="30000" dirty="0">
                <a:solidFill>
                  <a:prstClr val="black"/>
                </a:solidFill>
                <a:latin typeface="Calibri" panose="020F0502020204030204"/>
              </a:rPr>
              <a:t>er</a:t>
            </a:r>
            <a:r>
              <a:rPr lang="fr-FR" dirty="0">
                <a:solidFill>
                  <a:prstClr val="black"/>
                </a:solidFill>
                <a:latin typeface="Calibri" panose="020F0502020204030204"/>
              </a:rPr>
              <a:t>, 2</a:t>
            </a:r>
            <a:r>
              <a:rPr lang="fr-FR" baseline="30000" dirty="0">
                <a:solidFill>
                  <a:prstClr val="black"/>
                </a:solidFill>
                <a:latin typeface="Calibri" panose="020F0502020204030204"/>
              </a:rPr>
              <a:t>ème</a:t>
            </a:r>
            <a:r>
              <a:rPr lang="fr-FR" dirty="0">
                <a:solidFill>
                  <a:prstClr val="black"/>
                </a:solidFill>
                <a:latin typeface="Calibri" panose="020F0502020204030204"/>
              </a:rPr>
              <a:t>, 3</a:t>
            </a:r>
            <a:r>
              <a:rPr lang="fr-FR" baseline="30000" dirty="0">
                <a:solidFill>
                  <a:prstClr val="black"/>
                </a:solidFill>
                <a:latin typeface="Calibri" panose="020F0502020204030204"/>
              </a:rPr>
              <a:t>ème</a:t>
            </a:r>
            <a:r>
              <a:rPr lang="fr-FR" dirty="0">
                <a:solidFill>
                  <a:prstClr val="black"/>
                </a:solidFill>
                <a:latin typeface="Calibri" panose="020F0502020204030204"/>
              </a:rPr>
              <a:t>, 4</a:t>
            </a:r>
            <a:r>
              <a:rPr lang="fr-FR" baseline="30000" dirty="0">
                <a:solidFill>
                  <a:prstClr val="black"/>
                </a:solidFill>
                <a:latin typeface="Calibri" panose="020F0502020204030204"/>
              </a:rPr>
              <a:t>ème</a:t>
            </a:r>
            <a:r>
              <a:rPr lang="fr-FR" dirty="0">
                <a:solidFill>
                  <a:prstClr val="black"/>
                </a:solidFill>
                <a:latin typeface="Calibri" panose="020F0502020204030204"/>
              </a:rPr>
              <a:t>, 11</a:t>
            </a:r>
            <a:r>
              <a:rPr lang="fr-FR" baseline="30000" dirty="0">
                <a:solidFill>
                  <a:prstClr val="black"/>
                </a:solidFill>
                <a:latin typeface="Calibri" panose="020F0502020204030204"/>
              </a:rPr>
              <a:t>ème</a:t>
            </a:r>
            <a:r>
              <a:rPr lang="fr-FR" dirty="0">
                <a:solidFill>
                  <a:prstClr val="black"/>
                </a:solidFill>
                <a:latin typeface="Calibri" panose="020F0502020204030204"/>
              </a:rPr>
              <a:t>, 12</a:t>
            </a:r>
            <a:r>
              <a:rPr lang="fr-FR" baseline="30000" dirty="0">
                <a:solidFill>
                  <a:prstClr val="black"/>
                </a:solidFill>
                <a:latin typeface="Calibri" panose="020F0502020204030204"/>
              </a:rPr>
              <a:t>ème</a:t>
            </a:r>
            <a:r>
              <a:rPr lang="fr-FR" dirty="0">
                <a:solidFill>
                  <a:prstClr val="black"/>
                </a:solidFill>
                <a:latin typeface="Calibri" panose="020F0502020204030204"/>
              </a:rPr>
              <a:t> arrondissements de Paris</a:t>
            </a:r>
            <a:endParaRPr lang="fr-FR" sz="2100" dirty="0">
              <a:solidFill>
                <a:prstClr val="black"/>
              </a:solidFill>
              <a:latin typeface="Calibri" panose="020F0502020204030204"/>
            </a:endParaRPr>
          </a:p>
          <a:p>
            <a:pPr marL="342900" indent="-342900" defTabSz="342900">
              <a:lnSpc>
                <a:spcPct val="150000"/>
              </a:lnSpc>
              <a:buFont typeface="Wingdings" panose="05000000000000000000" pitchFamily="2" charset="2"/>
              <a:buChar char="à"/>
            </a:pPr>
            <a:r>
              <a:rPr lang="fr-FR" sz="1500" dirty="0">
                <a:solidFill>
                  <a:prstClr val="black"/>
                </a:solidFill>
                <a:latin typeface="Calibri" panose="020F0502020204030204"/>
                <a:sym typeface="Wingdings" panose="05000000000000000000" pitchFamily="2" charset="2"/>
              </a:rPr>
              <a:t>Secteurs parisiens rattachés aux HPEVM</a:t>
            </a:r>
          </a:p>
          <a:p>
            <a:pPr marL="342900" indent="-342900" defTabSz="342900">
              <a:lnSpc>
                <a:spcPct val="150000"/>
              </a:lnSpc>
              <a:buFont typeface="Wingdings" panose="05000000000000000000" pitchFamily="2" charset="2"/>
              <a:buChar char="à"/>
            </a:pPr>
            <a:endParaRPr lang="fr-FR" sz="1500" dirty="0">
              <a:solidFill>
                <a:prstClr val="black"/>
              </a:solidFill>
              <a:latin typeface="Calibri" panose="020F0502020204030204"/>
              <a:sym typeface="Wingdings" panose="05000000000000000000" pitchFamily="2" charset="2"/>
            </a:endParaRPr>
          </a:p>
          <a:p>
            <a:pPr marL="342900" indent="-342900" defTabSz="342900">
              <a:lnSpc>
                <a:spcPct val="150000"/>
              </a:lnSpc>
              <a:buFont typeface="Wingdings" panose="05000000000000000000" pitchFamily="2" charset="2"/>
              <a:buChar char="à"/>
            </a:pPr>
            <a:r>
              <a:rPr lang="fr-FR" sz="1500" b="1" dirty="0">
                <a:solidFill>
                  <a:srgbClr val="A02B93"/>
                </a:solidFill>
                <a:latin typeface="Calibri" panose="020F0502020204030204"/>
                <a:sym typeface="Wingdings" panose="05000000000000000000" pitchFamily="2" charset="2"/>
              </a:rPr>
              <a:t>EHPAD </a:t>
            </a:r>
            <a:r>
              <a:rPr lang="fr-FR" sz="1500" dirty="0">
                <a:solidFill>
                  <a:prstClr val="black"/>
                </a:solidFill>
                <a:latin typeface="Calibri" panose="020F0502020204030204"/>
                <a:sym typeface="Wingdings" panose="05000000000000000000" pitchFamily="2" charset="2"/>
              </a:rPr>
              <a:t> : 1 à Paris Centre / 2 à Paris 11 / 5 à Paris 12 dont Rothschild</a:t>
            </a:r>
          </a:p>
          <a:p>
            <a:pPr marL="342900" indent="-342900" defTabSz="342900">
              <a:lnSpc>
                <a:spcPct val="150000"/>
              </a:lnSpc>
              <a:buFont typeface="Wingdings" panose="05000000000000000000" pitchFamily="2" charset="2"/>
              <a:buChar char="à"/>
            </a:pPr>
            <a:endParaRPr lang="fr-FR" sz="1500" dirty="0">
              <a:solidFill>
                <a:prstClr val="black"/>
              </a:solidFill>
              <a:latin typeface="Calibri" panose="020F0502020204030204"/>
              <a:sym typeface="Wingdings" panose="05000000000000000000" pitchFamily="2" charset="2"/>
            </a:endParaRPr>
          </a:p>
          <a:p>
            <a:pPr marL="342900" indent="-342900" defTabSz="342900">
              <a:lnSpc>
                <a:spcPct val="150000"/>
              </a:lnSpc>
              <a:buFont typeface="Wingdings" panose="05000000000000000000" pitchFamily="2" charset="2"/>
              <a:buChar char="à"/>
            </a:pPr>
            <a:r>
              <a:rPr lang="fr-FR" sz="1500" b="1" dirty="0">
                <a:solidFill>
                  <a:srgbClr val="A02B93"/>
                </a:solidFill>
                <a:latin typeface="Calibri" panose="020F0502020204030204"/>
                <a:sym typeface="Wingdings" panose="05000000000000000000" pitchFamily="2" charset="2"/>
              </a:rPr>
              <a:t>31 résidences pour PA </a:t>
            </a:r>
            <a:r>
              <a:rPr lang="fr-FR" sz="1500" dirty="0">
                <a:solidFill>
                  <a:prstClr val="black"/>
                </a:solidFill>
                <a:latin typeface="Calibri" panose="020F0502020204030204"/>
                <a:sym typeface="Wingdings" panose="05000000000000000000" pitchFamily="2" charset="2"/>
              </a:rPr>
              <a:t>: 9 à Paris Centre / 14 à Paris 11 / 8 à Paris 12</a:t>
            </a:r>
            <a:endParaRPr lang="fr-FR" sz="1500" dirty="0">
              <a:solidFill>
                <a:prstClr val="black"/>
              </a:solidFill>
              <a:latin typeface="Calibri" panose="020F0502020204030204"/>
            </a:endParaRPr>
          </a:p>
        </p:txBody>
      </p:sp>
    </p:spTree>
    <p:extLst>
      <p:ext uri="{BB962C8B-B14F-4D97-AF65-F5344CB8AC3E}">
        <p14:creationId xmlns:p14="http://schemas.microsoft.com/office/powerpoint/2010/main" val="20148084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5C8BF3-86EC-D404-DDF1-D50AB0968D52}"/>
              </a:ext>
            </a:extLst>
          </p:cNvPr>
          <p:cNvSpPr>
            <a:spLocks noGrp="1"/>
          </p:cNvSpPr>
          <p:nvPr>
            <p:ph type="title"/>
          </p:nvPr>
        </p:nvSpPr>
        <p:spPr/>
        <p:txBody>
          <a:bodyPr/>
          <a:lstStyle/>
          <a:p>
            <a:r>
              <a:rPr lang="fr-FR" dirty="0"/>
              <a:t>Missions de l’EMPSA</a:t>
            </a:r>
          </a:p>
        </p:txBody>
      </p:sp>
      <p:sp>
        <p:nvSpPr>
          <p:cNvPr id="4" name="Espace réservé de la date 3">
            <a:extLst>
              <a:ext uri="{FF2B5EF4-FFF2-40B4-BE49-F238E27FC236}">
                <a16:creationId xmlns:a16="http://schemas.microsoft.com/office/drawing/2014/main" id="{AE7F1F05-7CCE-9D65-A0F6-0A7D057EBE8D}"/>
              </a:ext>
            </a:extLst>
          </p:cNvPr>
          <p:cNvSpPr>
            <a:spLocks noGrp="1"/>
          </p:cNvSpPr>
          <p:nvPr>
            <p:ph type="dt" sz="half" idx="10"/>
          </p:nvPr>
        </p:nvSpPr>
        <p:spPr/>
        <p:txBody>
          <a:bodyPr/>
          <a:lstStyle/>
          <a:p>
            <a:pPr defTabSz="342900"/>
            <a:fld id="{8FC5A065-BBFA-EF4D-81C3-C484CA63E33A}"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5" name="Espace réservé du pied de page 4">
            <a:extLst>
              <a:ext uri="{FF2B5EF4-FFF2-40B4-BE49-F238E27FC236}">
                <a16:creationId xmlns:a16="http://schemas.microsoft.com/office/drawing/2014/main" id="{8BA7C7C1-2E26-747D-D499-71B4343E9AA0}"/>
              </a:ext>
            </a:extLst>
          </p:cNvPr>
          <p:cNvSpPr>
            <a:spLocks noGrp="1"/>
          </p:cNvSpPr>
          <p:nvPr>
            <p:ph type="ftr" sz="quarter" idx="11"/>
          </p:nvPr>
        </p:nvSpPr>
        <p:spPr/>
        <p:txBody>
          <a:bodyPr/>
          <a:lstStyle/>
          <a:p>
            <a:pPr defTabSz="342900"/>
            <a:r>
              <a:rPr lang="en-US">
                <a:solidFill>
                  <a:prstClr val="black">
                    <a:tint val="75000"/>
                  </a:prstClr>
                </a:solidFill>
                <a:latin typeface="Calibri" panose="020F0502020204030204"/>
              </a:rPr>
              <a:t>
              </a:t>
            </a:r>
            <a:endParaRPr lang="en-US" dirty="0">
              <a:solidFill>
                <a:prstClr val="black">
                  <a:tint val="75000"/>
                </a:prstClr>
              </a:solidFill>
              <a:latin typeface="Calibri" panose="020F0502020204030204"/>
            </a:endParaRPr>
          </a:p>
        </p:txBody>
      </p:sp>
      <p:sp>
        <p:nvSpPr>
          <p:cNvPr id="6" name="Espace réservé du numéro de diapositive 5">
            <a:extLst>
              <a:ext uri="{FF2B5EF4-FFF2-40B4-BE49-F238E27FC236}">
                <a16:creationId xmlns:a16="http://schemas.microsoft.com/office/drawing/2014/main" id="{8D00906B-1F7C-1856-A17F-F270E85096E9}"/>
              </a:ext>
            </a:extLst>
          </p:cNvPr>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67</a:t>
            </a:fld>
            <a:endParaRPr lang="en-US" dirty="0">
              <a:solidFill>
                <a:prstClr val="black">
                  <a:tint val="75000"/>
                </a:prstClr>
              </a:solidFill>
              <a:latin typeface="Calibri" panose="020F0502020204030204"/>
            </a:endParaRPr>
          </a:p>
        </p:txBody>
      </p:sp>
      <p:sp>
        <p:nvSpPr>
          <p:cNvPr id="3" name="Espace réservé du contenu 2"/>
          <p:cNvSpPr>
            <a:spLocks noGrp="1"/>
          </p:cNvSpPr>
          <p:nvPr>
            <p:ph idx="1"/>
          </p:nvPr>
        </p:nvSpPr>
        <p:spPr/>
        <p:txBody>
          <a:bodyPr>
            <a:normAutofit fontScale="92500" lnSpcReduction="20000"/>
          </a:bodyPr>
          <a:lstStyle/>
          <a:p>
            <a:pPr>
              <a:lnSpc>
                <a:spcPct val="150000"/>
              </a:lnSpc>
            </a:pPr>
            <a:r>
              <a:rPr lang="fr-FR" b="1" dirty="0">
                <a:solidFill>
                  <a:schemeClr val="accent5"/>
                </a:solidFill>
              </a:rPr>
              <a:t>Orienter</a:t>
            </a:r>
            <a:r>
              <a:rPr lang="fr-FR" dirty="0"/>
              <a:t> les personnes âgées vers les filières adaptées : </a:t>
            </a:r>
            <a:r>
              <a:rPr lang="fr-FR" dirty="0" err="1"/>
              <a:t>psychaitriques</a:t>
            </a:r>
            <a:r>
              <a:rPr lang="fr-FR" dirty="0"/>
              <a:t>, gériatriques et/ou neurologiques</a:t>
            </a:r>
          </a:p>
          <a:p>
            <a:pPr>
              <a:lnSpc>
                <a:spcPct val="150000"/>
              </a:lnSpc>
            </a:pPr>
            <a:r>
              <a:rPr lang="fr-FR" b="1" dirty="0">
                <a:solidFill>
                  <a:schemeClr val="accent5"/>
                </a:solidFill>
              </a:rPr>
              <a:t>Maintenir</a:t>
            </a:r>
            <a:r>
              <a:rPr lang="fr-FR" dirty="0"/>
              <a:t> la personne âgée dans son environnement </a:t>
            </a:r>
          </a:p>
          <a:p>
            <a:pPr>
              <a:lnSpc>
                <a:spcPct val="150000"/>
              </a:lnSpc>
            </a:pPr>
            <a:r>
              <a:rPr lang="fr-FR" b="1" dirty="0">
                <a:solidFill>
                  <a:schemeClr val="accent5"/>
                </a:solidFill>
              </a:rPr>
              <a:t>Renforcer la coordination </a:t>
            </a:r>
            <a:r>
              <a:rPr lang="fr-FR" dirty="0"/>
              <a:t>entre tous les partenaires des différentes structures pour fluidifier le parcours de soins</a:t>
            </a:r>
          </a:p>
          <a:p>
            <a:pPr>
              <a:lnSpc>
                <a:spcPct val="150000"/>
              </a:lnSpc>
            </a:pPr>
            <a:r>
              <a:rPr lang="fr-FR" b="1" dirty="0">
                <a:solidFill>
                  <a:schemeClr val="accent5"/>
                </a:solidFill>
              </a:rPr>
              <a:t>Evaluer</a:t>
            </a:r>
            <a:r>
              <a:rPr lang="fr-FR" dirty="0"/>
              <a:t> la personne âgée sur le plan diagnostic et thérapeutique </a:t>
            </a:r>
          </a:p>
          <a:p>
            <a:pPr>
              <a:lnSpc>
                <a:spcPct val="150000"/>
              </a:lnSpc>
            </a:pPr>
            <a:r>
              <a:rPr lang="fr-FR" b="1" dirty="0">
                <a:solidFill>
                  <a:schemeClr val="accent5"/>
                </a:solidFill>
              </a:rPr>
              <a:t>Orienter, Conseiller, et Informer </a:t>
            </a:r>
            <a:r>
              <a:rPr lang="fr-FR" dirty="0"/>
              <a:t>les professionnels et les aidants</a:t>
            </a:r>
          </a:p>
        </p:txBody>
      </p:sp>
    </p:spTree>
    <p:extLst>
      <p:ext uri="{BB962C8B-B14F-4D97-AF65-F5344CB8AC3E}">
        <p14:creationId xmlns:p14="http://schemas.microsoft.com/office/powerpoint/2010/main" val="26249185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4A5A69-3451-D82C-E3CD-3CDEF326463D}"/>
              </a:ext>
            </a:extLst>
          </p:cNvPr>
          <p:cNvSpPr>
            <a:spLocks noGrp="1"/>
          </p:cNvSpPr>
          <p:nvPr>
            <p:ph type="title"/>
          </p:nvPr>
        </p:nvSpPr>
        <p:spPr/>
        <p:txBody>
          <a:bodyPr/>
          <a:lstStyle/>
          <a:p>
            <a:r>
              <a:rPr lang="fr-FR" dirty="0"/>
              <a:t>Modalités d’intervention - 1</a:t>
            </a:r>
          </a:p>
        </p:txBody>
      </p:sp>
      <p:sp>
        <p:nvSpPr>
          <p:cNvPr id="3" name="Espace réservé du contenu 2">
            <a:extLst>
              <a:ext uri="{FF2B5EF4-FFF2-40B4-BE49-F238E27FC236}">
                <a16:creationId xmlns:a16="http://schemas.microsoft.com/office/drawing/2014/main" id="{AFB04B06-3614-6F1F-7AAB-DBE9280BCB21}"/>
              </a:ext>
            </a:extLst>
          </p:cNvPr>
          <p:cNvSpPr>
            <a:spLocks noGrp="1"/>
          </p:cNvSpPr>
          <p:nvPr>
            <p:ph idx="1"/>
          </p:nvPr>
        </p:nvSpPr>
        <p:spPr/>
        <p:txBody>
          <a:bodyPr>
            <a:normAutofit lnSpcReduction="10000"/>
          </a:bodyPr>
          <a:lstStyle/>
          <a:p>
            <a:pPr>
              <a:lnSpc>
                <a:spcPct val="150000"/>
              </a:lnSpc>
            </a:pPr>
            <a:r>
              <a:rPr lang="fr-FR" dirty="0"/>
              <a:t>Demande d’évaluation par les </a:t>
            </a:r>
            <a:r>
              <a:rPr lang="fr-FR" b="1" dirty="0">
                <a:solidFill>
                  <a:schemeClr val="accent5"/>
                </a:solidFill>
              </a:rPr>
              <a:t>partenaires</a:t>
            </a:r>
            <a:r>
              <a:rPr lang="fr-FR" dirty="0"/>
              <a:t> : médecins généralistes / référents sociaux / SSIAD / psychiatres libéraux / EHPAD</a:t>
            </a:r>
          </a:p>
          <a:p>
            <a:pPr>
              <a:lnSpc>
                <a:spcPct val="150000"/>
              </a:lnSpc>
            </a:pPr>
            <a:r>
              <a:rPr lang="fr-FR" dirty="0"/>
              <a:t>Evaluation à domicile ou en EHPAD </a:t>
            </a:r>
          </a:p>
          <a:p>
            <a:pPr>
              <a:lnSpc>
                <a:spcPct val="150000"/>
              </a:lnSpc>
            </a:pPr>
            <a:r>
              <a:rPr lang="fr-FR" dirty="0"/>
              <a:t>Moyenne de </a:t>
            </a:r>
            <a:r>
              <a:rPr lang="fr-FR" b="1" dirty="0">
                <a:solidFill>
                  <a:schemeClr val="accent5"/>
                </a:solidFill>
              </a:rPr>
              <a:t>4 visites </a:t>
            </a:r>
            <a:r>
              <a:rPr lang="fr-FR" dirty="0"/>
              <a:t>pour un patient </a:t>
            </a:r>
          </a:p>
          <a:p>
            <a:pPr>
              <a:lnSpc>
                <a:spcPct val="150000"/>
              </a:lnSpc>
            </a:pPr>
            <a:r>
              <a:rPr lang="fr-FR" dirty="0"/>
              <a:t>Pas de prise en charge en urgence </a:t>
            </a:r>
          </a:p>
          <a:p>
            <a:pPr>
              <a:lnSpc>
                <a:spcPct val="150000"/>
              </a:lnSpc>
            </a:pPr>
            <a:r>
              <a:rPr lang="fr-FR" dirty="0"/>
              <a:t>Pas de suivi </a:t>
            </a:r>
          </a:p>
        </p:txBody>
      </p:sp>
      <p:sp>
        <p:nvSpPr>
          <p:cNvPr id="4" name="Espace réservé de la date 3">
            <a:extLst>
              <a:ext uri="{FF2B5EF4-FFF2-40B4-BE49-F238E27FC236}">
                <a16:creationId xmlns:a16="http://schemas.microsoft.com/office/drawing/2014/main" id="{229989A2-A41B-F0D0-6E29-54A9E8A517C0}"/>
              </a:ext>
            </a:extLst>
          </p:cNvPr>
          <p:cNvSpPr>
            <a:spLocks noGrp="1"/>
          </p:cNvSpPr>
          <p:nvPr>
            <p:ph type="dt" sz="half" idx="10"/>
          </p:nvPr>
        </p:nvSpPr>
        <p:spPr/>
        <p:txBody>
          <a:bodyPr/>
          <a:lstStyle/>
          <a:p>
            <a:pPr defTabSz="342900"/>
            <a:fld id="{176D0F28-8824-5C4E-84F2-6A04EEEFE961}"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5" name="Espace réservé du pied de page 4">
            <a:extLst>
              <a:ext uri="{FF2B5EF4-FFF2-40B4-BE49-F238E27FC236}">
                <a16:creationId xmlns:a16="http://schemas.microsoft.com/office/drawing/2014/main" id="{C36D610F-9014-E7A7-B397-949D85CFF232}"/>
              </a:ext>
            </a:extLst>
          </p:cNvPr>
          <p:cNvSpPr>
            <a:spLocks noGrp="1"/>
          </p:cNvSpPr>
          <p:nvPr>
            <p:ph type="ftr" sz="quarter" idx="11"/>
          </p:nvPr>
        </p:nvSpPr>
        <p:spPr/>
        <p:txBody>
          <a:bodyPr/>
          <a:lstStyle/>
          <a:p>
            <a:pPr defTabSz="342900"/>
            <a:r>
              <a:rPr lang="en-US">
                <a:solidFill>
                  <a:prstClr val="black">
                    <a:tint val="75000"/>
                  </a:prstClr>
                </a:solidFill>
                <a:latin typeface="Calibri" panose="020F0502020204030204"/>
              </a:rPr>
              <a:t>
              </a:t>
            </a:r>
            <a:endParaRPr lang="en-US" dirty="0">
              <a:solidFill>
                <a:prstClr val="black">
                  <a:tint val="75000"/>
                </a:prstClr>
              </a:solidFill>
              <a:latin typeface="Calibri" panose="020F0502020204030204"/>
            </a:endParaRPr>
          </a:p>
        </p:txBody>
      </p:sp>
      <p:sp>
        <p:nvSpPr>
          <p:cNvPr id="6" name="Espace réservé du numéro de diapositive 5">
            <a:extLst>
              <a:ext uri="{FF2B5EF4-FFF2-40B4-BE49-F238E27FC236}">
                <a16:creationId xmlns:a16="http://schemas.microsoft.com/office/drawing/2014/main" id="{0D507ACA-5B2D-FF37-75CC-23A1C5DFE1E4}"/>
              </a:ext>
            </a:extLst>
          </p:cNvPr>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68</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21000190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Modalités d’intervention - 2</a:t>
            </a:r>
          </a:p>
        </p:txBody>
      </p:sp>
      <p:sp>
        <p:nvSpPr>
          <p:cNvPr id="4" name="Espace réservé de la date 3"/>
          <p:cNvSpPr>
            <a:spLocks noGrp="1"/>
          </p:cNvSpPr>
          <p:nvPr>
            <p:ph type="dt" sz="half" idx="10"/>
          </p:nvPr>
        </p:nvSpPr>
        <p:spPr/>
        <p:txBody>
          <a:bodyPr/>
          <a:lstStyle/>
          <a:p>
            <a:pPr defTabSz="342900"/>
            <a:fld id="{00236FB5-BBD6-4AF6-ADC2-EE30CDCB7EB4}"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5" name="Espace réservé du pied de page 4"/>
          <p:cNvSpPr>
            <a:spLocks noGrp="1"/>
          </p:cNvSpPr>
          <p:nvPr>
            <p:ph type="ftr" sz="quarter" idx="11"/>
          </p:nvPr>
        </p:nvSpPr>
        <p:spPr/>
        <p:txBody>
          <a:bodyPr/>
          <a:lstStyle/>
          <a:p>
            <a:pPr defTabSz="342900"/>
            <a:r>
              <a:rPr lang="en-US">
                <a:solidFill>
                  <a:prstClr val="black">
                    <a:tint val="75000"/>
                  </a:prstClr>
                </a:solidFill>
                <a:latin typeface="Calibri" panose="020F0502020204030204"/>
              </a:rPr>
              <a:t>
              </a:t>
            </a:r>
            <a:endParaRPr lang="en-US" dirty="0">
              <a:solidFill>
                <a:prstClr val="black">
                  <a:tint val="75000"/>
                </a:prstClr>
              </a:solidFill>
              <a:latin typeface="Calibri" panose="020F0502020204030204"/>
            </a:endParaRPr>
          </a:p>
        </p:txBody>
      </p:sp>
      <p:sp>
        <p:nvSpPr>
          <p:cNvPr id="6" name="Espace réservé du numéro de diapositive 5"/>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69</a:t>
            </a:fld>
            <a:endParaRPr lang="en-US" dirty="0">
              <a:solidFill>
                <a:prstClr val="black">
                  <a:tint val="75000"/>
                </a:prstClr>
              </a:solidFill>
              <a:latin typeface="Calibri" panose="020F0502020204030204"/>
            </a:endParaRPr>
          </a:p>
        </p:txBody>
      </p:sp>
      <p:sp>
        <p:nvSpPr>
          <p:cNvPr id="8" name="Espace réservé du contenu 7">
            <a:extLst>
              <a:ext uri="{FF2B5EF4-FFF2-40B4-BE49-F238E27FC236}">
                <a16:creationId xmlns:a16="http://schemas.microsoft.com/office/drawing/2014/main" id="{D3779E86-8CF1-CD05-DAA1-1B69E4F69CA3}"/>
              </a:ext>
            </a:extLst>
          </p:cNvPr>
          <p:cNvSpPr>
            <a:spLocks noGrp="1"/>
          </p:cNvSpPr>
          <p:nvPr>
            <p:ph idx="1"/>
          </p:nvPr>
        </p:nvSpPr>
        <p:spPr/>
        <p:txBody>
          <a:bodyPr/>
          <a:lstStyle/>
          <a:p>
            <a:r>
              <a:rPr lang="fr-FR" dirty="0"/>
              <a:t>Fiche d’évaluation rédigée en équipe </a:t>
            </a:r>
          </a:p>
          <a:p>
            <a:endParaRPr lang="fr-FR" dirty="0"/>
          </a:p>
          <a:p>
            <a:r>
              <a:rPr lang="fr-FR" dirty="0"/>
              <a:t>Un numéro de téléphone portable, une adresse mail </a:t>
            </a:r>
          </a:p>
          <a:p>
            <a:endParaRPr lang="fr-FR" dirty="0"/>
          </a:p>
          <a:p>
            <a:r>
              <a:rPr lang="fr-FR" dirty="0"/>
              <a:t>Echanges et synthèses autour des dossiers</a:t>
            </a:r>
          </a:p>
        </p:txBody>
      </p:sp>
    </p:spTree>
    <p:extLst>
      <p:ext uri="{BB962C8B-B14F-4D97-AF65-F5344CB8AC3E}">
        <p14:creationId xmlns:p14="http://schemas.microsoft.com/office/powerpoint/2010/main" val="58928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736D1AEC-70AB-4337-AD6A-2E23AB6BDE5A}"/>
              </a:ext>
            </a:extLst>
          </p:cNvPr>
          <p:cNvSpPr>
            <a:spLocks noGrp="1"/>
          </p:cNvSpPr>
          <p:nvPr>
            <p:ph type="title"/>
          </p:nvPr>
        </p:nvSpPr>
        <p:spPr/>
        <p:txBody>
          <a:bodyPr/>
          <a:lstStyle/>
          <a:p>
            <a:r>
              <a:rPr lang="fr-FR" dirty="0"/>
              <a:t>La santé mentale à Paris : une offre riche, mais complexe</a:t>
            </a:r>
          </a:p>
        </p:txBody>
      </p:sp>
      <p:sp>
        <p:nvSpPr>
          <p:cNvPr id="2" name="Espace réservé du contenu 1">
            <a:extLst>
              <a:ext uri="{FF2B5EF4-FFF2-40B4-BE49-F238E27FC236}">
                <a16:creationId xmlns:a16="http://schemas.microsoft.com/office/drawing/2014/main" id="{69B1AA5C-3AC0-5880-3AAF-42CA2DB1AA03}"/>
              </a:ext>
            </a:extLst>
          </p:cNvPr>
          <p:cNvSpPr>
            <a:spLocks noGrp="1" noChangeArrowheads="1"/>
          </p:cNvSpPr>
          <p:nvPr>
            <p:ph sz="quarter" idx="10"/>
          </p:nvPr>
        </p:nvSpPr>
        <p:spPr bwMode="auto">
          <a:xfrm>
            <a:off x="334848" y="1331686"/>
            <a:ext cx="8983870" cy="2285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800" b="1" dirty="0"/>
              <a:t>Une offre particulièrement dense et diversifiée :</a:t>
            </a:r>
            <a:endParaRPr lang="fr-FR" altLang="fr-FR" sz="1800" dirty="0"/>
          </a:p>
          <a:p>
            <a:pPr algn="l" eaLnBrk="0" fontAlgn="base" hangingPunct="0">
              <a:lnSpc>
                <a:spcPct val="100000"/>
              </a:lnSpc>
              <a:spcBef>
                <a:spcPct val="0"/>
              </a:spcBef>
              <a:spcAft>
                <a:spcPct val="0"/>
              </a:spcAft>
              <a:buFontTx/>
              <a:buChar char="•"/>
            </a:pPr>
            <a:r>
              <a:rPr lang="fr-FR" altLang="fr-FR" sz="1800" dirty="0"/>
              <a:t>12 </a:t>
            </a:r>
            <a:r>
              <a:rPr lang="fr-FR" altLang="fr-FR" sz="1800" b="1" dirty="0"/>
              <a:t>secteurs de psychiatrie infanto-juvénile</a:t>
            </a:r>
            <a:endParaRPr lang="fr-FR" altLang="fr-FR" sz="1800" dirty="0"/>
          </a:p>
          <a:p>
            <a:pPr algn="l" eaLnBrk="0" fontAlgn="base" hangingPunct="0">
              <a:lnSpc>
                <a:spcPct val="100000"/>
              </a:lnSpc>
              <a:spcBef>
                <a:spcPct val="0"/>
              </a:spcBef>
              <a:spcAft>
                <a:spcPct val="0"/>
              </a:spcAft>
              <a:buFontTx/>
              <a:buChar char="•"/>
            </a:pPr>
            <a:r>
              <a:rPr lang="fr-FR" altLang="fr-FR" sz="1800" dirty="0"/>
              <a:t>26 </a:t>
            </a:r>
            <a:r>
              <a:rPr lang="fr-FR" altLang="fr-FR" sz="1800" b="1" dirty="0"/>
              <a:t>secteurs de psychiatrie adulte</a:t>
            </a:r>
            <a:endParaRPr lang="fr-FR" altLang="fr-FR" sz="1800" dirty="0"/>
          </a:p>
          <a:p>
            <a:pPr algn="l" eaLnBrk="0" fontAlgn="base" hangingPunct="0">
              <a:lnSpc>
                <a:spcPct val="100000"/>
              </a:lnSpc>
              <a:spcBef>
                <a:spcPct val="0"/>
              </a:spcBef>
              <a:spcAft>
                <a:spcPct val="0"/>
              </a:spcAft>
              <a:buFontTx/>
              <a:buChar char="•"/>
            </a:pPr>
            <a:r>
              <a:rPr lang="fr-FR" altLang="fr-FR" sz="1800" dirty="0"/>
              <a:t>3 </a:t>
            </a:r>
            <a:r>
              <a:rPr lang="fr-FR" altLang="fr-FR" sz="1800" b="1" dirty="0"/>
              <a:t>opérateurs publics</a:t>
            </a:r>
            <a:endParaRPr lang="fr-FR" altLang="fr-FR" sz="1800" dirty="0"/>
          </a:p>
          <a:p>
            <a:pPr algn="l" eaLnBrk="0" fontAlgn="base" hangingPunct="0">
              <a:lnSpc>
                <a:spcPct val="100000"/>
              </a:lnSpc>
              <a:spcBef>
                <a:spcPct val="0"/>
              </a:spcBef>
              <a:spcAft>
                <a:spcPct val="0"/>
              </a:spcAft>
              <a:buFontTx/>
              <a:buChar char="•"/>
            </a:pPr>
            <a:r>
              <a:rPr lang="fr-FR" altLang="fr-FR" sz="1800" dirty="0"/>
              <a:t>Une vingtaine d’</a:t>
            </a:r>
            <a:r>
              <a:rPr lang="fr-FR" altLang="fr-FR" sz="1800" b="1" dirty="0"/>
              <a:t>opérateurs privés</a:t>
            </a:r>
            <a:r>
              <a:rPr lang="fr-FR" altLang="fr-FR" sz="1800" dirty="0"/>
              <a:t>, à but lucratif ou non lucratif</a:t>
            </a:r>
          </a:p>
          <a:p>
            <a:pPr algn="l" eaLnBrk="0" fontAlgn="base" hangingPunct="0">
              <a:lnSpc>
                <a:spcPct val="100000"/>
              </a:lnSpc>
              <a:spcBef>
                <a:spcPct val="0"/>
              </a:spcBef>
              <a:spcAft>
                <a:spcPct val="0"/>
              </a:spcAft>
            </a:pPr>
            <a:r>
              <a:rPr lang="fr-FR" altLang="fr-FR" sz="1800" dirty="0"/>
              <a:t>🟩 </a:t>
            </a:r>
            <a:r>
              <a:rPr lang="fr-FR" altLang="fr-FR" sz="1800" b="1" dirty="0"/>
              <a:t>Une richesse qui est aussi un défi :</a:t>
            </a:r>
            <a:endParaRPr lang="fr-FR" altLang="fr-FR" sz="1800" dirty="0"/>
          </a:p>
          <a:p>
            <a:pPr algn="l" eaLnBrk="0" fontAlgn="base" hangingPunct="0">
              <a:lnSpc>
                <a:spcPct val="100000"/>
              </a:lnSpc>
              <a:spcBef>
                <a:spcPct val="0"/>
              </a:spcBef>
              <a:spcAft>
                <a:spcPct val="0"/>
              </a:spcAft>
            </a:pPr>
            <a:r>
              <a:rPr lang="fr-FR" altLang="fr-FR" sz="1800" dirty="0"/>
              <a:t>La pluralité des dispositifs rend parfois le paysage difficile à lire pour les usagers,</a:t>
            </a:r>
            <a:br>
              <a:rPr lang="fr-FR" altLang="fr-FR" sz="1800" dirty="0"/>
            </a:br>
            <a:r>
              <a:rPr lang="fr-FR" altLang="fr-FR" sz="1800" dirty="0"/>
              <a:t>et les articulations entre les champs d’intervention restent encore fragiles.</a:t>
            </a:r>
          </a:p>
        </p:txBody>
      </p:sp>
    </p:spTree>
    <p:extLst>
      <p:ext uri="{BB962C8B-B14F-4D97-AF65-F5344CB8AC3E}">
        <p14:creationId xmlns:p14="http://schemas.microsoft.com/office/powerpoint/2010/main" val="28294932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5EEDCD-28FD-6689-85F0-7631EC0DC4F6}"/>
              </a:ext>
            </a:extLst>
          </p:cNvPr>
          <p:cNvSpPr>
            <a:spLocks noGrp="1"/>
          </p:cNvSpPr>
          <p:nvPr>
            <p:ph type="title"/>
          </p:nvPr>
        </p:nvSpPr>
        <p:spPr/>
        <p:txBody>
          <a:bodyPr/>
          <a:lstStyle/>
          <a:p>
            <a:r>
              <a:rPr lang="fr-FR" dirty="0"/>
              <a:t>Conclusion </a:t>
            </a:r>
          </a:p>
        </p:txBody>
      </p:sp>
      <p:sp>
        <p:nvSpPr>
          <p:cNvPr id="3" name="Espace réservé du contenu 2">
            <a:extLst>
              <a:ext uri="{FF2B5EF4-FFF2-40B4-BE49-F238E27FC236}">
                <a16:creationId xmlns:a16="http://schemas.microsoft.com/office/drawing/2014/main" id="{7C3E0F99-06DF-2FB6-0D4C-6C98323F69A2}"/>
              </a:ext>
            </a:extLst>
          </p:cNvPr>
          <p:cNvSpPr>
            <a:spLocks noGrp="1"/>
          </p:cNvSpPr>
          <p:nvPr>
            <p:ph idx="1"/>
          </p:nvPr>
        </p:nvSpPr>
        <p:spPr>
          <a:xfrm>
            <a:off x="628650" y="1268017"/>
            <a:ext cx="7886700" cy="3364706"/>
          </a:xfrm>
        </p:spPr>
        <p:txBody>
          <a:bodyPr/>
          <a:lstStyle/>
          <a:p>
            <a:pPr>
              <a:lnSpc>
                <a:spcPct val="150000"/>
              </a:lnSpc>
            </a:pPr>
            <a:endParaRPr lang="fr-FR" dirty="0"/>
          </a:p>
          <a:p>
            <a:pPr>
              <a:lnSpc>
                <a:spcPct val="150000"/>
              </a:lnSpc>
            </a:pPr>
            <a:r>
              <a:rPr lang="fr-FR" dirty="0"/>
              <a:t>Améliorer la prise en charge et le maintien à domicile des patients âgés </a:t>
            </a:r>
          </a:p>
          <a:p>
            <a:pPr>
              <a:lnSpc>
                <a:spcPct val="150000"/>
              </a:lnSpc>
            </a:pPr>
            <a:r>
              <a:rPr lang="fr-FR" dirty="0"/>
              <a:t>Faciliter le réseau de soins </a:t>
            </a:r>
          </a:p>
          <a:p>
            <a:pPr>
              <a:lnSpc>
                <a:spcPct val="150000"/>
              </a:lnSpc>
            </a:pPr>
            <a:r>
              <a:rPr lang="fr-FR" dirty="0"/>
              <a:t>Rôle de coordination, de prévention, de formation et d’information</a:t>
            </a:r>
          </a:p>
        </p:txBody>
      </p:sp>
      <p:sp>
        <p:nvSpPr>
          <p:cNvPr id="4" name="Espace réservé de la date 3">
            <a:extLst>
              <a:ext uri="{FF2B5EF4-FFF2-40B4-BE49-F238E27FC236}">
                <a16:creationId xmlns:a16="http://schemas.microsoft.com/office/drawing/2014/main" id="{146D3AE1-8E2A-1718-6713-F0492A08A570}"/>
              </a:ext>
            </a:extLst>
          </p:cNvPr>
          <p:cNvSpPr>
            <a:spLocks noGrp="1"/>
          </p:cNvSpPr>
          <p:nvPr>
            <p:ph type="dt" sz="half" idx="10"/>
          </p:nvPr>
        </p:nvSpPr>
        <p:spPr/>
        <p:txBody>
          <a:bodyPr/>
          <a:lstStyle/>
          <a:p>
            <a:pPr defTabSz="342900"/>
            <a:fld id="{BAA6EE6B-F732-C94C-988F-5F7037EF4AEC}"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5" name="Espace réservé du pied de page 4">
            <a:extLst>
              <a:ext uri="{FF2B5EF4-FFF2-40B4-BE49-F238E27FC236}">
                <a16:creationId xmlns:a16="http://schemas.microsoft.com/office/drawing/2014/main" id="{38D83CF8-1150-DE63-6FB7-32E31F7A8D1D}"/>
              </a:ext>
            </a:extLst>
          </p:cNvPr>
          <p:cNvSpPr>
            <a:spLocks noGrp="1"/>
          </p:cNvSpPr>
          <p:nvPr>
            <p:ph type="ftr" sz="quarter" idx="11"/>
          </p:nvPr>
        </p:nvSpPr>
        <p:spPr/>
        <p:txBody>
          <a:bodyPr/>
          <a:lstStyle/>
          <a:p>
            <a:pPr defTabSz="342900"/>
            <a:r>
              <a:rPr lang="en-US">
                <a:solidFill>
                  <a:prstClr val="black">
                    <a:tint val="75000"/>
                  </a:prstClr>
                </a:solidFill>
                <a:latin typeface="Calibri" panose="020F0502020204030204"/>
              </a:rPr>
              <a:t>
              </a:t>
            </a:r>
            <a:endParaRPr lang="en-US" dirty="0">
              <a:solidFill>
                <a:prstClr val="black">
                  <a:tint val="75000"/>
                </a:prstClr>
              </a:solidFill>
              <a:latin typeface="Calibri" panose="020F0502020204030204"/>
            </a:endParaRPr>
          </a:p>
        </p:txBody>
      </p:sp>
      <p:sp>
        <p:nvSpPr>
          <p:cNvPr id="6" name="Espace réservé du numéro de diapositive 5">
            <a:extLst>
              <a:ext uri="{FF2B5EF4-FFF2-40B4-BE49-F238E27FC236}">
                <a16:creationId xmlns:a16="http://schemas.microsoft.com/office/drawing/2014/main" id="{C6791B4E-7D00-8FFA-E900-9A74FDC6843B}"/>
              </a:ext>
            </a:extLst>
          </p:cNvPr>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70</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8010498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124D2E3-0439-545D-0CDB-58AC0BFD3B9B}"/>
              </a:ext>
            </a:extLst>
          </p:cNvPr>
          <p:cNvSpPr>
            <a:spLocks noGrp="1"/>
          </p:cNvSpPr>
          <p:nvPr>
            <p:ph type="dt" sz="half" idx="10"/>
          </p:nvPr>
        </p:nvSpPr>
        <p:spPr/>
        <p:txBody>
          <a:bodyPr/>
          <a:lstStyle/>
          <a:p>
            <a:pPr defTabSz="342900"/>
            <a:fld id="{45157ECE-253D-9644-8DD7-7AF7511F96F8}"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3" name="Espace réservé du pied de page 2">
            <a:extLst>
              <a:ext uri="{FF2B5EF4-FFF2-40B4-BE49-F238E27FC236}">
                <a16:creationId xmlns:a16="http://schemas.microsoft.com/office/drawing/2014/main" id="{7DCD0EA8-9E59-9202-7364-B7E5E6C3B83C}"/>
              </a:ext>
            </a:extLst>
          </p:cNvPr>
          <p:cNvSpPr>
            <a:spLocks noGrp="1"/>
          </p:cNvSpPr>
          <p:nvPr>
            <p:ph type="ftr" sz="quarter" idx="11"/>
          </p:nvPr>
        </p:nvSpPr>
        <p:spPr/>
        <p:txBody>
          <a:bodyPr/>
          <a:lstStyle/>
          <a:p>
            <a:pPr defTabSz="342900"/>
            <a:r>
              <a:rPr lang="en-US">
                <a:solidFill>
                  <a:prstClr val="black">
                    <a:tint val="75000"/>
                  </a:prstClr>
                </a:solidFill>
                <a:latin typeface="Calibri" panose="020F0502020204030204"/>
              </a:rPr>
              <a:t>
              </a:t>
            </a:r>
            <a:endParaRPr lang="en-US" dirty="0">
              <a:solidFill>
                <a:prstClr val="black">
                  <a:tint val="75000"/>
                </a:prstClr>
              </a:solidFill>
              <a:latin typeface="Calibri" panose="020F0502020204030204"/>
            </a:endParaRPr>
          </a:p>
        </p:txBody>
      </p:sp>
      <p:sp>
        <p:nvSpPr>
          <p:cNvPr id="4" name="Espace réservé du numéro de diapositive 3">
            <a:extLst>
              <a:ext uri="{FF2B5EF4-FFF2-40B4-BE49-F238E27FC236}">
                <a16:creationId xmlns:a16="http://schemas.microsoft.com/office/drawing/2014/main" id="{B8296338-989B-767E-15CA-D52EE3B7015A}"/>
              </a:ext>
            </a:extLst>
          </p:cNvPr>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71</a:t>
            </a:fld>
            <a:endParaRPr lang="en-US" dirty="0">
              <a:solidFill>
                <a:prstClr val="black">
                  <a:tint val="75000"/>
                </a:prstClr>
              </a:solidFill>
              <a:latin typeface="Calibri" panose="020F0502020204030204"/>
            </a:endParaRPr>
          </a:p>
        </p:txBody>
      </p:sp>
      <p:pic>
        <p:nvPicPr>
          <p:cNvPr id="5" name="Image 4" descr="Une image contenant extérieur, personne, bâtiment, homme&#10;&#10;Description générée automatiquement">
            <a:extLst>
              <a:ext uri="{FF2B5EF4-FFF2-40B4-BE49-F238E27FC236}">
                <a16:creationId xmlns:a16="http://schemas.microsoft.com/office/drawing/2014/main" id="{2790BDE3-C94A-DE04-B8A9-B2425AA6A60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0"/>
            <a:ext cx="9144000" cy="6096000"/>
          </a:xfrm>
          <a:prstGeom prst="rect">
            <a:avLst/>
          </a:prstGeom>
        </p:spPr>
      </p:pic>
    </p:spTree>
    <p:extLst>
      <p:ext uri="{BB962C8B-B14F-4D97-AF65-F5344CB8AC3E}">
        <p14:creationId xmlns:p14="http://schemas.microsoft.com/office/powerpoint/2010/main" val="32450070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3F1F1D-89C6-7895-19F3-5A513B60A3E1}"/>
              </a:ext>
            </a:extLst>
          </p:cNvPr>
          <p:cNvSpPr>
            <a:spLocks noGrp="1"/>
          </p:cNvSpPr>
          <p:nvPr>
            <p:ph type="title"/>
          </p:nvPr>
        </p:nvSpPr>
        <p:spPr>
          <a:xfrm>
            <a:off x="628650" y="273844"/>
            <a:ext cx="8097061" cy="1095375"/>
          </a:xfrm>
        </p:spPr>
        <p:txBody>
          <a:bodyPr>
            <a:normAutofit fontScale="90000"/>
          </a:bodyPr>
          <a:lstStyle/>
          <a:p>
            <a:r>
              <a:rPr lang="fr-FR" dirty="0"/>
              <a:t>Troubles psychiatriques fréquents chez le Sujet Âgé </a:t>
            </a:r>
            <a:br>
              <a:rPr lang="fr-FR" dirty="0"/>
            </a:br>
            <a:endParaRPr lang="fr-FR" dirty="0"/>
          </a:p>
        </p:txBody>
      </p:sp>
      <p:sp>
        <p:nvSpPr>
          <p:cNvPr id="4" name="Espace réservé de la date 3">
            <a:extLst>
              <a:ext uri="{FF2B5EF4-FFF2-40B4-BE49-F238E27FC236}">
                <a16:creationId xmlns:a16="http://schemas.microsoft.com/office/drawing/2014/main" id="{32A75B57-4FF6-E680-BC94-0A15FEC5FA58}"/>
              </a:ext>
            </a:extLst>
          </p:cNvPr>
          <p:cNvSpPr>
            <a:spLocks noGrp="1"/>
          </p:cNvSpPr>
          <p:nvPr>
            <p:ph type="dt" sz="half" idx="10"/>
          </p:nvPr>
        </p:nvSpPr>
        <p:spPr/>
        <p:txBody>
          <a:bodyPr/>
          <a:lstStyle/>
          <a:p>
            <a:pPr defTabSz="342900"/>
            <a:fld id="{B2E333E0-DAD0-3942-BBD5-54EC8B96642D}" type="datetime1">
              <a:rPr lang="en-US">
                <a:solidFill>
                  <a:prstClr val="black">
                    <a:tint val="75000"/>
                  </a:prstClr>
                </a:solidFill>
                <a:latin typeface="Calibri" panose="020F0502020204030204"/>
              </a:rPr>
              <a:pPr defTabSz="342900"/>
              <a:t>11/4/2025</a:t>
            </a:fld>
            <a:endParaRPr lang="en-US" dirty="0">
              <a:solidFill>
                <a:prstClr val="black">
                  <a:tint val="75000"/>
                </a:prstClr>
              </a:solidFill>
              <a:latin typeface="Calibri" panose="020F0502020204030204"/>
            </a:endParaRPr>
          </a:p>
        </p:txBody>
      </p:sp>
      <p:sp>
        <p:nvSpPr>
          <p:cNvPr id="5" name="Espace réservé du pied de page 4">
            <a:extLst>
              <a:ext uri="{FF2B5EF4-FFF2-40B4-BE49-F238E27FC236}">
                <a16:creationId xmlns:a16="http://schemas.microsoft.com/office/drawing/2014/main" id="{0BD7EF94-2B08-4169-8808-C44F8524614A}"/>
              </a:ext>
            </a:extLst>
          </p:cNvPr>
          <p:cNvSpPr>
            <a:spLocks noGrp="1"/>
          </p:cNvSpPr>
          <p:nvPr>
            <p:ph type="ftr" sz="quarter" idx="11"/>
          </p:nvPr>
        </p:nvSpPr>
        <p:spPr/>
        <p:txBody>
          <a:bodyPr/>
          <a:lstStyle/>
          <a:p>
            <a:pPr defTabSz="342900"/>
            <a:r>
              <a:rPr lang="en-US" dirty="0">
                <a:solidFill>
                  <a:prstClr val="black">
                    <a:tint val="75000"/>
                  </a:prstClr>
                </a:solidFill>
                <a:latin typeface="Calibri" panose="020F0502020204030204"/>
              </a:rPr>
              <a:t>
              </a:t>
            </a:r>
          </a:p>
        </p:txBody>
      </p:sp>
      <p:sp>
        <p:nvSpPr>
          <p:cNvPr id="6" name="Espace réservé du numéro de diapositive 5">
            <a:extLst>
              <a:ext uri="{FF2B5EF4-FFF2-40B4-BE49-F238E27FC236}">
                <a16:creationId xmlns:a16="http://schemas.microsoft.com/office/drawing/2014/main" id="{0BC27749-92A4-F479-2F58-0A2B664C39EC}"/>
              </a:ext>
            </a:extLst>
          </p:cNvPr>
          <p:cNvSpPr>
            <a:spLocks noGrp="1"/>
          </p:cNvSpPr>
          <p:nvPr>
            <p:ph type="sldNum" sz="quarter" idx="12"/>
          </p:nvPr>
        </p:nvSpPr>
        <p:spPr/>
        <p:txBody>
          <a:bodyPr/>
          <a:lstStyle/>
          <a:p>
            <a:pPr defTabSz="342900"/>
            <a:fld id="{5E4DE196-8A13-4FF7-A07E-102851959EAB}" type="slidenum">
              <a:rPr lang="en-US">
                <a:solidFill>
                  <a:prstClr val="black">
                    <a:tint val="75000"/>
                  </a:prstClr>
                </a:solidFill>
                <a:latin typeface="Calibri" panose="020F0502020204030204"/>
              </a:rPr>
              <a:pPr defTabSz="342900"/>
              <a:t>72</a:t>
            </a:fld>
            <a:endParaRPr lang="en-US" dirty="0">
              <a:solidFill>
                <a:prstClr val="black">
                  <a:tint val="75000"/>
                </a:prstClr>
              </a:solidFill>
              <a:latin typeface="Calibri" panose="020F0502020204030204"/>
            </a:endParaRPr>
          </a:p>
        </p:txBody>
      </p:sp>
      <p:sp>
        <p:nvSpPr>
          <p:cNvPr id="7" name="Ellipse 6">
            <a:extLst>
              <a:ext uri="{FF2B5EF4-FFF2-40B4-BE49-F238E27FC236}">
                <a16:creationId xmlns:a16="http://schemas.microsoft.com/office/drawing/2014/main" id="{CD17341A-BECE-2CE1-3206-C24427F36A5F}"/>
              </a:ext>
            </a:extLst>
          </p:cNvPr>
          <p:cNvSpPr/>
          <p:nvPr/>
        </p:nvSpPr>
        <p:spPr>
          <a:xfrm>
            <a:off x="5500639" y="999011"/>
            <a:ext cx="3287134" cy="1593438"/>
          </a:xfrm>
          <a:prstGeom prst="ellipse">
            <a:avLst/>
          </a:prstGeom>
          <a:gradFill flip="none" rotWithShape="1">
            <a:gsLst>
              <a:gs pos="0">
                <a:schemeClr val="accent1">
                  <a:lumMod val="40000"/>
                  <a:lumOff val="60000"/>
                  <a:tint val="66000"/>
                  <a:satMod val="160000"/>
                </a:schemeClr>
              </a:gs>
              <a:gs pos="50000">
                <a:schemeClr val="accent1">
                  <a:lumMod val="40000"/>
                  <a:lumOff val="60000"/>
                  <a:tint val="44500"/>
                  <a:satMod val="160000"/>
                </a:schemeClr>
              </a:gs>
              <a:gs pos="100000">
                <a:schemeClr val="accent1">
                  <a:lumMod val="40000"/>
                  <a:lumOff val="60000"/>
                  <a:tint val="23500"/>
                  <a:satMod val="160000"/>
                </a:schemeClr>
              </a:gs>
            </a:gsLst>
            <a:lin ang="54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defTabSz="342900"/>
            <a:endParaRPr lang="fr-FR" sz="1350" dirty="0">
              <a:ln w="0"/>
              <a:solidFill>
                <a:prstClr val="black"/>
              </a:solidFill>
              <a:effectLst>
                <a:outerShdw blurRad="38100" dist="19050" dir="2700000" algn="tl" rotWithShape="0">
                  <a:prstClr val="black">
                    <a:alpha val="40000"/>
                  </a:prstClr>
                </a:outerShdw>
              </a:effectLst>
              <a:latin typeface="Calibri" panose="020F0502020204030204"/>
            </a:endParaRPr>
          </a:p>
        </p:txBody>
      </p:sp>
      <p:sp>
        <p:nvSpPr>
          <p:cNvPr id="8" name="ZoneTexte 7">
            <a:extLst>
              <a:ext uri="{FF2B5EF4-FFF2-40B4-BE49-F238E27FC236}">
                <a16:creationId xmlns:a16="http://schemas.microsoft.com/office/drawing/2014/main" id="{C6B5ED9F-7A9E-DDE8-89EC-09C0A78AE1C2}"/>
              </a:ext>
            </a:extLst>
          </p:cNvPr>
          <p:cNvSpPr txBox="1"/>
          <p:nvPr/>
        </p:nvSpPr>
        <p:spPr>
          <a:xfrm>
            <a:off x="5690153" y="1274077"/>
            <a:ext cx="2946011" cy="1246495"/>
          </a:xfrm>
          <a:prstGeom prst="rect">
            <a:avLst/>
          </a:prstGeom>
          <a:noFill/>
        </p:spPr>
        <p:txBody>
          <a:bodyPr wrap="square" rtlCol="0">
            <a:spAutoFit/>
          </a:bodyPr>
          <a:lstStyle/>
          <a:p>
            <a:pPr marL="685800" lvl="2" defTabSz="342900"/>
            <a:r>
              <a:rPr lang="fr-FR" sz="1200" b="1" dirty="0">
                <a:ln w="0"/>
                <a:solidFill>
                  <a:prstClr val="black"/>
                </a:solidFill>
                <a:effectLst>
                  <a:outerShdw blurRad="38100" dist="19050" dir="2700000" algn="tl" rotWithShape="0">
                    <a:prstClr val="black">
                      <a:alpha val="40000"/>
                    </a:prstClr>
                  </a:outerShdw>
                </a:effectLst>
                <a:latin typeface="Calibri" panose="020F0502020204030204"/>
              </a:rPr>
              <a:t>Dépression</a:t>
            </a:r>
            <a:r>
              <a:rPr lang="fr-FR" sz="1200" dirty="0">
                <a:ln w="0"/>
                <a:solidFill>
                  <a:prstClr val="black"/>
                </a:solidFill>
                <a:effectLst>
                  <a:outerShdw blurRad="38100" dist="19050" dir="2700000" algn="tl" rotWithShape="0">
                    <a:prstClr val="black">
                      <a:alpha val="40000"/>
                    </a:prstClr>
                  </a:outerShdw>
                </a:effectLst>
                <a:latin typeface="Calibri" panose="020F0502020204030204"/>
              </a:rPr>
              <a:t> </a:t>
            </a:r>
          </a:p>
          <a:p>
            <a:pPr marL="7144" lvl="3" defTabSz="342900">
              <a:buFontTx/>
              <a:buChar char="-"/>
            </a:pPr>
            <a:r>
              <a:rPr lang="fr-FR" sz="1200" dirty="0">
                <a:ln w="0"/>
                <a:solidFill>
                  <a:prstClr val="black"/>
                </a:solidFill>
                <a:effectLst>
                  <a:outerShdw blurRad="38100" dist="19050" dir="2700000" algn="tl" rotWithShape="0">
                    <a:prstClr val="black">
                      <a:alpha val="40000"/>
                    </a:prstClr>
                  </a:outerShdw>
                </a:effectLst>
                <a:latin typeface="Calibri" panose="020F0502020204030204"/>
              </a:rPr>
              <a:t> Repli, perte d’intérêt, troubles somatiques </a:t>
            </a:r>
          </a:p>
          <a:p>
            <a:pPr marL="7144" lvl="3" defTabSz="342900">
              <a:buFontTx/>
              <a:buChar char="-"/>
            </a:pPr>
            <a:r>
              <a:rPr lang="fr-FR" sz="1200" dirty="0">
                <a:ln w="0"/>
                <a:solidFill>
                  <a:prstClr val="black"/>
                </a:solidFill>
                <a:effectLst>
                  <a:outerShdw blurRad="38100" dist="19050" dir="2700000" algn="tl" rotWithShape="0">
                    <a:prstClr val="black">
                      <a:alpha val="40000"/>
                    </a:prstClr>
                  </a:outerShdw>
                </a:effectLst>
                <a:latin typeface="Calibri" panose="020F0502020204030204"/>
              </a:rPr>
              <a:t> Idées suicidaires à ne pas sous estimer</a:t>
            </a:r>
          </a:p>
          <a:p>
            <a:pPr marL="7144" lvl="3" defTabSz="342900">
              <a:buFontTx/>
              <a:buChar char="-"/>
            </a:pPr>
            <a:r>
              <a:rPr lang="fr-FR" sz="1200" dirty="0">
                <a:ln w="0"/>
                <a:solidFill>
                  <a:prstClr val="black"/>
                </a:solidFill>
                <a:effectLst>
                  <a:outerShdw blurRad="38100" dist="19050" dir="2700000" algn="tl" rotWithShape="0">
                    <a:prstClr val="black">
                      <a:alpha val="40000"/>
                    </a:prstClr>
                  </a:outerShdw>
                </a:effectLst>
                <a:latin typeface="Calibri" panose="020F0502020204030204"/>
              </a:rPr>
              <a:t> Troubles mnésiques</a:t>
            </a:r>
          </a:p>
          <a:p>
            <a:pPr algn="ctr" defTabSz="342900"/>
            <a:endParaRPr lang="fr-FR" sz="1350" dirty="0">
              <a:ln w="0"/>
              <a:solidFill>
                <a:prstClr val="black"/>
              </a:solidFill>
              <a:effectLst>
                <a:outerShdw blurRad="38100" dist="19050" dir="2700000" algn="tl" rotWithShape="0">
                  <a:prstClr val="black">
                    <a:alpha val="40000"/>
                  </a:prstClr>
                </a:outerShdw>
              </a:effectLst>
              <a:latin typeface="Calibri" panose="020F0502020204030204"/>
            </a:endParaRPr>
          </a:p>
          <a:p>
            <a:pPr defTabSz="342900"/>
            <a:endParaRPr lang="fr-FR" sz="1350" dirty="0">
              <a:solidFill>
                <a:prstClr val="black"/>
              </a:solidFill>
              <a:latin typeface="Calibri" panose="020F0502020204030204"/>
            </a:endParaRPr>
          </a:p>
        </p:txBody>
      </p:sp>
      <p:sp>
        <p:nvSpPr>
          <p:cNvPr id="10" name="Ellipse 9">
            <a:extLst>
              <a:ext uri="{FF2B5EF4-FFF2-40B4-BE49-F238E27FC236}">
                <a16:creationId xmlns:a16="http://schemas.microsoft.com/office/drawing/2014/main" id="{21400990-64EE-D1B4-AC5E-C1521A139CF7}"/>
              </a:ext>
            </a:extLst>
          </p:cNvPr>
          <p:cNvSpPr/>
          <p:nvPr/>
        </p:nvSpPr>
        <p:spPr>
          <a:xfrm>
            <a:off x="418290" y="1120378"/>
            <a:ext cx="3081749" cy="1185619"/>
          </a:xfrm>
          <a:prstGeom prst="ellipse">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54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defTabSz="342900"/>
            <a:endParaRPr lang="fr-FR" sz="1350" dirty="0">
              <a:ln w="0"/>
              <a:solidFill>
                <a:prstClr val="black"/>
              </a:solidFill>
              <a:effectLst>
                <a:outerShdw blurRad="38100" dist="19050" dir="2700000" algn="tl" rotWithShape="0">
                  <a:prstClr val="black">
                    <a:alpha val="40000"/>
                  </a:prstClr>
                </a:outerShdw>
              </a:effectLst>
              <a:latin typeface="Calibri" panose="020F0502020204030204"/>
            </a:endParaRPr>
          </a:p>
        </p:txBody>
      </p:sp>
      <p:sp>
        <p:nvSpPr>
          <p:cNvPr id="11" name="ZoneTexte 10">
            <a:extLst>
              <a:ext uri="{FF2B5EF4-FFF2-40B4-BE49-F238E27FC236}">
                <a16:creationId xmlns:a16="http://schemas.microsoft.com/office/drawing/2014/main" id="{E71E36E1-F1F2-D75A-B752-A00D8631D30F}"/>
              </a:ext>
            </a:extLst>
          </p:cNvPr>
          <p:cNvSpPr txBox="1"/>
          <p:nvPr/>
        </p:nvSpPr>
        <p:spPr>
          <a:xfrm>
            <a:off x="507837" y="1198000"/>
            <a:ext cx="3856291" cy="1038746"/>
          </a:xfrm>
          <a:prstGeom prst="rect">
            <a:avLst/>
          </a:prstGeom>
          <a:noFill/>
        </p:spPr>
        <p:txBody>
          <a:bodyPr wrap="square" rtlCol="0">
            <a:spAutoFit/>
          </a:bodyPr>
          <a:lstStyle/>
          <a:p>
            <a:pPr marL="772716" lvl="4" defTabSz="342900"/>
            <a:r>
              <a:rPr lang="fr-FR" sz="1200" b="1" dirty="0">
                <a:ln w="0"/>
                <a:solidFill>
                  <a:prstClr val="black"/>
                </a:solidFill>
                <a:effectLst>
                  <a:outerShdw blurRad="38100" dist="19050" dir="2700000" algn="tl" rotWithShape="0">
                    <a:prstClr val="black">
                      <a:alpha val="40000"/>
                    </a:prstClr>
                  </a:outerShdw>
                </a:effectLst>
                <a:latin typeface="Calibri" panose="020F0502020204030204"/>
              </a:rPr>
              <a:t>Troubles anxieux </a:t>
            </a:r>
          </a:p>
          <a:p>
            <a:pPr marL="7144" lvl="5" defTabSz="342900">
              <a:buFontTx/>
              <a:buChar char="-"/>
            </a:pPr>
            <a:r>
              <a:rPr lang="fr-FR" sz="1200" dirty="0">
                <a:ln w="0"/>
                <a:solidFill>
                  <a:prstClr val="black"/>
                </a:solidFill>
                <a:effectLst>
                  <a:outerShdw blurRad="38100" dist="19050" dir="2700000" algn="tl" rotWithShape="0">
                    <a:prstClr val="black">
                      <a:alpha val="40000"/>
                    </a:prstClr>
                  </a:outerShdw>
                </a:effectLst>
                <a:latin typeface="Calibri" panose="020F0502020204030204"/>
              </a:rPr>
              <a:t>Anxiété généralisée, phobies, </a:t>
            </a:r>
          </a:p>
          <a:p>
            <a:pPr marL="7144" lvl="5" defTabSz="342900"/>
            <a:r>
              <a:rPr lang="fr-FR" sz="1200" dirty="0">
                <a:ln w="0"/>
                <a:solidFill>
                  <a:prstClr val="black"/>
                </a:solidFill>
                <a:effectLst>
                  <a:outerShdw blurRad="38100" dist="19050" dir="2700000" algn="tl" rotWithShape="0">
                    <a:prstClr val="black">
                      <a:alpha val="40000"/>
                    </a:prstClr>
                  </a:outerShdw>
                </a:effectLst>
                <a:latin typeface="Calibri" panose="020F0502020204030204"/>
              </a:rPr>
              <a:t>hypochondrie</a:t>
            </a:r>
          </a:p>
          <a:p>
            <a:pPr marL="7144" lvl="5" defTabSz="342900">
              <a:buFontTx/>
              <a:buChar char="-"/>
            </a:pPr>
            <a:r>
              <a:rPr lang="fr-FR" sz="1200" dirty="0">
                <a:ln w="0"/>
                <a:solidFill>
                  <a:prstClr val="black"/>
                </a:solidFill>
                <a:effectLst>
                  <a:outerShdw blurRad="38100" dist="19050" dir="2700000" algn="tl" rotWithShape="0">
                    <a:prstClr val="black">
                      <a:alpha val="40000"/>
                    </a:prstClr>
                  </a:outerShdw>
                </a:effectLst>
                <a:latin typeface="Calibri" panose="020F0502020204030204"/>
              </a:rPr>
              <a:t>En lien avec des pathologies somatiques</a:t>
            </a:r>
          </a:p>
          <a:p>
            <a:pPr defTabSz="342900"/>
            <a:endParaRPr lang="fr-FR" sz="1350" dirty="0">
              <a:solidFill>
                <a:prstClr val="black"/>
              </a:solidFill>
              <a:latin typeface="Calibri" panose="020F0502020204030204"/>
            </a:endParaRPr>
          </a:p>
        </p:txBody>
      </p:sp>
      <p:sp>
        <p:nvSpPr>
          <p:cNvPr id="12" name="Ellipse 11">
            <a:extLst>
              <a:ext uri="{FF2B5EF4-FFF2-40B4-BE49-F238E27FC236}">
                <a16:creationId xmlns:a16="http://schemas.microsoft.com/office/drawing/2014/main" id="{B2FFD17C-2201-24F0-8ABD-5AEC931DEEE0}"/>
              </a:ext>
            </a:extLst>
          </p:cNvPr>
          <p:cNvSpPr/>
          <p:nvPr/>
        </p:nvSpPr>
        <p:spPr>
          <a:xfrm>
            <a:off x="116476" y="3613289"/>
            <a:ext cx="3081749" cy="1185619"/>
          </a:xfrm>
          <a:prstGeom prst="ellipse">
            <a:avLst/>
          </a:prstGeom>
          <a:gradFill flip="none" rotWithShape="1">
            <a:gsLst>
              <a:gs pos="0">
                <a:srgbClr val="F39496">
                  <a:tint val="66000"/>
                  <a:satMod val="160000"/>
                </a:srgbClr>
              </a:gs>
              <a:gs pos="50000">
                <a:srgbClr val="F39496">
                  <a:tint val="44500"/>
                  <a:satMod val="160000"/>
                </a:srgbClr>
              </a:gs>
              <a:gs pos="100000">
                <a:srgbClr val="F39496">
                  <a:tint val="23500"/>
                  <a:satMod val="160000"/>
                </a:srgbClr>
              </a:gs>
            </a:gsLst>
            <a:lin ang="54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defTabSz="342900"/>
            <a:r>
              <a:rPr lang="fr-FR" sz="1350" b="1" dirty="0">
                <a:ln w="0"/>
                <a:solidFill>
                  <a:prstClr val="black"/>
                </a:solidFill>
                <a:effectLst>
                  <a:outerShdw blurRad="38100" dist="19050" dir="2700000" algn="tl" rotWithShape="0">
                    <a:prstClr val="black">
                      <a:alpha val="40000"/>
                    </a:prstClr>
                  </a:outerShdw>
                </a:effectLst>
                <a:latin typeface="Calibri" panose="020F0502020204030204"/>
              </a:rPr>
              <a:t>Troubles psychotiques</a:t>
            </a:r>
          </a:p>
          <a:p>
            <a:pPr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Paranoïa</a:t>
            </a:r>
          </a:p>
          <a:p>
            <a:pPr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Hallucinations auditives et/ou visuelles</a:t>
            </a:r>
          </a:p>
        </p:txBody>
      </p:sp>
      <p:sp>
        <p:nvSpPr>
          <p:cNvPr id="13" name="Ellipse 12">
            <a:extLst>
              <a:ext uri="{FF2B5EF4-FFF2-40B4-BE49-F238E27FC236}">
                <a16:creationId xmlns:a16="http://schemas.microsoft.com/office/drawing/2014/main" id="{17FA2761-999F-FC34-44B3-0E395671F314}"/>
              </a:ext>
            </a:extLst>
          </p:cNvPr>
          <p:cNvSpPr/>
          <p:nvPr/>
        </p:nvSpPr>
        <p:spPr>
          <a:xfrm>
            <a:off x="5478236" y="2906914"/>
            <a:ext cx="3331942" cy="1911169"/>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defTabSz="342900"/>
            <a:r>
              <a:rPr lang="fr-FR" sz="1350" b="1" dirty="0">
                <a:ln w="0"/>
                <a:solidFill>
                  <a:prstClr val="black"/>
                </a:solidFill>
                <a:effectLst>
                  <a:outerShdw blurRad="38100" dist="19050" dir="2700000" algn="tl" rotWithShape="0">
                    <a:prstClr val="black">
                      <a:alpha val="40000"/>
                    </a:prstClr>
                  </a:outerShdw>
                </a:effectLst>
                <a:latin typeface="Calibri" panose="020F0502020204030204"/>
              </a:rPr>
              <a:t>Syndrome confusionnel</a:t>
            </a:r>
          </a:p>
          <a:p>
            <a:pPr marL="7144"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 Etat aigu (réversible si intervention rapide)</a:t>
            </a:r>
          </a:p>
          <a:p>
            <a:pPr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 Désorientation, agitation ou apathie / Fluctuation</a:t>
            </a:r>
          </a:p>
          <a:p>
            <a:pPr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 Hallucinations possibles </a:t>
            </a:r>
          </a:p>
          <a:p>
            <a:pPr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 Causes fréquentes : somatiques</a:t>
            </a:r>
          </a:p>
        </p:txBody>
      </p:sp>
      <p:sp>
        <p:nvSpPr>
          <p:cNvPr id="15" name="Ellipse 14">
            <a:extLst>
              <a:ext uri="{FF2B5EF4-FFF2-40B4-BE49-F238E27FC236}">
                <a16:creationId xmlns:a16="http://schemas.microsoft.com/office/drawing/2014/main" id="{058554E2-8B5C-CF51-9B82-D9ABA1FC0973}"/>
              </a:ext>
            </a:extLst>
          </p:cNvPr>
          <p:cNvSpPr/>
          <p:nvPr/>
        </p:nvSpPr>
        <p:spPr>
          <a:xfrm>
            <a:off x="2465599" y="2274352"/>
            <a:ext cx="3287134" cy="1185619"/>
          </a:xfrm>
          <a:prstGeom prst="ellipse">
            <a:avLst/>
          </a:prstGeom>
          <a:gradFill flip="none" rotWithShape="1">
            <a:gsLst>
              <a:gs pos="0">
                <a:schemeClr val="accent5">
                  <a:lumMod val="40000"/>
                  <a:lumOff val="60000"/>
                  <a:tint val="66000"/>
                  <a:satMod val="160000"/>
                </a:schemeClr>
              </a:gs>
              <a:gs pos="50000">
                <a:schemeClr val="accent5">
                  <a:lumMod val="40000"/>
                  <a:lumOff val="60000"/>
                  <a:tint val="44500"/>
                  <a:satMod val="160000"/>
                </a:schemeClr>
              </a:gs>
              <a:gs pos="100000">
                <a:schemeClr val="accent5">
                  <a:lumMod val="40000"/>
                  <a:lumOff val="60000"/>
                  <a:tint val="23500"/>
                  <a:satMod val="160000"/>
                </a:schemeClr>
              </a:gs>
            </a:gsLst>
            <a:lin ang="81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defTabSz="342900"/>
            <a:r>
              <a:rPr lang="fr-FR" sz="1350" b="1" dirty="0">
                <a:ln w="0"/>
                <a:solidFill>
                  <a:prstClr val="black"/>
                </a:solidFill>
                <a:effectLst>
                  <a:outerShdw blurRad="38100" dist="19050" dir="2700000" algn="tl" rotWithShape="0">
                    <a:prstClr val="black">
                      <a:alpha val="40000"/>
                    </a:prstClr>
                  </a:outerShdw>
                </a:effectLst>
                <a:latin typeface="Calibri" panose="020F0502020204030204"/>
              </a:rPr>
              <a:t>Troubles cognitifs</a:t>
            </a:r>
          </a:p>
          <a:p>
            <a:pPr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 Maladies Neurodégénératives</a:t>
            </a:r>
          </a:p>
          <a:p>
            <a:pPr algn="ctr" defTabSz="342900"/>
            <a:r>
              <a:rPr lang="fr-FR" sz="1350" dirty="0">
                <a:ln w="0"/>
                <a:solidFill>
                  <a:prstClr val="black"/>
                </a:solidFill>
                <a:effectLst>
                  <a:outerShdw blurRad="38100" dist="19050" dir="2700000" algn="tl" rotWithShape="0">
                    <a:prstClr val="black">
                      <a:alpha val="40000"/>
                    </a:prstClr>
                  </a:outerShdw>
                </a:effectLst>
                <a:latin typeface="Calibri" panose="020F0502020204030204"/>
              </a:rPr>
              <a:t>- Troubles somatiques</a:t>
            </a:r>
          </a:p>
        </p:txBody>
      </p:sp>
    </p:spTree>
    <p:extLst>
      <p:ext uri="{BB962C8B-B14F-4D97-AF65-F5344CB8AC3E}">
        <p14:creationId xmlns:p14="http://schemas.microsoft.com/office/powerpoint/2010/main" val="30613008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AB39C-E176-7C70-9CCF-06455D436909}"/>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F081F8E-6E89-BDA3-9FB5-7C26FE5F0EE0}"/>
              </a:ext>
            </a:extLst>
          </p:cNvPr>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a:extLst>
              <a:ext uri="{FF2B5EF4-FFF2-40B4-BE49-F238E27FC236}">
                <a16:creationId xmlns:a16="http://schemas.microsoft.com/office/drawing/2014/main" id="{83F0487A-E7F9-7259-1FC6-A68366CC1A34}"/>
              </a:ext>
            </a:extLst>
          </p:cNvPr>
          <p:cNvSpPr>
            <a:spLocks noGrp="1"/>
          </p:cNvSpPr>
          <p:nvPr>
            <p:ph type="title"/>
          </p:nvPr>
        </p:nvSpPr>
        <p:spPr>
          <a:xfrm>
            <a:off x="316867" y="953660"/>
            <a:ext cx="8424000" cy="4008600"/>
          </a:xfrm>
        </p:spPr>
        <p:txBody>
          <a:bodyPr lIns="0" tIns="45720" rIns="91440" bIns="360000" anchor="ctr" anchorCtr="0">
            <a:normAutofit/>
          </a:bodyPr>
          <a:lstStyle/>
          <a:p>
            <a:pPr marL="0" indent="0">
              <a:buNone/>
            </a:pPr>
            <a:r>
              <a:rPr lang="fr-FR" sz="3200" dirty="0">
                <a:latin typeface="Calibri"/>
                <a:ea typeface="Calibri"/>
                <a:cs typeface="Calibri"/>
              </a:rPr>
              <a:t>« </a:t>
            </a:r>
            <a:r>
              <a:rPr lang="fr-FR" sz="3200" dirty="0">
                <a:solidFill>
                  <a:srgbClr val="FFFFFF"/>
                </a:solidFill>
                <a:latin typeface="Calibri"/>
                <a:ea typeface="Calibri"/>
                <a:cs typeface="Calibri"/>
              </a:rPr>
              <a:t>SAMU Psy : Urgences psychiatriques et orientation vers les dispositifs adaptés</a:t>
            </a:r>
            <a:r>
              <a:rPr lang="fr-FR" sz="3200" dirty="0">
                <a:latin typeface="Calibri"/>
                <a:ea typeface="Calibri"/>
                <a:cs typeface="Calibri"/>
              </a:rPr>
              <a:t> »</a:t>
            </a:r>
            <a:br>
              <a:rPr lang="fr-FR" sz="3200" dirty="0">
                <a:latin typeface="Calibri" panose="020F0502020204030204" pitchFamily="34" charset="0"/>
                <a:cs typeface="Calibri" panose="020F0502020204030204" pitchFamily="34" charset="0"/>
              </a:rPr>
            </a:br>
            <a:r>
              <a:rPr lang="fr-FR" sz="2000" dirty="0">
                <a:latin typeface="Calibri"/>
                <a:ea typeface="Calibri"/>
              </a:rPr>
              <a:t>par le Dr Julien KATZ, </a:t>
            </a:r>
            <a:r>
              <a:rPr lang="fr-FR" sz="2000" dirty="0">
                <a:solidFill>
                  <a:srgbClr val="FFFFFF"/>
                </a:solidFill>
                <a:latin typeface="Calibri"/>
                <a:ea typeface="Calibri"/>
              </a:rPr>
              <a:t>Psychiatre et médecin coordinateur du SAMU</a:t>
            </a:r>
            <a:endParaRPr lang="fr-FR" sz="2000" b="0" dirty="0">
              <a:solidFill>
                <a:srgbClr val="FFFFFF"/>
              </a:solidFill>
              <a:latin typeface="Calibri"/>
              <a:ea typeface="Calibri"/>
              <a:cs typeface="Calibri"/>
            </a:endParaRPr>
          </a:p>
        </p:txBody>
      </p:sp>
      <p:sp>
        <p:nvSpPr>
          <p:cNvPr id="5" name="Espace réservé du numéro de diapositive 4">
            <a:extLst>
              <a:ext uri="{FF2B5EF4-FFF2-40B4-BE49-F238E27FC236}">
                <a16:creationId xmlns:a16="http://schemas.microsoft.com/office/drawing/2014/main" id="{0648D968-577E-C6E0-7425-E0B35725507C}"/>
              </a:ext>
            </a:extLst>
          </p:cNvPr>
          <p:cNvSpPr>
            <a:spLocks noGrp="1"/>
          </p:cNvSpPr>
          <p:nvPr>
            <p:ph type="sldNum" sz="quarter" idx="4"/>
          </p:nvPr>
        </p:nvSpPr>
        <p:spPr/>
        <p:txBody>
          <a:bodyPr/>
          <a:lstStyle/>
          <a:p>
            <a:fld id="{733122C9-A0B9-462F-8757-0847AD287B63}" type="slidenum">
              <a:rPr lang="fr-FR" smtClean="0"/>
              <a:pPr/>
              <a:t>73</a:t>
            </a:fld>
            <a:endParaRPr lang="fr-FR"/>
          </a:p>
        </p:txBody>
      </p:sp>
      <p:pic>
        <p:nvPicPr>
          <p:cNvPr id="3" name="Image 2">
            <a:extLst>
              <a:ext uri="{FF2B5EF4-FFF2-40B4-BE49-F238E27FC236}">
                <a16:creationId xmlns:a16="http://schemas.microsoft.com/office/drawing/2014/main" id="{2AF1EAC8-6FB0-49FB-F805-A7BD031E9B00}"/>
              </a:ext>
            </a:extLst>
          </p:cNvPr>
          <p:cNvPicPr>
            <a:picLocks noChangeAspect="1"/>
          </p:cNvPicPr>
          <p:nvPr/>
        </p:nvPicPr>
        <p:blipFill>
          <a:blip r:embed="rId2"/>
          <a:stretch>
            <a:fillRect/>
          </a:stretch>
        </p:blipFill>
        <p:spPr>
          <a:xfrm>
            <a:off x="1" y="1"/>
            <a:ext cx="1423850" cy="452527"/>
          </a:xfrm>
          <a:prstGeom prst="rect">
            <a:avLst/>
          </a:prstGeom>
        </p:spPr>
      </p:pic>
    </p:spTree>
    <p:extLst>
      <p:ext uri="{BB962C8B-B14F-4D97-AF65-F5344CB8AC3E}">
        <p14:creationId xmlns:p14="http://schemas.microsoft.com/office/powerpoint/2010/main" val="1007812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Espace réservé du texte 2">
            <a:extLst>
              <a:ext uri="{FF2B5EF4-FFF2-40B4-BE49-F238E27FC236}">
                <a16:creationId xmlns:a16="http://schemas.microsoft.com/office/drawing/2014/main" id="{DC4F413F-BE0E-1520-7015-C03E13E055B8}"/>
              </a:ext>
            </a:extLst>
          </p:cNvPr>
          <p:cNvSpPr>
            <a:spLocks noGrp="1"/>
          </p:cNvSpPr>
          <p:nvPr>
            <p:ph type="body" sz="quarter" idx="14"/>
          </p:nvPr>
        </p:nvSpPr>
        <p:spPr>
          <a:xfrm>
            <a:off x="2519772" y="1599642"/>
            <a:ext cx="5886654" cy="702078"/>
          </a:xfrm>
        </p:spPr>
        <p:txBody>
          <a:bodyPr/>
          <a:lstStyle/>
          <a:p>
            <a:pPr algn="ctr" eaLnBrk="1" hangingPunct="1">
              <a:spcBef>
                <a:spcPct val="0"/>
              </a:spcBef>
              <a:spcAft>
                <a:spcPct val="0"/>
              </a:spcAft>
            </a:pPr>
            <a:r>
              <a:rPr lang="fr-FR" altLang="fr-FR" sz="2100" b="1" dirty="0">
                <a:solidFill>
                  <a:schemeClr val="tx2"/>
                </a:solidFill>
                <a:latin typeface="Calibri" panose="020F0502020204030204" pitchFamily="34" charset="0"/>
              </a:rPr>
              <a:t>Présentation du « SAMU Psy » et de la mise en place du SAS Psychiatrique au SAMU de Paris</a:t>
            </a:r>
            <a:endParaRPr lang="fr-FR" altLang="fr-FR" sz="2100" dirty="0"/>
          </a:p>
          <a:p>
            <a:pPr algn="ctr" eaLnBrk="1" hangingPunct="1">
              <a:spcBef>
                <a:spcPct val="0"/>
              </a:spcBef>
              <a:spcAft>
                <a:spcPct val="0"/>
              </a:spcAft>
            </a:pPr>
            <a:br>
              <a:rPr lang="fr-FR" altLang="fr-FR" sz="2100" b="1" dirty="0">
                <a:solidFill>
                  <a:schemeClr val="tx2"/>
                </a:solidFill>
                <a:latin typeface="Calibri" panose="020F0502020204030204" pitchFamily="34" charset="0"/>
              </a:rPr>
            </a:br>
            <a:endParaRPr lang="fr-FR" altLang="fr-FR" sz="1800" dirty="0"/>
          </a:p>
        </p:txBody>
      </p:sp>
      <p:sp>
        <p:nvSpPr>
          <p:cNvPr id="2" name="Espace réservé du numéro de diapositive 1">
            <a:extLst>
              <a:ext uri="{FF2B5EF4-FFF2-40B4-BE49-F238E27FC236}">
                <a16:creationId xmlns:a16="http://schemas.microsoft.com/office/drawing/2014/main" id="{CAAB7E3D-05D8-10F3-7068-884C0F3B9D18}"/>
              </a:ext>
            </a:extLst>
          </p:cNvPr>
          <p:cNvSpPr>
            <a:spLocks noGrp="1"/>
          </p:cNvSpPr>
          <p:nvPr>
            <p:ph type="sldNum" sz="quarter" idx="17"/>
          </p:nvPr>
        </p:nvSpPr>
        <p:spPr/>
        <p:txBody>
          <a:bodyPr/>
          <a:lstStyle/>
          <a:p>
            <a:pPr defTabSz="685800" fontAlgn="base">
              <a:spcBef>
                <a:spcPct val="0"/>
              </a:spcBef>
              <a:spcAft>
                <a:spcPct val="0"/>
              </a:spcAft>
            </a:pPr>
            <a:fld id="{C279E282-8ABA-1D49-9346-8928B0AF050B}" type="slidenum">
              <a:rPr lang="fr-FR" altLang="fr-FR">
                <a:cs typeface="Arial" panose="020B0604020202020204" pitchFamily="34" charset="0"/>
              </a:rPr>
              <a:pPr defTabSz="685800" fontAlgn="base">
                <a:spcBef>
                  <a:spcPct val="0"/>
                </a:spcBef>
                <a:spcAft>
                  <a:spcPct val="0"/>
                </a:spcAft>
              </a:pPr>
              <a:t>74</a:t>
            </a:fld>
            <a:endParaRPr lang="fr-FR" altLang="fr-FR">
              <a:cs typeface="Arial" panose="020B0604020202020204" pitchFamily="34" charset="0"/>
            </a:endParaRPr>
          </a:p>
        </p:txBody>
      </p:sp>
      <p:sp>
        <p:nvSpPr>
          <p:cNvPr id="5" name="Espace réservé du texte 4">
            <a:extLst>
              <a:ext uri="{FF2B5EF4-FFF2-40B4-BE49-F238E27FC236}">
                <a16:creationId xmlns:a16="http://schemas.microsoft.com/office/drawing/2014/main" id="{FF7D1882-606A-D4CB-1999-CA0CAE1D77F4}"/>
              </a:ext>
            </a:extLst>
          </p:cNvPr>
          <p:cNvSpPr>
            <a:spLocks noGrp="1"/>
          </p:cNvSpPr>
          <p:nvPr>
            <p:ph type="body" sz="quarter" idx="19"/>
          </p:nvPr>
        </p:nvSpPr>
        <p:spPr>
          <a:xfrm>
            <a:off x="629562" y="4309006"/>
            <a:ext cx="810090" cy="314972"/>
          </a:xfrm>
        </p:spPr>
        <p:txBody>
          <a:bodyPr/>
          <a:lstStyle/>
          <a:p>
            <a:r>
              <a:rPr lang="fr-FR" dirty="0"/>
              <a:t>Juillet/2025</a:t>
            </a:r>
          </a:p>
        </p:txBody>
      </p:sp>
      <p:grpSp>
        <p:nvGrpSpPr>
          <p:cNvPr id="4" name="Groupe 3">
            <a:extLst>
              <a:ext uri="{FF2B5EF4-FFF2-40B4-BE49-F238E27FC236}">
                <a16:creationId xmlns:a16="http://schemas.microsoft.com/office/drawing/2014/main" id="{65D21C67-9769-F95E-3EF7-BFDB148A1008}"/>
              </a:ext>
            </a:extLst>
          </p:cNvPr>
          <p:cNvGrpSpPr/>
          <p:nvPr/>
        </p:nvGrpSpPr>
        <p:grpSpPr>
          <a:xfrm>
            <a:off x="1655676" y="391370"/>
            <a:ext cx="1921648" cy="684150"/>
            <a:chOff x="5919749" y="368739"/>
            <a:chExt cx="2562197" cy="912200"/>
          </a:xfrm>
          <a:solidFill>
            <a:schemeClr val="bg1"/>
          </a:solidFill>
        </p:grpSpPr>
        <p:pic>
          <p:nvPicPr>
            <p:cNvPr id="7" name="Image 6">
              <a:extLst>
                <a:ext uri="{FF2B5EF4-FFF2-40B4-BE49-F238E27FC236}">
                  <a16:creationId xmlns:a16="http://schemas.microsoft.com/office/drawing/2014/main" id="{BEFD9D53-D825-4D2A-18CE-E2EE061AA9A9}"/>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919749" y="415305"/>
              <a:ext cx="2502413" cy="865634"/>
            </a:xfrm>
            <a:prstGeom prst="rect">
              <a:avLst/>
            </a:prstGeom>
            <a:grpFill/>
          </p:spPr>
        </p:pic>
        <p:sp>
          <p:nvSpPr>
            <p:cNvPr id="9" name="ZoneTexte 8">
              <a:extLst>
                <a:ext uri="{FF2B5EF4-FFF2-40B4-BE49-F238E27FC236}">
                  <a16:creationId xmlns:a16="http://schemas.microsoft.com/office/drawing/2014/main" id="{8AEBC29A-0E21-E5D3-890F-B2AAF309AC76}"/>
                </a:ext>
              </a:extLst>
            </p:cNvPr>
            <p:cNvSpPr txBox="1"/>
            <p:nvPr/>
          </p:nvSpPr>
          <p:spPr>
            <a:xfrm>
              <a:off x="7784575" y="368739"/>
              <a:ext cx="697371" cy="314360"/>
            </a:xfrm>
            <a:prstGeom prst="rect">
              <a:avLst/>
            </a:prstGeom>
            <a:grpFill/>
          </p:spPr>
          <p:txBody>
            <a:bodyPr wrap="none" lIns="0" tIns="0" rIns="0" bIns="0" rtlCol="0">
              <a:spAutoFit/>
            </a:bodyPr>
            <a:lstStyle/>
            <a:p>
              <a:pPr defTabSz="685800" eaLnBrk="0" fontAlgn="base" hangingPunct="0">
                <a:lnSpc>
                  <a:spcPct val="107000"/>
                </a:lnSpc>
                <a:spcBef>
                  <a:spcPct val="0"/>
                </a:spcBef>
                <a:spcAft>
                  <a:spcPts val="600"/>
                </a:spcAft>
              </a:pPr>
              <a:r>
                <a:rPr lang="fr-FR" sz="1500" dirty="0">
                  <a:solidFill>
                    <a:srgbClr val="003987"/>
                  </a:solidFill>
                  <a:latin typeface="Mont Bold" panose="00000900000000000000" pitchFamily="2" charset="0"/>
                  <a:ea typeface="Calibri" panose="020F0502020204030204" pitchFamily="34" charset="0"/>
                  <a:cs typeface="Arial" panose="020B0604020202020204" pitchFamily="34" charset="0"/>
                </a:rPr>
                <a:t>Centre</a:t>
              </a:r>
              <a:endParaRPr lang="fr-FR" sz="788" dirty="0">
                <a:solidFill>
                  <a:srgbClr val="003987"/>
                </a:solidFill>
                <a:latin typeface="Open Sans" panose="020B0606030504020204" pitchFamily="34" charset="0"/>
                <a:ea typeface="Calibri" panose="020F0502020204030204" pitchFamily="34" charset="0"/>
                <a:cs typeface="Times New Roman" panose="02020603050405020304" pitchFamily="18" charset="0"/>
              </a:endParaRPr>
            </a:p>
          </p:txBody>
        </p:sp>
      </p:grpSp>
      <p:pic>
        <p:nvPicPr>
          <p:cNvPr id="10" name="Image 9">
            <a:extLst>
              <a:ext uri="{FF2B5EF4-FFF2-40B4-BE49-F238E27FC236}">
                <a16:creationId xmlns:a16="http://schemas.microsoft.com/office/drawing/2014/main" id="{1E75E518-BC32-C0EC-18B9-1BCC441AB5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0871" y="48059"/>
            <a:ext cx="2511280" cy="1674186"/>
          </a:xfrm>
          <a:prstGeom prst="rect">
            <a:avLst/>
          </a:prstGeom>
        </p:spPr>
      </p:pic>
      <p:sp>
        <p:nvSpPr>
          <p:cNvPr id="11" name="Rectangle 8">
            <a:extLst>
              <a:ext uri="{FF2B5EF4-FFF2-40B4-BE49-F238E27FC236}">
                <a16:creationId xmlns:a16="http://schemas.microsoft.com/office/drawing/2014/main" id="{F29C83A7-234F-2B2E-D318-753DA1CF52DC}"/>
              </a:ext>
            </a:extLst>
          </p:cNvPr>
          <p:cNvSpPr txBox="1">
            <a:spLocks noChangeArrowheads="1"/>
          </p:cNvSpPr>
          <p:nvPr/>
        </p:nvSpPr>
        <p:spPr>
          <a:xfrm>
            <a:off x="1709682" y="2683527"/>
            <a:ext cx="4968552" cy="1305209"/>
          </a:xfrm>
          <a:prstGeom prst="rect">
            <a:avLst/>
          </a:prstGeom>
        </p:spPr>
        <p:txBody>
          <a:bodyPr rtlCol="0">
            <a:normAutofit fontScale="25000" lnSpcReduction="20000"/>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6"/>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7"/>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7"/>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85800" eaLnBrk="1" fontAlgn="auto" hangingPunct="1">
              <a:lnSpc>
                <a:spcPct val="80000"/>
              </a:lnSpc>
              <a:spcBef>
                <a:spcPts val="1125"/>
              </a:spcBef>
              <a:spcAft>
                <a:spcPts val="0"/>
              </a:spcAft>
              <a:defRPr/>
            </a:pPr>
            <a:endParaRPr lang="fr-FR" sz="1350" dirty="0">
              <a:solidFill>
                <a:prstClr val="white">
                  <a:lumMod val="50000"/>
                </a:prstClr>
              </a:solidFill>
              <a:latin typeface="Calibri" panose="020F0502020204030204" pitchFamily="34" charset="0"/>
            </a:endParaRPr>
          </a:p>
          <a:p>
            <a:pPr defTabSz="685800" eaLnBrk="1" fontAlgn="auto" hangingPunct="1">
              <a:lnSpc>
                <a:spcPct val="80000"/>
              </a:lnSpc>
              <a:spcBef>
                <a:spcPts val="1125"/>
              </a:spcBef>
              <a:spcAft>
                <a:spcPts val="0"/>
              </a:spcAft>
              <a:defRPr/>
            </a:pPr>
            <a:r>
              <a:rPr lang="fr-FR" sz="4200" dirty="0">
                <a:solidFill>
                  <a:prstClr val="white"/>
                </a:solidFill>
                <a:latin typeface="Calibri" panose="020F0502020204030204" pitchFamily="34" charset="0"/>
              </a:rPr>
              <a:t>Dr Gaëlle ABGRALL /  Dr Julien KATZ / Dr Marine AKKAOUI / Equipe des </a:t>
            </a:r>
            <a:r>
              <a:rPr lang="fr-FR" sz="4200" dirty="0" err="1">
                <a:solidFill>
                  <a:prstClr val="white"/>
                </a:solidFill>
                <a:latin typeface="Calibri" panose="020F0502020204030204" pitchFamily="34" charset="0"/>
              </a:rPr>
              <a:t>Ipsy</a:t>
            </a:r>
            <a:endParaRPr lang="fr-FR" sz="4200" dirty="0">
              <a:solidFill>
                <a:prstClr val="white"/>
              </a:solidFill>
              <a:latin typeface="Calibri" panose="020F0502020204030204" pitchFamily="34" charset="0"/>
            </a:endParaRPr>
          </a:p>
          <a:p>
            <a:pPr defTabSz="685800" eaLnBrk="1" fontAlgn="auto" hangingPunct="1">
              <a:lnSpc>
                <a:spcPct val="80000"/>
              </a:lnSpc>
              <a:spcBef>
                <a:spcPts val="1125"/>
              </a:spcBef>
              <a:spcAft>
                <a:spcPts val="0"/>
              </a:spcAft>
              <a:defRPr/>
            </a:pPr>
            <a:r>
              <a:rPr lang="fr-FR" sz="4200" dirty="0">
                <a:solidFill>
                  <a:prstClr val="white"/>
                </a:solidFill>
                <a:latin typeface="Calibri" panose="020F0502020204030204" pitchFamily="34" charset="0"/>
              </a:rPr>
              <a:t>Stéphanie AKHOUNAK, cadre de santé</a:t>
            </a:r>
          </a:p>
          <a:p>
            <a:pPr defTabSz="685800" eaLnBrk="1" fontAlgn="auto" hangingPunct="1">
              <a:lnSpc>
                <a:spcPct val="80000"/>
              </a:lnSpc>
              <a:spcBef>
                <a:spcPts val="1125"/>
              </a:spcBef>
              <a:spcAft>
                <a:spcPts val="0"/>
              </a:spcAft>
              <a:defRPr/>
            </a:pPr>
            <a:r>
              <a:rPr lang="fr-FR" sz="4200" dirty="0">
                <a:solidFill>
                  <a:prstClr val="white"/>
                </a:solidFill>
                <a:latin typeface="Calibri" panose="020F0502020204030204" pitchFamily="34" charset="0"/>
              </a:rPr>
              <a:t>Véronique ISTRIA, chargée de réseaux</a:t>
            </a:r>
          </a:p>
          <a:p>
            <a:pPr defTabSz="685800" eaLnBrk="1" fontAlgn="auto" hangingPunct="1">
              <a:lnSpc>
                <a:spcPct val="80000"/>
              </a:lnSpc>
              <a:spcBef>
                <a:spcPts val="1125"/>
              </a:spcBef>
              <a:spcAft>
                <a:spcPts val="0"/>
              </a:spcAft>
              <a:defRPr/>
            </a:pPr>
            <a:r>
              <a:rPr lang="fr-FR" sz="4200" dirty="0">
                <a:solidFill>
                  <a:prstClr val="white"/>
                </a:solidFill>
                <a:latin typeface="Calibri" panose="020F0502020204030204" pitchFamily="34" charset="0"/>
              </a:rPr>
              <a:t>Frédérique RITHIE, assistante sociale </a:t>
            </a:r>
          </a:p>
          <a:p>
            <a:pPr defTabSz="685800" eaLnBrk="1" fontAlgn="auto" hangingPunct="1">
              <a:lnSpc>
                <a:spcPct val="80000"/>
              </a:lnSpc>
              <a:spcBef>
                <a:spcPts val="1125"/>
              </a:spcBef>
              <a:spcAft>
                <a:spcPts val="0"/>
              </a:spcAft>
              <a:defRPr/>
            </a:pPr>
            <a:r>
              <a:rPr lang="fr-FR" sz="4200" dirty="0">
                <a:solidFill>
                  <a:prstClr val="white"/>
                </a:solidFill>
                <a:latin typeface="Calibri" panose="020F0502020204030204" pitchFamily="34" charset="0"/>
              </a:rPr>
              <a:t>Hôpital Necker Enfants Malades - DMU Urgences et réanimations</a:t>
            </a:r>
          </a:p>
          <a:p>
            <a:pPr defTabSz="685800" eaLnBrk="1" fontAlgn="auto" hangingPunct="1">
              <a:lnSpc>
                <a:spcPct val="80000"/>
              </a:lnSpc>
              <a:spcBef>
                <a:spcPts val="1125"/>
              </a:spcBef>
              <a:spcAft>
                <a:spcPts val="0"/>
              </a:spcAft>
              <a:defRPr/>
            </a:pPr>
            <a:r>
              <a:rPr lang="fr-FR" sz="4200" dirty="0">
                <a:solidFill>
                  <a:prstClr val="white"/>
                </a:solidFill>
                <a:latin typeface="Calibri" panose="020F0502020204030204" pitchFamily="34" charset="0"/>
              </a:rPr>
              <a:t>SAMU Psy du SAMU de Paris – UF CUMP</a:t>
            </a:r>
          </a:p>
          <a:p>
            <a:pPr defTabSz="685800">
              <a:lnSpc>
                <a:spcPct val="80000"/>
              </a:lnSpc>
              <a:spcBef>
                <a:spcPts val="1125"/>
              </a:spcBef>
              <a:spcAft>
                <a:spcPts val="750"/>
              </a:spcAft>
              <a:defRPr/>
            </a:pPr>
            <a:r>
              <a:rPr lang="fr-FR" sz="4200" dirty="0">
                <a:solidFill>
                  <a:prstClr val="white"/>
                </a:solidFill>
                <a:latin typeface="Calibri" panose="020F0502020204030204" pitchFamily="34" charset="0"/>
              </a:rPr>
              <a:t>AP-HP.Centre - Université Paris Cité</a:t>
            </a:r>
          </a:p>
        </p:txBody>
      </p:sp>
      <p:sp>
        <p:nvSpPr>
          <p:cNvPr id="12" name="Rectangle 11">
            <a:extLst>
              <a:ext uri="{FF2B5EF4-FFF2-40B4-BE49-F238E27FC236}">
                <a16:creationId xmlns:a16="http://schemas.microsoft.com/office/drawing/2014/main" id="{DDB36E85-0B99-4AEF-B907-8000E43368A1}"/>
              </a:ext>
            </a:extLst>
          </p:cNvPr>
          <p:cNvSpPr/>
          <p:nvPr/>
        </p:nvSpPr>
        <p:spPr>
          <a:xfrm>
            <a:off x="1469794" y="4880764"/>
            <a:ext cx="5856512" cy="2483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28288350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82E450FD-8011-4179-8C2D-01EDA59AD860}"/>
              </a:ext>
            </a:extLst>
          </p:cNvPr>
          <p:cNvSpPr>
            <a:spLocks noGrp="1"/>
          </p:cNvSpPr>
          <p:nvPr>
            <p:ph type="body" sz="quarter" idx="15"/>
          </p:nvPr>
        </p:nvSpPr>
        <p:spPr/>
        <p:txBody>
          <a:bodyPr/>
          <a:lstStyle/>
          <a:p>
            <a:r>
              <a:rPr lang="fr-FR" dirty="0"/>
              <a:t>La Psy à Paris</a:t>
            </a:r>
          </a:p>
        </p:txBody>
      </p:sp>
      <p:pic>
        <p:nvPicPr>
          <p:cNvPr id="10" name="Image 9">
            <a:extLst>
              <a:ext uri="{FF2B5EF4-FFF2-40B4-BE49-F238E27FC236}">
                <a16:creationId xmlns:a16="http://schemas.microsoft.com/office/drawing/2014/main" id="{E38C0AFB-FD0B-464C-910F-7D7515EE43FB}"/>
              </a:ext>
            </a:extLst>
          </p:cNvPr>
          <p:cNvPicPr>
            <a:picLocks noChangeAspect="1"/>
          </p:cNvPicPr>
          <p:nvPr/>
        </p:nvPicPr>
        <p:blipFill>
          <a:blip r:embed="rId2"/>
          <a:stretch>
            <a:fillRect/>
          </a:stretch>
        </p:blipFill>
        <p:spPr>
          <a:xfrm flipH="1">
            <a:off x="0" y="2002310"/>
            <a:ext cx="1693069" cy="950119"/>
          </a:xfrm>
          <a:prstGeom prst="rect">
            <a:avLst/>
          </a:prstGeom>
        </p:spPr>
      </p:pic>
      <p:sp>
        <p:nvSpPr>
          <p:cNvPr id="6" name="Titre 5">
            <a:extLst>
              <a:ext uri="{FF2B5EF4-FFF2-40B4-BE49-F238E27FC236}">
                <a16:creationId xmlns:a16="http://schemas.microsoft.com/office/drawing/2014/main" id="{8F7FA6C3-65CE-42B9-B372-6B48F4B60B3F}"/>
              </a:ext>
            </a:extLst>
          </p:cNvPr>
          <p:cNvSpPr>
            <a:spLocks noGrp="1"/>
          </p:cNvSpPr>
          <p:nvPr>
            <p:ph type="title"/>
          </p:nvPr>
        </p:nvSpPr>
        <p:spPr/>
        <p:txBody>
          <a:bodyPr/>
          <a:lstStyle/>
          <a:p>
            <a:endParaRPr lang="fr-FR" dirty="0"/>
          </a:p>
        </p:txBody>
      </p:sp>
      <p:sp>
        <p:nvSpPr>
          <p:cNvPr id="7" name="Espace réservé du contenu 6">
            <a:extLst>
              <a:ext uri="{FF2B5EF4-FFF2-40B4-BE49-F238E27FC236}">
                <a16:creationId xmlns:a16="http://schemas.microsoft.com/office/drawing/2014/main" id="{906B99EB-CD03-4394-8EE3-BA7F466AFEEC}"/>
              </a:ext>
            </a:extLst>
          </p:cNvPr>
          <p:cNvSpPr>
            <a:spLocks noGrp="1"/>
          </p:cNvSpPr>
          <p:nvPr>
            <p:ph sz="quarter" idx="13"/>
          </p:nvPr>
        </p:nvSpPr>
        <p:spPr>
          <a:xfrm>
            <a:off x="1925706" y="1275606"/>
            <a:ext cx="6966776" cy="3083034"/>
          </a:xfrm>
        </p:spPr>
        <p:txBody>
          <a:bodyPr/>
          <a:lstStyle/>
          <a:p>
            <a:r>
              <a:rPr lang="fr-FR" dirty="0"/>
              <a:t>Nombreux SAU mais avec une présence variable des psychiatres de garde à l’APHP</a:t>
            </a:r>
          </a:p>
          <a:p>
            <a:r>
              <a:rPr lang="fr-FR" dirty="0"/>
              <a:t>CPOA : acteur majeur de l’urgence psy du Sud-parisien (majoritairement)</a:t>
            </a:r>
          </a:p>
          <a:p>
            <a:r>
              <a:rPr lang="fr-FR" dirty="0"/>
              <a:t>Secteur psychiatrique : CAC avec fonctionnements différents</a:t>
            </a:r>
          </a:p>
          <a:p>
            <a:r>
              <a:rPr lang="fr-FR" dirty="0"/>
              <a:t>Cartographie complexe bien souvent méconnue des usagers, de leur famille et des soignants</a:t>
            </a:r>
          </a:p>
          <a:p>
            <a:r>
              <a:rPr lang="fr-FR" dirty="0"/>
              <a:t>Difficulté majeure lors des appels « psy » au 15 ou au 18</a:t>
            </a:r>
          </a:p>
        </p:txBody>
      </p:sp>
      <p:sp>
        <p:nvSpPr>
          <p:cNvPr id="9" name="Espace réservé du texte 8">
            <a:extLst>
              <a:ext uri="{FF2B5EF4-FFF2-40B4-BE49-F238E27FC236}">
                <a16:creationId xmlns:a16="http://schemas.microsoft.com/office/drawing/2014/main" id="{82E46E3D-5A2C-4D19-B57B-B5AAE92925FB}"/>
              </a:ext>
            </a:extLst>
          </p:cNvPr>
          <p:cNvSpPr>
            <a:spLocks noGrp="1"/>
          </p:cNvSpPr>
          <p:nvPr>
            <p:ph type="body" sz="quarter" idx="19"/>
          </p:nvPr>
        </p:nvSpPr>
        <p:spPr/>
        <p:txBody>
          <a:bodyPr/>
          <a:lstStyle/>
          <a:p>
            <a:r>
              <a:rPr lang="fr-FR" dirty="0"/>
              <a:t>Le Contexte Parisien</a:t>
            </a:r>
          </a:p>
        </p:txBody>
      </p:sp>
      <p:sp>
        <p:nvSpPr>
          <p:cNvPr id="12" name="Rectangle 11">
            <a:extLst>
              <a:ext uri="{FF2B5EF4-FFF2-40B4-BE49-F238E27FC236}">
                <a16:creationId xmlns:a16="http://schemas.microsoft.com/office/drawing/2014/main" id="{9D3C32E4-6B55-4DF6-9B54-EDCB88327295}"/>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13085356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2538" y="882471"/>
            <a:ext cx="7858697" cy="519373"/>
          </a:xfrm>
          <a:prstGeom prst="rect">
            <a:avLst/>
          </a:prstGeom>
        </p:spPr>
        <p:txBody>
          <a:bodyPr wrap="square">
            <a:spAutoFit/>
          </a:bodyPr>
          <a:lstStyle/>
          <a:p>
            <a:pPr marL="342900" lvl="2" defTabSz="685800" eaLnBrk="0" fontAlgn="base" hangingPunct="0">
              <a:spcBef>
                <a:spcPct val="0"/>
              </a:spcBef>
              <a:spcAft>
                <a:spcPct val="0"/>
              </a:spcAft>
            </a:pPr>
            <a:endParaRPr lang="fr-FR" sz="1350" dirty="0">
              <a:solidFill>
                <a:srgbClr val="272D31"/>
              </a:solidFill>
              <a:latin typeface="Open Sans" panose="020B0606030504020204" pitchFamily="34" charset="0"/>
              <a:cs typeface="Arial" panose="020B0604020202020204" pitchFamily="34" charset="0"/>
            </a:endParaRPr>
          </a:p>
          <a:p>
            <a:pPr marL="257175" indent="-257175" defTabSz="685800" eaLnBrk="0" fontAlgn="base" hangingPunct="0">
              <a:spcBef>
                <a:spcPct val="0"/>
              </a:spcBef>
              <a:spcAft>
                <a:spcPct val="0"/>
              </a:spcAft>
              <a:buFontTx/>
              <a:buChar char="-"/>
            </a:pPr>
            <a:endParaRPr lang="fr-FR" sz="1425" b="1" dirty="0">
              <a:solidFill>
                <a:srgbClr val="153D8A"/>
              </a:solidFill>
              <a:latin typeface="Montserrat" pitchFamily="2" charset="77"/>
              <a:cs typeface="Arial" panose="020B0604020202020204" pitchFamily="34" charset="0"/>
            </a:endParaRPr>
          </a:p>
        </p:txBody>
      </p:sp>
      <p:sp>
        <p:nvSpPr>
          <p:cNvPr id="3" name="Espace réservé du numéro de diapositive 2"/>
          <p:cNvSpPr>
            <a:spLocks noGrp="1"/>
          </p:cNvSpPr>
          <p:nvPr>
            <p:ph type="sldNum" sz="quarter" idx="22"/>
          </p:nvPr>
        </p:nvSpPr>
        <p:spPr/>
        <p:txBody>
          <a:bodyPr/>
          <a:lstStyle/>
          <a:p>
            <a:pPr defTabSz="685800" fontAlgn="base">
              <a:spcBef>
                <a:spcPct val="0"/>
              </a:spcBef>
              <a:spcAft>
                <a:spcPct val="0"/>
              </a:spcAft>
            </a:pPr>
            <a:endParaRPr lang="fr-FR" altLang="fr-FR" dirty="0">
              <a:solidFill>
                <a:prstClr val="white"/>
              </a:solidFill>
              <a:cs typeface="Arial" panose="020B0604020202020204" pitchFamily="34" charset="0"/>
            </a:endParaRPr>
          </a:p>
        </p:txBody>
      </p:sp>
      <p:sp>
        <p:nvSpPr>
          <p:cNvPr id="4" name="Espace réservé du contenu 2">
            <a:extLst>
              <a:ext uri="{FF2B5EF4-FFF2-40B4-BE49-F238E27FC236}">
                <a16:creationId xmlns:a16="http://schemas.microsoft.com/office/drawing/2014/main" id="{B9765F74-BBA8-A118-63F6-32581FE64AB7}"/>
              </a:ext>
            </a:extLst>
          </p:cNvPr>
          <p:cNvSpPr txBox="1">
            <a:spLocks/>
          </p:cNvSpPr>
          <p:nvPr/>
        </p:nvSpPr>
        <p:spPr>
          <a:xfrm>
            <a:off x="1871700" y="882472"/>
            <a:ext cx="6172200" cy="3394472"/>
          </a:xfrm>
          <a:prstGeom prst="rect">
            <a:avLst/>
          </a:prstGeom>
        </p:spPr>
        <p:txBody>
          <a:bodyPr>
            <a:normAutofit fontScale="25000" lnSpcReduction="20000"/>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2"/>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3"/>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3"/>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85800">
              <a:spcBef>
                <a:spcPts val="1125"/>
              </a:spcBef>
              <a:spcAft>
                <a:spcPts val="750"/>
              </a:spcAft>
            </a:pPr>
            <a:r>
              <a:rPr lang="fr-FR" sz="6000" dirty="0"/>
              <a:t>6000 appels annuels pour motifs psy</a:t>
            </a:r>
          </a:p>
          <a:p>
            <a:pPr defTabSz="685800">
              <a:spcBef>
                <a:spcPts val="1125"/>
              </a:spcBef>
              <a:spcAft>
                <a:spcPts val="750"/>
              </a:spcAft>
            </a:pPr>
            <a:r>
              <a:rPr lang="fr-FR" sz="6000" dirty="0"/>
              <a:t>Grande difficulté pour les urgentistes pour réguler ces appels</a:t>
            </a:r>
          </a:p>
          <a:p>
            <a:pPr defTabSz="685800">
              <a:spcBef>
                <a:spcPts val="1125"/>
              </a:spcBef>
              <a:spcAft>
                <a:spcPts val="750"/>
              </a:spcAft>
            </a:pPr>
            <a:r>
              <a:rPr lang="fr-FR" sz="6000" dirty="0"/>
              <a:t>Apporter une prise en charge psychiatrique spécialisée au SAMU</a:t>
            </a:r>
          </a:p>
          <a:p>
            <a:pPr defTabSz="685800">
              <a:spcBef>
                <a:spcPts val="1125"/>
              </a:spcBef>
              <a:spcAft>
                <a:spcPts val="750"/>
              </a:spcAft>
            </a:pPr>
            <a:r>
              <a:rPr lang="fr-FR" sz="6000" dirty="0"/>
              <a:t>Fluidifier les parcours de soins dans la filière psychiatrique / Eviter le recours systématique au SAU / Envoyer les moyens adaptés</a:t>
            </a:r>
          </a:p>
          <a:p>
            <a:pPr defTabSz="685800">
              <a:spcBef>
                <a:spcPts val="1125"/>
              </a:spcBef>
              <a:spcAft>
                <a:spcPts val="750"/>
              </a:spcAft>
            </a:pPr>
            <a:r>
              <a:rPr lang="fr-FR" sz="6000" dirty="0"/>
              <a:t>Désamorçage des situations de crise</a:t>
            </a:r>
          </a:p>
          <a:p>
            <a:pPr defTabSz="685800">
              <a:spcBef>
                <a:spcPts val="1125"/>
              </a:spcBef>
              <a:spcAft>
                <a:spcPts val="750"/>
              </a:spcAft>
            </a:pPr>
            <a:r>
              <a:rPr lang="fr-FR" sz="6000" dirty="0"/>
              <a:t>Participer à la réponse au contexte actuel des urgences et de la psychiatrie/pédopsychiatrie</a:t>
            </a:r>
          </a:p>
          <a:p>
            <a:pPr marL="216694" lvl="1" indent="0" defTabSz="685800">
              <a:buNone/>
            </a:pPr>
            <a:endParaRPr lang="fr-FR" sz="4650" dirty="0">
              <a:latin typeface="Montserrat"/>
            </a:endParaRPr>
          </a:p>
          <a:p>
            <a:pPr marL="216694" lvl="1" indent="0" defTabSz="685800">
              <a:buNone/>
            </a:pPr>
            <a:endParaRPr lang="fr-FR" sz="1050" dirty="0">
              <a:latin typeface="Montserrat"/>
            </a:endParaRPr>
          </a:p>
        </p:txBody>
      </p:sp>
      <p:sp>
        <p:nvSpPr>
          <p:cNvPr id="8" name="Rectangle 7">
            <a:extLst>
              <a:ext uri="{FF2B5EF4-FFF2-40B4-BE49-F238E27FC236}">
                <a16:creationId xmlns:a16="http://schemas.microsoft.com/office/drawing/2014/main" id="{B3BCD8BF-81D2-4936-9298-6B2858A974B6}"/>
              </a:ext>
            </a:extLst>
          </p:cNvPr>
          <p:cNvSpPr/>
          <p:nvPr/>
        </p:nvSpPr>
        <p:spPr>
          <a:xfrm>
            <a:off x="1469794" y="4880764"/>
            <a:ext cx="5856512" cy="2483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
        <p:nvSpPr>
          <p:cNvPr id="9" name="Espace réservé du texte 8">
            <a:extLst>
              <a:ext uri="{FF2B5EF4-FFF2-40B4-BE49-F238E27FC236}">
                <a16:creationId xmlns:a16="http://schemas.microsoft.com/office/drawing/2014/main" id="{5A10329E-4A9D-4B3A-B8AD-22F550A06E7C}"/>
              </a:ext>
            </a:extLst>
          </p:cNvPr>
          <p:cNvSpPr>
            <a:spLocks noGrp="1"/>
          </p:cNvSpPr>
          <p:nvPr>
            <p:ph type="body" sz="quarter" idx="19"/>
          </p:nvPr>
        </p:nvSpPr>
        <p:spPr>
          <a:xfrm>
            <a:off x="1385646" y="259645"/>
            <a:ext cx="6966776" cy="351236"/>
          </a:xfrm>
        </p:spPr>
        <p:txBody>
          <a:bodyPr/>
          <a:lstStyle/>
          <a:p>
            <a:r>
              <a:rPr lang="fr-FR" dirty="0"/>
              <a:t>Le Contexte au SAMU de Paris</a:t>
            </a:r>
          </a:p>
        </p:txBody>
      </p:sp>
      <p:pic>
        <p:nvPicPr>
          <p:cNvPr id="10" name="Image 9">
            <a:extLst>
              <a:ext uri="{FF2B5EF4-FFF2-40B4-BE49-F238E27FC236}">
                <a16:creationId xmlns:a16="http://schemas.microsoft.com/office/drawing/2014/main" id="{1C7C6F13-8044-4F27-98F6-F8801BA787E8}"/>
              </a:ext>
            </a:extLst>
          </p:cNvPr>
          <p:cNvPicPr>
            <a:picLocks noChangeAspect="1"/>
          </p:cNvPicPr>
          <p:nvPr/>
        </p:nvPicPr>
        <p:blipFill>
          <a:blip r:embed="rId4"/>
          <a:stretch>
            <a:fillRect/>
          </a:stretch>
        </p:blipFill>
        <p:spPr>
          <a:xfrm>
            <a:off x="223975" y="2059375"/>
            <a:ext cx="1537127" cy="1024751"/>
          </a:xfrm>
          <a:prstGeom prst="rect">
            <a:avLst/>
          </a:prstGeom>
        </p:spPr>
      </p:pic>
    </p:spTree>
    <p:extLst>
      <p:ext uri="{BB962C8B-B14F-4D97-AF65-F5344CB8AC3E}">
        <p14:creationId xmlns:p14="http://schemas.microsoft.com/office/powerpoint/2010/main" val="38630233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quarter" idx="13"/>
          </p:nvPr>
        </p:nvSpPr>
        <p:spPr>
          <a:xfrm>
            <a:off x="1210028" y="357505"/>
            <a:ext cx="7301066" cy="398408"/>
          </a:xfrm>
        </p:spPr>
        <p:txBody>
          <a:bodyPr>
            <a:normAutofit/>
          </a:bodyPr>
          <a:lstStyle/>
          <a:p>
            <a:r>
              <a:rPr lang="fr-FR" dirty="0"/>
              <a:t>CIRCUIT DE L’APPEL </a:t>
            </a:r>
          </a:p>
        </p:txBody>
      </p:sp>
      <p:sp>
        <p:nvSpPr>
          <p:cNvPr id="7" name="Rectangle 6"/>
          <p:cNvSpPr/>
          <p:nvPr/>
        </p:nvSpPr>
        <p:spPr>
          <a:xfrm>
            <a:off x="649764" y="2443372"/>
            <a:ext cx="644728"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SAMU PSY</a:t>
            </a:r>
          </a:p>
        </p:txBody>
      </p:sp>
      <p:sp>
        <p:nvSpPr>
          <p:cNvPr id="4" name="ZoneTexte 3">
            <a:extLst>
              <a:ext uri="{FF2B5EF4-FFF2-40B4-BE49-F238E27FC236}">
                <a16:creationId xmlns:a16="http://schemas.microsoft.com/office/drawing/2014/main" id="{F42D4448-5E8F-0AAF-01A1-E9A2611F7BE4}"/>
              </a:ext>
            </a:extLst>
          </p:cNvPr>
          <p:cNvSpPr txBox="1"/>
          <p:nvPr/>
        </p:nvSpPr>
        <p:spPr>
          <a:xfrm>
            <a:off x="3869922" y="1107869"/>
            <a:ext cx="1350150" cy="300082"/>
          </a:xfrm>
          <a:prstGeom prst="rect">
            <a:avLst/>
          </a:prstGeom>
          <a:noFill/>
          <a:ln>
            <a:solidFill>
              <a:schemeClr val="tx1"/>
            </a:solidFill>
          </a:ln>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Appel au 15</a:t>
            </a:r>
          </a:p>
        </p:txBody>
      </p:sp>
      <p:sp>
        <p:nvSpPr>
          <p:cNvPr id="5" name="ZoneTexte 4">
            <a:extLst>
              <a:ext uri="{FF2B5EF4-FFF2-40B4-BE49-F238E27FC236}">
                <a16:creationId xmlns:a16="http://schemas.microsoft.com/office/drawing/2014/main" id="{9938FD44-C4BF-5E7A-0B53-00CA8A11A155}"/>
              </a:ext>
            </a:extLst>
          </p:cNvPr>
          <p:cNvSpPr txBox="1"/>
          <p:nvPr/>
        </p:nvSpPr>
        <p:spPr>
          <a:xfrm>
            <a:off x="4193958" y="1824674"/>
            <a:ext cx="1350150" cy="300082"/>
          </a:xfrm>
          <a:prstGeom prst="rect">
            <a:avLst/>
          </a:prstGeom>
          <a:noFill/>
        </p:spPr>
        <p:txBody>
          <a:bodyPr wrap="square" rtlCol="0">
            <a:spAutoFit/>
          </a:bodyPr>
          <a:lstStyle/>
          <a:p>
            <a:pP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ARM1</a:t>
            </a:r>
          </a:p>
        </p:txBody>
      </p:sp>
      <p:sp>
        <p:nvSpPr>
          <p:cNvPr id="8" name="ZoneTexte 7">
            <a:extLst>
              <a:ext uri="{FF2B5EF4-FFF2-40B4-BE49-F238E27FC236}">
                <a16:creationId xmlns:a16="http://schemas.microsoft.com/office/drawing/2014/main" id="{E5B5A781-581A-3903-F4D3-593CF65E6FC5}"/>
              </a:ext>
            </a:extLst>
          </p:cNvPr>
          <p:cNvSpPr txBox="1"/>
          <p:nvPr/>
        </p:nvSpPr>
        <p:spPr>
          <a:xfrm>
            <a:off x="2789802" y="2348757"/>
            <a:ext cx="1350150" cy="300082"/>
          </a:xfrm>
          <a:prstGeom prst="rect">
            <a:avLst/>
          </a:prstGeom>
          <a:noFill/>
          <a:ln>
            <a:solidFill>
              <a:schemeClr val="tx1"/>
            </a:solidFill>
          </a:ln>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AMU</a:t>
            </a:r>
          </a:p>
        </p:txBody>
      </p:sp>
      <p:sp>
        <p:nvSpPr>
          <p:cNvPr id="9" name="ZoneTexte 8">
            <a:extLst>
              <a:ext uri="{FF2B5EF4-FFF2-40B4-BE49-F238E27FC236}">
                <a16:creationId xmlns:a16="http://schemas.microsoft.com/office/drawing/2014/main" id="{F4328029-EFEB-632D-25AB-479B94707FF8}"/>
              </a:ext>
            </a:extLst>
          </p:cNvPr>
          <p:cNvSpPr txBox="1"/>
          <p:nvPr/>
        </p:nvSpPr>
        <p:spPr>
          <a:xfrm>
            <a:off x="5112060" y="2348757"/>
            <a:ext cx="1350150" cy="300082"/>
          </a:xfrm>
          <a:prstGeom prst="rect">
            <a:avLst/>
          </a:prstGeom>
          <a:noFill/>
          <a:ln>
            <a:solidFill>
              <a:schemeClr val="tx1"/>
            </a:solidFill>
          </a:ln>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PDS</a:t>
            </a:r>
          </a:p>
        </p:txBody>
      </p:sp>
      <p:cxnSp>
        <p:nvCxnSpPr>
          <p:cNvPr id="10" name="Connecteur droit avec flèche 9">
            <a:extLst>
              <a:ext uri="{FF2B5EF4-FFF2-40B4-BE49-F238E27FC236}">
                <a16:creationId xmlns:a16="http://schemas.microsoft.com/office/drawing/2014/main" id="{84FE27C3-5B16-F0E1-74C4-476C08529261}"/>
              </a:ext>
            </a:extLst>
          </p:cNvPr>
          <p:cNvCxnSpPr>
            <a:cxnSpLocks/>
          </p:cNvCxnSpPr>
          <p:nvPr/>
        </p:nvCxnSpPr>
        <p:spPr>
          <a:xfrm>
            <a:off x="4517994" y="1384868"/>
            <a:ext cx="0" cy="322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82912545-060F-EEBF-CD18-B52B2D7AAF78}"/>
              </a:ext>
            </a:extLst>
          </p:cNvPr>
          <p:cNvCxnSpPr>
            <a:cxnSpLocks/>
          </p:cNvCxnSpPr>
          <p:nvPr/>
        </p:nvCxnSpPr>
        <p:spPr>
          <a:xfrm flipH="1">
            <a:off x="3587176" y="2031690"/>
            <a:ext cx="552776" cy="1921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A33179DB-1355-B789-ECB7-099D608C6084}"/>
              </a:ext>
            </a:extLst>
          </p:cNvPr>
          <p:cNvCxnSpPr>
            <a:cxnSpLocks/>
          </p:cNvCxnSpPr>
          <p:nvPr/>
        </p:nvCxnSpPr>
        <p:spPr>
          <a:xfrm>
            <a:off x="4867600" y="2009428"/>
            <a:ext cx="514490" cy="1977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A6736FB0-223E-2148-D6E4-C51136E4ED73}"/>
              </a:ext>
            </a:extLst>
          </p:cNvPr>
          <p:cNvSpPr txBox="1"/>
          <p:nvPr/>
        </p:nvSpPr>
        <p:spPr>
          <a:xfrm>
            <a:off x="2789802" y="2882092"/>
            <a:ext cx="1350150" cy="300082"/>
          </a:xfrm>
          <a:prstGeom prst="rect">
            <a:avLst/>
          </a:prstGeom>
          <a:noFill/>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ARM2</a:t>
            </a:r>
          </a:p>
        </p:txBody>
      </p:sp>
      <p:sp>
        <p:nvSpPr>
          <p:cNvPr id="14" name="ZoneTexte 13">
            <a:extLst>
              <a:ext uri="{FF2B5EF4-FFF2-40B4-BE49-F238E27FC236}">
                <a16:creationId xmlns:a16="http://schemas.microsoft.com/office/drawing/2014/main" id="{68EF4C1C-9973-801B-A3FB-4CADD07C29C7}"/>
              </a:ext>
            </a:extLst>
          </p:cNvPr>
          <p:cNvSpPr txBox="1"/>
          <p:nvPr/>
        </p:nvSpPr>
        <p:spPr>
          <a:xfrm>
            <a:off x="5112060" y="2886262"/>
            <a:ext cx="1350150" cy="300082"/>
          </a:xfrm>
          <a:prstGeom prst="rect">
            <a:avLst/>
          </a:prstGeom>
          <a:noFill/>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ARM2’</a:t>
            </a:r>
          </a:p>
        </p:txBody>
      </p:sp>
      <p:sp>
        <p:nvSpPr>
          <p:cNvPr id="15" name="ZoneTexte 14">
            <a:extLst>
              <a:ext uri="{FF2B5EF4-FFF2-40B4-BE49-F238E27FC236}">
                <a16:creationId xmlns:a16="http://schemas.microsoft.com/office/drawing/2014/main" id="{72E9AE02-C85B-729D-E89D-7309DE973E4F}"/>
              </a:ext>
            </a:extLst>
          </p:cNvPr>
          <p:cNvSpPr txBox="1"/>
          <p:nvPr/>
        </p:nvSpPr>
        <p:spPr>
          <a:xfrm>
            <a:off x="2735796" y="3390368"/>
            <a:ext cx="1350150" cy="300082"/>
          </a:xfrm>
          <a:prstGeom prst="rect">
            <a:avLst/>
          </a:prstGeom>
          <a:noFill/>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Médecin AMU </a:t>
            </a:r>
          </a:p>
        </p:txBody>
      </p:sp>
      <p:sp>
        <p:nvSpPr>
          <p:cNvPr id="16" name="ZoneTexte 15">
            <a:extLst>
              <a:ext uri="{FF2B5EF4-FFF2-40B4-BE49-F238E27FC236}">
                <a16:creationId xmlns:a16="http://schemas.microsoft.com/office/drawing/2014/main" id="{39D5A517-7CCF-68D9-26C2-631975C41A32}"/>
              </a:ext>
            </a:extLst>
          </p:cNvPr>
          <p:cNvSpPr txBox="1"/>
          <p:nvPr/>
        </p:nvSpPr>
        <p:spPr>
          <a:xfrm>
            <a:off x="5166066" y="3426805"/>
            <a:ext cx="1350150" cy="300082"/>
          </a:xfrm>
          <a:prstGeom prst="rect">
            <a:avLst/>
          </a:prstGeom>
          <a:noFill/>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Médecin PDS</a:t>
            </a:r>
          </a:p>
        </p:txBody>
      </p:sp>
      <p:sp>
        <p:nvSpPr>
          <p:cNvPr id="17" name="ZoneTexte 16">
            <a:extLst>
              <a:ext uri="{FF2B5EF4-FFF2-40B4-BE49-F238E27FC236}">
                <a16:creationId xmlns:a16="http://schemas.microsoft.com/office/drawing/2014/main" id="{5A2088D3-1783-6D57-AF46-0F76A66E3BAD}"/>
              </a:ext>
            </a:extLst>
          </p:cNvPr>
          <p:cNvSpPr txBox="1"/>
          <p:nvPr/>
        </p:nvSpPr>
        <p:spPr>
          <a:xfrm>
            <a:off x="3923929" y="3759883"/>
            <a:ext cx="1369571" cy="461665"/>
          </a:xfrm>
          <a:prstGeom prst="rect">
            <a:avLst/>
          </a:prstGeom>
          <a:noFill/>
        </p:spPr>
        <p:txBody>
          <a:bodyPr wrap="square" rtlCol="0">
            <a:spAutoFit/>
          </a:bodyPr>
          <a:lstStyle/>
          <a:p>
            <a:pPr algn="ctr" defTabSz="685800" eaLnBrk="0" fontAlgn="base" hangingPunct="0">
              <a:spcBef>
                <a:spcPct val="0"/>
              </a:spcBef>
              <a:spcAft>
                <a:spcPct val="0"/>
              </a:spcAft>
            </a:pPr>
            <a:r>
              <a:rPr lang="fr-FR" sz="1200" dirty="0">
                <a:solidFill>
                  <a:srgbClr val="272D31"/>
                </a:solidFill>
                <a:latin typeface="Open Sans" panose="020B0606030504020204" pitchFamily="34" charset="0"/>
                <a:cs typeface="Arial" panose="020B0604020202020204" pitchFamily="34" charset="0"/>
              </a:rPr>
              <a:t>Décision collégiale</a:t>
            </a:r>
          </a:p>
        </p:txBody>
      </p:sp>
      <p:sp>
        <p:nvSpPr>
          <p:cNvPr id="18" name="ZoneTexte 17">
            <a:extLst>
              <a:ext uri="{FF2B5EF4-FFF2-40B4-BE49-F238E27FC236}">
                <a16:creationId xmlns:a16="http://schemas.microsoft.com/office/drawing/2014/main" id="{348C43BD-AB05-55CC-E821-82ACEED6FEE1}"/>
              </a:ext>
            </a:extLst>
          </p:cNvPr>
          <p:cNvSpPr txBox="1"/>
          <p:nvPr/>
        </p:nvSpPr>
        <p:spPr>
          <a:xfrm>
            <a:off x="3923928" y="4379317"/>
            <a:ext cx="1350150" cy="300082"/>
          </a:xfrm>
          <a:prstGeom prst="rect">
            <a:avLst/>
          </a:prstGeom>
          <a:noFill/>
          <a:ln>
            <a:solidFill>
              <a:schemeClr val="tx1"/>
            </a:solidFill>
          </a:ln>
        </p:spPr>
        <p:txBody>
          <a:bodyPr wrap="square" rtlCol="0">
            <a:spAutoFit/>
          </a:bodyPr>
          <a:lstStyle/>
          <a:p>
            <a:pPr algn="ctr" defTabSz="685800" eaLnBrk="0" fontAlgn="base" hangingPunct="0">
              <a:spcBef>
                <a:spcPct val="0"/>
              </a:spcBef>
              <a:spcAft>
                <a:spcPct val="0"/>
              </a:spcAft>
            </a:pPr>
            <a:r>
              <a:rPr lang="fr-FR" sz="1350" dirty="0">
                <a:solidFill>
                  <a:srgbClr val="272D31"/>
                </a:solidFill>
                <a:latin typeface="Open Sans" panose="020B0606030504020204" pitchFamily="34" charset="0"/>
                <a:cs typeface="Arial" panose="020B0604020202020204" pitchFamily="34" charset="0"/>
              </a:rPr>
              <a:t>SAMU Psy</a:t>
            </a:r>
          </a:p>
        </p:txBody>
      </p:sp>
      <p:cxnSp>
        <p:nvCxnSpPr>
          <p:cNvPr id="19" name="Connecteur droit avec flèche 18">
            <a:extLst>
              <a:ext uri="{FF2B5EF4-FFF2-40B4-BE49-F238E27FC236}">
                <a16:creationId xmlns:a16="http://schemas.microsoft.com/office/drawing/2014/main" id="{4DCDF152-F082-440D-3438-4684A463372B}"/>
              </a:ext>
            </a:extLst>
          </p:cNvPr>
          <p:cNvCxnSpPr>
            <a:cxnSpLocks/>
          </p:cNvCxnSpPr>
          <p:nvPr/>
        </p:nvCxnSpPr>
        <p:spPr>
          <a:xfrm>
            <a:off x="3531040" y="3759882"/>
            <a:ext cx="554906" cy="5082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a:extLst>
              <a:ext uri="{FF2B5EF4-FFF2-40B4-BE49-F238E27FC236}">
                <a16:creationId xmlns:a16="http://schemas.microsoft.com/office/drawing/2014/main" id="{A6D727D0-05DC-B1CD-EAC1-3A036C8014E7}"/>
              </a:ext>
            </a:extLst>
          </p:cNvPr>
          <p:cNvCxnSpPr>
            <a:cxnSpLocks/>
          </p:cNvCxnSpPr>
          <p:nvPr/>
        </p:nvCxnSpPr>
        <p:spPr>
          <a:xfrm flipH="1" flipV="1">
            <a:off x="3626179" y="3705876"/>
            <a:ext cx="621785" cy="5622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2B54FE2C-80B7-34EF-25AC-C93CB6803994}"/>
              </a:ext>
            </a:extLst>
          </p:cNvPr>
          <p:cNvCxnSpPr>
            <a:cxnSpLocks/>
          </p:cNvCxnSpPr>
          <p:nvPr/>
        </p:nvCxnSpPr>
        <p:spPr>
          <a:xfrm flipV="1">
            <a:off x="4918881" y="3759882"/>
            <a:ext cx="571221" cy="5137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EAE321C2-DF74-AA85-F15F-CA7BC7533720}"/>
              </a:ext>
            </a:extLst>
          </p:cNvPr>
          <p:cNvCxnSpPr>
            <a:cxnSpLocks/>
          </p:cNvCxnSpPr>
          <p:nvPr/>
        </p:nvCxnSpPr>
        <p:spPr>
          <a:xfrm flipH="1">
            <a:off x="5058054" y="3759882"/>
            <a:ext cx="594066" cy="5082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1355" y="979371"/>
            <a:ext cx="1593278" cy="671606"/>
          </a:xfrm>
          <a:prstGeom prst="rect">
            <a:avLst/>
          </a:prstGeom>
        </p:spPr>
      </p:pic>
      <p:pic>
        <p:nvPicPr>
          <p:cNvPr id="23" name="Image 22"/>
          <p:cNvPicPr>
            <a:picLocks noChangeAspect="1"/>
          </p:cNvPicPr>
          <p:nvPr/>
        </p:nvPicPr>
        <p:blipFill>
          <a:blip r:embed="rId3"/>
          <a:stretch>
            <a:fillRect/>
          </a:stretch>
        </p:blipFill>
        <p:spPr>
          <a:xfrm>
            <a:off x="6516216" y="155001"/>
            <a:ext cx="2462596" cy="2050805"/>
          </a:xfrm>
          <a:prstGeom prst="rect">
            <a:avLst/>
          </a:prstGeom>
        </p:spPr>
      </p:pic>
      <p:sp>
        <p:nvSpPr>
          <p:cNvPr id="24" name="Rectangle 23">
            <a:extLst>
              <a:ext uri="{FF2B5EF4-FFF2-40B4-BE49-F238E27FC236}">
                <a16:creationId xmlns:a16="http://schemas.microsoft.com/office/drawing/2014/main" id="{53C7F6CB-A774-4877-AF9A-55BA0BF7EE9B}"/>
              </a:ext>
            </a:extLst>
          </p:cNvPr>
          <p:cNvSpPr/>
          <p:nvPr/>
        </p:nvSpPr>
        <p:spPr>
          <a:xfrm>
            <a:off x="1469794" y="4880764"/>
            <a:ext cx="5856512" cy="2483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5436583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38545" y="2443372"/>
            <a:ext cx="667170"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 SAMU PSY</a:t>
            </a:r>
          </a:p>
        </p:txBody>
      </p:sp>
      <p:pic>
        <p:nvPicPr>
          <p:cNvPr id="17" name="Imag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6672" y="1023657"/>
            <a:ext cx="2979515" cy="3010498"/>
          </a:xfrm>
          <a:prstGeom prst="rect">
            <a:avLst/>
          </a:prstGeom>
        </p:spPr>
      </p:pic>
      <p:sp>
        <p:nvSpPr>
          <p:cNvPr id="19" name="Ellipse 18"/>
          <p:cNvSpPr/>
          <p:nvPr/>
        </p:nvSpPr>
        <p:spPr>
          <a:xfrm>
            <a:off x="4041852" y="193686"/>
            <a:ext cx="1512168" cy="73926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pPr>
            <a:endParaRPr lang="fr-FR" sz="1350">
              <a:solidFill>
                <a:srgbClr val="272D31"/>
              </a:solidFill>
              <a:latin typeface="Open Sans"/>
            </a:endParaRPr>
          </a:p>
        </p:txBody>
      </p:sp>
      <p:sp>
        <p:nvSpPr>
          <p:cNvPr id="20" name="ZoneTexte 19"/>
          <p:cNvSpPr txBox="1"/>
          <p:nvPr/>
        </p:nvSpPr>
        <p:spPr>
          <a:xfrm>
            <a:off x="3944131" y="302759"/>
            <a:ext cx="1687786" cy="369332"/>
          </a:xfrm>
          <a:prstGeom prst="rect">
            <a:avLst/>
          </a:prstGeom>
          <a:noFill/>
        </p:spPr>
        <p:txBody>
          <a:bodyPr wrap="square" rtlCol="0">
            <a:spAutoFit/>
          </a:bodyPr>
          <a:lstStyle/>
          <a:p>
            <a:pPr algn="ctr" defTabSz="685800" eaLnBrk="0" fontAlgn="base" hangingPunct="0">
              <a:spcBef>
                <a:spcPct val="0"/>
              </a:spcBef>
              <a:spcAft>
                <a:spcPct val="0"/>
              </a:spcAft>
            </a:pPr>
            <a:r>
              <a:rPr lang="fr-FR" sz="900" b="1" dirty="0">
                <a:solidFill>
                  <a:srgbClr val="0062AE"/>
                </a:solidFill>
                <a:latin typeface="Montserrat" pitchFamily="2" charset="77"/>
                <a:cs typeface="Arial" panose="020B0604020202020204" pitchFamily="34" charset="0"/>
              </a:rPr>
              <a:t>1,5</a:t>
            </a:r>
            <a:r>
              <a:rPr lang="fr-FR" sz="900" dirty="0">
                <a:solidFill>
                  <a:srgbClr val="0062AE"/>
                </a:solidFill>
                <a:latin typeface="Open Sans" panose="020B0606030504020204" pitchFamily="34" charset="0"/>
                <a:cs typeface="Arial" panose="020B0604020202020204" pitchFamily="34" charset="0"/>
              </a:rPr>
              <a:t> </a:t>
            </a:r>
            <a:r>
              <a:rPr lang="fr-FR" sz="900" b="1" dirty="0">
                <a:solidFill>
                  <a:srgbClr val="0062AE"/>
                </a:solidFill>
                <a:latin typeface="Montserrat" pitchFamily="2" charset="77"/>
                <a:cs typeface="Arial" panose="020B0604020202020204" pitchFamily="34" charset="0"/>
              </a:rPr>
              <a:t>ETP</a:t>
            </a:r>
          </a:p>
          <a:p>
            <a:pPr algn="ctr" defTabSz="685800" eaLnBrk="0" fontAlgn="base" hangingPunct="0">
              <a:spcBef>
                <a:spcPct val="0"/>
              </a:spcBef>
              <a:spcAft>
                <a:spcPct val="0"/>
              </a:spcAft>
            </a:pPr>
            <a:r>
              <a:rPr lang="fr-FR" sz="900" dirty="0">
                <a:solidFill>
                  <a:srgbClr val="0062AE"/>
                </a:solidFill>
                <a:latin typeface="Open Sans" panose="020B0606030504020204" pitchFamily="34" charset="0"/>
                <a:cs typeface="Arial" panose="020B0604020202020204" pitchFamily="34" charset="0"/>
              </a:rPr>
              <a:t> </a:t>
            </a:r>
            <a:r>
              <a:rPr lang="fr-FR" sz="900" b="1" dirty="0">
                <a:solidFill>
                  <a:srgbClr val="0062AE"/>
                </a:solidFill>
                <a:latin typeface="Montserrat" pitchFamily="2" charset="77"/>
                <a:cs typeface="Arial" panose="020B0604020202020204" pitchFamily="34" charset="0"/>
              </a:rPr>
              <a:t>Médecin</a:t>
            </a:r>
            <a:r>
              <a:rPr lang="fr-FR" sz="900" dirty="0">
                <a:solidFill>
                  <a:srgbClr val="0062AE"/>
                </a:solidFill>
                <a:latin typeface="Open Sans" panose="020B0606030504020204" pitchFamily="34" charset="0"/>
                <a:cs typeface="Arial" panose="020B0604020202020204" pitchFamily="34" charset="0"/>
              </a:rPr>
              <a:t> </a:t>
            </a:r>
            <a:r>
              <a:rPr lang="fr-FR" sz="900" b="1" dirty="0">
                <a:solidFill>
                  <a:srgbClr val="0062AE"/>
                </a:solidFill>
                <a:latin typeface="Montserrat" pitchFamily="2" charset="77"/>
                <a:cs typeface="Arial" panose="020B0604020202020204" pitchFamily="34" charset="0"/>
              </a:rPr>
              <a:t>psychiatre</a:t>
            </a:r>
          </a:p>
        </p:txBody>
      </p:sp>
      <p:sp>
        <p:nvSpPr>
          <p:cNvPr id="22" name="Ellipse 21"/>
          <p:cNvSpPr/>
          <p:nvPr/>
        </p:nvSpPr>
        <p:spPr>
          <a:xfrm>
            <a:off x="6770458" y="1707654"/>
            <a:ext cx="1851992" cy="122693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pPr>
            <a:endParaRPr lang="fr-FR" sz="1350">
              <a:solidFill>
                <a:srgbClr val="272D31"/>
              </a:solidFill>
              <a:latin typeface="Open Sans"/>
            </a:endParaRPr>
          </a:p>
        </p:txBody>
      </p:sp>
      <p:sp>
        <p:nvSpPr>
          <p:cNvPr id="23" name="Ellipse 22"/>
          <p:cNvSpPr/>
          <p:nvPr/>
        </p:nvSpPr>
        <p:spPr>
          <a:xfrm>
            <a:off x="1294796" y="1815666"/>
            <a:ext cx="1506772" cy="100532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pPr>
            <a:endParaRPr lang="fr-FR" sz="1350">
              <a:solidFill>
                <a:srgbClr val="272D31"/>
              </a:solidFill>
              <a:latin typeface="Open Sans"/>
            </a:endParaRPr>
          </a:p>
        </p:txBody>
      </p:sp>
      <p:sp>
        <p:nvSpPr>
          <p:cNvPr id="24" name="ZoneTexte 23"/>
          <p:cNvSpPr txBox="1"/>
          <p:nvPr/>
        </p:nvSpPr>
        <p:spPr>
          <a:xfrm>
            <a:off x="6647356" y="1937455"/>
            <a:ext cx="2098193" cy="784830"/>
          </a:xfrm>
          <a:prstGeom prst="rect">
            <a:avLst/>
          </a:prstGeom>
          <a:noFill/>
        </p:spPr>
        <p:txBody>
          <a:bodyPr wrap="square" rtlCol="0">
            <a:spAutoFit/>
          </a:bodyPr>
          <a:lstStyle/>
          <a:p>
            <a:pPr algn="ctr" defTabSz="685800" eaLnBrk="0" fontAlgn="base" hangingPunct="0">
              <a:spcBef>
                <a:spcPct val="0"/>
              </a:spcBef>
              <a:spcAft>
                <a:spcPct val="0"/>
              </a:spcAft>
            </a:pPr>
            <a:r>
              <a:rPr lang="fr-FR" sz="900" b="1" dirty="0">
                <a:solidFill>
                  <a:srgbClr val="0062AE"/>
                </a:solidFill>
                <a:latin typeface="Montserrat"/>
                <a:cs typeface="Arial" panose="020B0604020202020204" pitchFamily="34" charset="0"/>
              </a:rPr>
              <a:t>7,5 ETP présents </a:t>
            </a:r>
          </a:p>
          <a:p>
            <a:pPr algn="ctr" defTabSz="685800" eaLnBrk="0" fontAlgn="base" hangingPunct="0">
              <a:spcBef>
                <a:spcPct val="0"/>
              </a:spcBef>
              <a:spcAft>
                <a:spcPct val="0"/>
              </a:spcAft>
            </a:pPr>
            <a:r>
              <a:rPr lang="fr-FR" sz="900" b="1" dirty="0">
                <a:solidFill>
                  <a:srgbClr val="0062AE"/>
                </a:solidFill>
                <a:latin typeface="Montserrat"/>
                <a:cs typeface="Arial" panose="020B0604020202020204" pitchFamily="34" charset="0"/>
              </a:rPr>
              <a:t>1ETP en cours de recrutement pour </a:t>
            </a:r>
            <a:r>
              <a:rPr lang="fr-FR" sz="900" b="1" dirty="0" err="1">
                <a:solidFill>
                  <a:srgbClr val="0062AE"/>
                </a:solidFill>
                <a:latin typeface="Montserrat"/>
                <a:cs typeface="Arial" panose="020B0604020202020204" pitchFamily="34" charset="0"/>
              </a:rPr>
              <a:t>mi-sept</a:t>
            </a:r>
            <a:r>
              <a:rPr lang="fr-FR" sz="900" b="1" dirty="0">
                <a:solidFill>
                  <a:srgbClr val="0062AE"/>
                </a:solidFill>
                <a:latin typeface="Montserrat"/>
                <a:cs typeface="Arial" panose="020B0604020202020204" pitchFamily="34" charset="0"/>
              </a:rPr>
              <a:t>/</a:t>
            </a:r>
            <a:r>
              <a:rPr lang="fr-FR" sz="900" b="1" dirty="0" err="1">
                <a:solidFill>
                  <a:srgbClr val="0062AE"/>
                </a:solidFill>
                <a:latin typeface="Montserrat"/>
                <a:cs typeface="Arial" panose="020B0604020202020204" pitchFamily="34" charset="0"/>
              </a:rPr>
              <a:t>Oct</a:t>
            </a:r>
            <a:endParaRPr lang="fr-FR" sz="900" b="1" dirty="0">
              <a:solidFill>
                <a:srgbClr val="0062AE"/>
              </a:solidFill>
              <a:latin typeface="Montserrat"/>
              <a:cs typeface="Arial" panose="020B0604020202020204" pitchFamily="34" charset="0"/>
            </a:endParaRPr>
          </a:p>
          <a:p>
            <a:pPr algn="ctr" defTabSz="685800" eaLnBrk="0" fontAlgn="base" hangingPunct="0">
              <a:spcBef>
                <a:spcPct val="0"/>
              </a:spcBef>
              <a:spcAft>
                <a:spcPct val="0"/>
              </a:spcAft>
            </a:pPr>
            <a:endParaRPr lang="fr-FR" sz="900" b="1" dirty="0">
              <a:solidFill>
                <a:srgbClr val="0062AE"/>
              </a:solidFill>
              <a:latin typeface="Montserrat"/>
              <a:cs typeface="Arial" panose="020B0604020202020204" pitchFamily="34" charset="0"/>
            </a:endParaRPr>
          </a:p>
          <a:p>
            <a:pPr algn="ctr" defTabSz="685800" eaLnBrk="0" fontAlgn="base" hangingPunct="0">
              <a:spcBef>
                <a:spcPct val="0"/>
              </a:spcBef>
              <a:spcAft>
                <a:spcPct val="0"/>
              </a:spcAft>
            </a:pPr>
            <a:r>
              <a:rPr lang="fr-FR" sz="900" b="1" dirty="0">
                <a:solidFill>
                  <a:srgbClr val="0062AE"/>
                </a:solidFill>
                <a:latin typeface="Montserrat"/>
                <a:cs typeface="Arial" panose="020B0604020202020204" pitchFamily="34" charset="0"/>
              </a:rPr>
              <a:t>En 12 heures</a:t>
            </a:r>
          </a:p>
        </p:txBody>
      </p:sp>
      <p:sp>
        <p:nvSpPr>
          <p:cNvPr id="25" name="ZoneTexte 24"/>
          <p:cNvSpPr txBox="1"/>
          <p:nvPr/>
        </p:nvSpPr>
        <p:spPr>
          <a:xfrm>
            <a:off x="1115616" y="1977684"/>
            <a:ext cx="1983641" cy="784830"/>
          </a:xfrm>
          <a:prstGeom prst="rect">
            <a:avLst/>
          </a:prstGeom>
          <a:noFill/>
        </p:spPr>
        <p:txBody>
          <a:bodyPr wrap="square" rtlCol="0">
            <a:spAutoFit/>
          </a:bodyPr>
          <a:lstStyle/>
          <a:p>
            <a:pPr marL="342900" lvl="1" defTabSz="685800" eaLnBrk="0" fontAlgn="base" hangingPunct="0">
              <a:spcBef>
                <a:spcPct val="0"/>
              </a:spcBef>
              <a:spcAft>
                <a:spcPct val="0"/>
              </a:spcAft>
            </a:pPr>
            <a:r>
              <a:rPr lang="fr-FR" sz="900" b="1" dirty="0">
                <a:solidFill>
                  <a:srgbClr val="0062AE"/>
                </a:solidFill>
                <a:latin typeface="Montserrat" panose="02000505000000020004" pitchFamily="2" charset="0"/>
                <a:cs typeface="Arial" panose="020B0604020202020204" pitchFamily="34" charset="0"/>
              </a:rPr>
              <a:t>8h-Minuit</a:t>
            </a:r>
          </a:p>
          <a:p>
            <a:pPr marL="342900" lvl="1" defTabSz="685800" eaLnBrk="0" fontAlgn="base" hangingPunct="0">
              <a:spcBef>
                <a:spcPct val="0"/>
              </a:spcBef>
              <a:spcAft>
                <a:spcPct val="0"/>
              </a:spcAft>
            </a:pPr>
            <a:r>
              <a:rPr lang="fr-FR" sz="900" b="1" dirty="0">
                <a:solidFill>
                  <a:srgbClr val="0062AE"/>
                </a:solidFill>
                <a:latin typeface="Montserrat" panose="02000505000000020004" pitchFamily="2" charset="0"/>
                <a:cs typeface="Arial" panose="020B0604020202020204" pitchFamily="34" charset="0"/>
              </a:rPr>
              <a:t>du lundi au vendredi</a:t>
            </a:r>
          </a:p>
          <a:p>
            <a:pPr marL="342900" lvl="1" defTabSz="685800" eaLnBrk="0" fontAlgn="base" hangingPunct="0">
              <a:spcBef>
                <a:spcPct val="0"/>
              </a:spcBef>
              <a:spcAft>
                <a:spcPct val="0"/>
              </a:spcAft>
            </a:pPr>
            <a:endParaRPr lang="fr-FR" sz="900" b="1" dirty="0">
              <a:solidFill>
                <a:srgbClr val="0062AE"/>
              </a:solidFill>
              <a:latin typeface="Montserrat" panose="02000505000000020004" pitchFamily="2" charset="0"/>
              <a:cs typeface="Arial" panose="020B0604020202020204" pitchFamily="34" charset="0"/>
            </a:endParaRPr>
          </a:p>
          <a:p>
            <a:pPr marL="342900" lvl="1" defTabSz="685800" eaLnBrk="0" fontAlgn="base" hangingPunct="0">
              <a:spcBef>
                <a:spcPct val="0"/>
              </a:spcBef>
              <a:spcAft>
                <a:spcPct val="0"/>
              </a:spcAft>
            </a:pPr>
            <a:r>
              <a:rPr lang="fr-FR" sz="900" b="1" dirty="0">
                <a:solidFill>
                  <a:srgbClr val="0062AE"/>
                </a:solidFill>
                <a:latin typeface="Montserrat" panose="02000505000000020004" pitchFamily="2" charset="0"/>
                <a:cs typeface="Arial" panose="020B0604020202020204" pitchFamily="34" charset="0"/>
              </a:rPr>
              <a:t>9h-23h</a:t>
            </a:r>
          </a:p>
          <a:p>
            <a:pPr marL="342900" lvl="1" defTabSz="685800" eaLnBrk="0" fontAlgn="base" hangingPunct="0">
              <a:spcBef>
                <a:spcPct val="0"/>
              </a:spcBef>
              <a:spcAft>
                <a:spcPct val="0"/>
              </a:spcAft>
            </a:pPr>
            <a:r>
              <a:rPr lang="fr-FR" sz="900" b="1" dirty="0">
                <a:solidFill>
                  <a:srgbClr val="0062AE"/>
                </a:solidFill>
                <a:latin typeface="Montserrat" panose="02000505000000020004" pitchFamily="2" charset="0"/>
                <a:cs typeface="Arial" panose="020B0604020202020204" pitchFamily="34" charset="0"/>
              </a:rPr>
              <a:t> le weekend </a:t>
            </a:r>
          </a:p>
        </p:txBody>
      </p:sp>
      <p:sp>
        <p:nvSpPr>
          <p:cNvPr id="26" name="Ellipse 25"/>
          <p:cNvSpPr/>
          <p:nvPr/>
        </p:nvSpPr>
        <p:spPr>
          <a:xfrm>
            <a:off x="4130357" y="4101477"/>
            <a:ext cx="1512168" cy="73926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pPr>
            <a:endParaRPr lang="fr-FR" sz="1350">
              <a:solidFill>
                <a:srgbClr val="272D31"/>
              </a:solidFill>
              <a:latin typeface="Open Sans"/>
            </a:endParaRPr>
          </a:p>
        </p:txBody>
      </p:sp>
      <p:sp>
        <p:nvSpPr>
          <p:cNvPr id="27" name="ZoneTexte 26"/>
          <p:cNvSpPr txBox="1"/>
          <p:nvPr/>
        </p:nvSpPr>
        <p:spPr>
          <a:xfrm>
            <a:off x="3752315" y="4215567"/>
            <a:ext cx="2268252" cy="715581"/>
          </a:xfrm>
          <a:prstGeom prst="rect">
            <a:avLst/>
          </a:prstGeom>
          <a:noFill/>
        </p:spPr>
        <p:txBody>
          <a:bodyPr wrap="square" rtlCol="0">
            <a:spAutoFit/>
          </a:bodyPr>
          <a:lstStyle/>
          <a:p>
            <a:pPr algn="ctr" defTabSz="685800" eaLnBrk="0" fontAlgn="base" hangingPunct="0">
              <a:spcBef>
                <a:spcPct val="0"/>
              </a:spcBef>
              <a:spcAft>
                <a:spcPct val="0"/>
              </a:spcAft>
            </a:pPr>
            <a:r>
              <a:rPr lang="fr-FR" sz="900" b="1" dirty="0">
                <a:solidFill>
                  <a:srgbClr val="0062AE"/>
                </a:solidFill>
                <a:latin typeface="Montserrat" panose="02000505000000020004" pitchFamily="2" charset="0"/>
                <a:cs typeface="Arial" panose="020B0604020202020204" pitchFamily="34" charset="0"/>
              </a:rPr>
              <a:t>1 cadre IDE</a:t>
            </a:r>
          </a:p>
          <a:p>
            <a:pPr algn="ctr" defTabSz="685800" eaLnBrk="0" fontAlgn="base" hangingPunct="0">
              <a:spcBef>
                <a:spcPct val="0"/>
              </a:spcBef>
              <a:spcAft>
                <a:spcPct val="0"/>
              </a:spcAft>
            </a:pPr>
            <a:r>
              <a:rPr lang="fr-FR" sz="900" b="1" dirty="0">
                <a:solidFill>
                  <a:srgbClr val="0062AE"/>
                </a:solidFill>
                <a:latin typeface="Montserrat" panose="02000505000000020004" pitchFamily="2" charset="0"/>
                <a:cs typeface="Arial" panose="020B0604020202020204" pitchFamily="34" charset="0"/>
              </a:rPr>
              <a:t>1 Assistante sociale</a:t>
            </a:r>
          </a:p>
          <a:p>
            <a:pPr algn="ctr" defTabSz="685800" eaLnBrk="0" fontAlgn="base" hangingPunct="0">
              <a:spcBef>
                <a:spcPct val="0"/>
              </a:spcBef>
              <a:spcAft>
                <a:spcPct val="0"/>
              </a:spcAft>
            </a:pPr>
            <a:r>
              <a:rPr lang="fr-FR" sz="900" b="1" dirty="0">
                <a:solidFill>
                  <a:srgbClr val="0062AE"/>
                </a:solidFill>
                <a:latin typeface="Montserrat" panose="02000505000000020004" pitchFamily="2" charset="0"/>
                <a:cs typeface="Arial" panose="020B0604020202020204" pitchFamily="34" charset="0"/>
              </a:rPr>
              <a:t>1 chargée de réseau</a:t>
            </a:r>
          </a:p>
          <a:p>
            <a:pPr defTabSz="685800" eaLnBrk="0" fontAlgn="base" hangingPunct="0">
              <a:spcBef>
                <a:spcPct val="0"/>
              </a:spcBef>
              <a:spcAft>
                <a:spcPct val="0"/>
              </a:spcAft>
            </a:pPr>
            <a:endParaRPr lang="fr-FR" sz="1350" dirty="0">
              <a:solidFill>
                <a:srgbClr val="272D31"/>
              </a:solidFill>
              <a:latin typeface="Open Sans" panose="020B0606030504020204" pitchFamily="34" charset="0"/>
              <a:cs typeface="Arial" panose="020B0604020202020204" pitchFamily="34" charset="0"/>
            </a:endParaRPr>
          </a:p>
        </p:txBody>
      </p:sp>
      <p:sp>
        <p:nvSpPr>
          <p:cNvPr id="28" name="Rectangle 27"/>
          <p:cNvSpPr/>
          <p:nvPr/>
        </p:nvSpPr>
        <p:spPr>
          <a:xfrm>
            <a:off x="5554020" y="4596490"/>
            <a:ext cx="4572000" cy="369332"/>
          </a:xfrm>
          <a:prstGeom prst="rect">
            <a:avLst/>
          </a:prstGeom>
        </p:spPr>
        <p:txBody>
          <a:bodyPr>
            <a:spAutoFit/>
          </a:bodyPr>
          <a:lstStyle/>
          <a:p>
            <a:pPr defTabSz="685800" eaLnBrk="0" fontAlgn="base" hangingPunct="0">
              <a:spcBef>
                <a:spcPct val="0"/>
              </a:spcBef>
              <a:spcAft>
                <a:spcPct val="0"/>
              </a:spcAft>
            </a:pPr>
            <a:r>
              <a:rPr lang="fr-FR" sz="600" b="1" dirty="0">
                <a:solidFill>
                  <a:srgbClr val="0062AE"/>
                </a:solidFill>
                <a:latin typeface="Montserrat" panose="02000505000000020004" pitchFamily="2" charset="0"/>
                <a:cs typeface="Arial" panose="020B0604020202020204" pitchFamily="34" charset="0"/>
              </a:rPr>
              <a:t>UFS </a:t>
            </a:r>
            <a:r>
              <a:rPr lang="fr-FR" sz="600" b="1" dirty="0" err="1">
                <a:solidFill>
                  <a:srgbClr val="0062AE"/>
                </a:solidFill>
                <a:latin typeface="Montserrat" panose="02000505000000020004" pitchFamily="2" charset="0"/>
                <a:cs typeface="Arial" panose="020B0604020202020204" pitchFamily="34" charset="0"/>
              </a:rPr>
              <a:t>Psychotrauma</a:t>
            </a:r>
            <a:r>
              <a:rPr lang="fr-FR" sz="600" b="1" dirty="0">
                <a:solidFill>
                  <a:srgbClr val="0062AE"/>
                </a:solidFill>
                <a:latin typeface="Montserrat" panose="02000505000000020004" pitchFamily="2" charset="0"/>
                <a:cs typeface="Arial" panose="020B0604020202020204" pitchFamily="34" charset="0"/>
              </a:rPr>
              <a:t>-CUMP-UPPH du SAMU de Paris à l’hôpital Necker Enfants malades</a:t>
            </a:r>
          </a:p>
          <a:p>
            <a:pPr defTabSz="685800" eaLnBrk="0" fontAlgn="base" hangingPunct="0">
              <a:spcBef>
                <a:spcPct val="0"/>
              </a:spcBef>
              <a:spcAft>
                <a:spcPct val="0"/>
              </a:spcAft>
            </a:pPr>
            <a:r>
              <a:rPr lang="fr-FR" sz="600" b="1" dirty="0">
                <a:solidFill>
                  <a:srgbClr val="0062AE"/>
                </a:solidFill>
                <a:latin typeface="Montserrat" panose="02000505000000020004" pitchFamily="2" charset="0"/>
                <a:cs typeface="Arial" panose="020B0604020202020204" pitchFamily="34" charset="0"/>
              </a:rPr>
              <a:t>DMU Urgences et réanimations</a:t>
            </a:r>
          </a:p>
          <a:p>
            <a:pPr defTabSz="685800" eaLnBrk="0" fontAlgn="base" hangingPunct="0">
              <a:spcBef>
                <a:spcPct val="0"/>
              </a:spcBef>
              <a:spcAft>
                <a:spcPct val="0"/>
              </a:spcAft>
            </a:pPr>
            <a:r>
              <a:rPr lang="fr-FR" sz="600" b="1" dirty="0">
                <a:solidFill>
                  <a:srgbClr val="0062AE"/>
                </a:solidFill>
                <a:latin typeface="Montserrat" panose="02000505000000020004" pitchFamily="2" charset="0"/>
                <a:cs typeface="Arial" panose="020B0604020202020204" pitchFamily="34" charset="0"/>
              </a:rPr>
              <a:t>APHP Centre – Université Paris Cité</a:t>
            </a:r>
          </a:p>
        </p:txBody>
      </p:sp>
      <p:sp>
        <p:nvSpPr>
          <p:cNvPr id="31" name="ZoneTexte 30"/>
          <p:cNvSpPr txBox="1"/>
          <p:nvPr/>
        </p:nvSpPr>
        <p:spPr>
          <a:xfrm>
            <a:off x="1061611" y="138157"/>
            <a:ext cx="2642606" cy="323165"/>
          </a:xfrm>
          <a:prstGeom prst="rect">
            <a:avLst/>
          </a:prstGeom>
          <a:noFill/>
        </p:spPr>
        <p:txBody>
          <a:bodyPr wrap="square" rtlCol="0">
            <a:spAutoFit/>
          </a:bodyPr>
          <a:lstStyle/>
          <a:p>
            <a:pPr defTabSz="685800" eaLnBrk="0" fontAlgn="base" hangingPunct="0">
              <a:spcBef>
                <a:spcPct val="0"/>
              </a:spcBef>
              <a:spcAft>
                <a:spcPct val="0"/>
              </a:spcAft>
            </a:pPr>
            <a:r>
              <a:rPr lang="fr-FR" sz="1500" b="1" dirty="0">
                <a:solidFill>
                  <a:srgbClr val="153D8A"/>
                </a:solidFill>
                <a:latin typeface="Montserrat" pitchFamily="2" charset="77"/>
                <a:cs typeface="Arial" panose="020B0604020202020204" pitchFamily="34" charset="0"/>
              </a:rPr>
              <a:t>L’Equipe à ce jour 2025 : </a:t>
            </a:r>
          </a:p>
        </p:txBody>
      </p:sp>
    </p:spTree>
    <p:extLst>
      <p:ext uri="{BB962C8B-B14F-4D97-AF65-F5344CB8AC3E}">
        <p14:creationId xmlns:p14="http://schemas.microsoft.com/office/powerpoint/2010/main" val="11125742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9"/>
          </p:nvPr>
        </p:nvSpPr>
        <p:spPr>
          <a:xfrm>
            <a:off x="1493658" y="214413"/>
            <a:ext cx="6966776" cy="351236"/>
          </a:xfrm>
        </p:spPr>
        <p:txBody>
          <a:bodyPr/>
          <a:lstStyle/>
          <a:p>
            <a:r>
              <a:rPr lang="fr-FR" sz="2700" dirty="0">
                <a:latin typeface="Montserrat" pitchFamily="2" charset="77"/>
              </a:rPr>
              <a:t>Activité de 2022 à 2024:</a:t>
            </a:r>
          </a:p>
          <a:p>
            <a:endParaRPr lang="fr-FR" sz="1500" b="1" dirty="0">
              <a:latin typeface="Montserrat" pitchFamily="2" charset="77"/>
            </a:endParaRPr>
          </a:p>
          <a:p>
            <a:r>
              <a:rPr lang="fr-FR" sz="1500" b="1" dirty="0">
                <a:latin typeface="Montserrat" pitchFamily="2" charset="77"/>
              </a:rPr>
              <a:t> 					</a:t>
            </a:r>
            <a:endParaRPr lang="fr-FR" dirty="0"/>
          </a:p>
        </p:txBody>
      </p:sp>
      <p:sp>
        <p:nvSpPr>
          <p:cNvPr id="14" name="Ellipse 13"/>
          <p:cNvSpPr/>
          <p:nvPr/>
        </p:nvSpPr>
        <p:spPr>
          <a:xfrm>
            <a:off x="6141274" y="925785"/>
            <a:ext cx="970059" cy="59443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endParaRPr lang="fr-FR" sz="1350" b="1" dirty="0">
              <a:solidFill>
                <a:srgbClr val="FF0000"/>
              </a:solidFill>
              <a:latin typeface="Open Sans"/>
            </a:endParaRPr>
          </a:p>
          <a:p>
            <a:pPr algn="ctr" defTabSz="685800" eaLnBrk="0" fontAlgn="base" hangingPunct="0">
              <a:spcBef>
                <a:spcPct val="0"/>
              </a:spcBef>
              <a:spcAft>
                <a:spcPct val="0"/>
              </a:spcAft>
              <a:defRPr/>
            </a:pPr>
            <a:endParaRPr lang="fr-FR" sz="1350" b="1" dirty="0">
              <a:solidFill>
                <a:srgbClr val="FF0000"/>
              </a:solidFill>
              <a:latin typeface="Open Sans"/>
            </a:endParaRPr>
          </a:p>
          <a:p>
            <a:pPr algn="ctr" defTabSz="685800" eaLnBrk="0" fontAlgn="base" hangingPunct="0">
              <a:spcBef>
                <a:spcPct val="0"/>
              </a:spcBef>
              <a:spcAft>
                <a:spcPct val="0"/>
              </a:spcAft>
              <a:defRPr/>
            </a:pPr>
            <a:r>
              <a:rPr lang="fr-FR" sz="1350" b="1" dirty="0">
                <a:solidFill>
                  <a:srgbClr val="FF0000"/>
                </a:solidFill>
                <a:latin typeface="Open Sans"/>
              </a:rPr>
              <a:t>3022</a:t>
            </a:r>
          </a:p>
          <a:p>
            <a:pPr algn="ctr" defTabSz="685800" eaLnBrk="0" fontAlgn="base" hangingPunct="0">
              <a:spcBef>
                <a:spcPct val="0"/>
              </a:spcBef>
              <a:spcAft>
                <a:spcPct val="0"/>
              </a:spcAft>
              <a:defRPr/>
            </a:pPr>
            <a:endParaRPr lang="fr-FR" sz="1350" b="1" dirty="0">
              <a:solidFill>
                <a:srgbClr val="FF0000"/>
              </a:solidFill>
              <a:latin typeface="Open Sans"/>
            </a:endParaRPr>
          </a:p>
          <a:p>
            <a:pPr algn="ctr" defTabSz="685800" eaLnBrk="0" fontAlgn="base" hangingPunct="0">
              <a:spcBef>
                <a:spcPct val="0"/>
              </a:spcBef>
              <a:spcAft>
                <a:spcPct val="0"/>
              </a:spcAft>
              <a:defRPr/>
            </a:pPr>
            <a:endParaRPr lang="fr-FR" sz="1350" b="1" dirty="0">
              <a:solidFill>
                <a:srgbClr val="272D31"/>
              </a:solidFill>
              <a:latin typeface="Open Sans"/>
            </a:endParaRPr>
          </a:p>
        </p:txBody>
      </p:sp>
      <p:sp>
        <p:nvSpPr>
          <p:cNvPr id="15" name="ZoneTexte 14"/>
          <p:cNvSpPr txBox="1"/>
          <p:nvPr/>
        </p:nvSpPr>
        <p:spPr>
          <a:xfrm>
            <a:off x="1581388" y="1114271"/>
            <a:ext cx="1782198" cy="553998"/>
          </a:xfrm>
          <a:prstGeom prst="rect">
            <a:avLst/>
          </a:prstGeom>
          <a:noFill/>
        </p:spPr>
        <p:txBody>
          <a:bodyPr wrap="square" rtlCol="0">
            <a:spAutoFit/>
          </a:bodyPr>
          <a:lstStyle/>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Dossiers régulés</a:t>
            </a:r>
          </a:p>
        </p:txBody>
      </p:sp>
      <p:sp>
        <p:nvSpPr>
          <p:cNvPr id="16" name="Flèche droite 15"/>
          <p:cNvSpPr/>
          <p:nvPr/>
        </p:nvSpPr>
        <p:spPr>
          <a:xfrm>
            <a:off x="5295816" y="1164240"/>
            <a:ext cx="733806" cy="172471"/>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17" name="Rectangle 16"/>
          <p:cNvSpPr/>
          <p:nvPr/>
        </p:nvSpPr>
        <p:spPr>
          <a:xfrm>
            <a:off x="7163287" y="724900"/>
            <a:ext cx="638316" cy="300082"/>
          </a:xfrm>
          <a:prstGeom prst="rect">
            <a:avLst/>
          </a:prstGeom>
        </p:spPr>
        <p:txBody>
          <a:bodyPr wrap="none">
            <a:spAutoFit/>
          </a:bodyPr>
          <a:lstStyle/>
          <a:p>
            <a:pPr algn="ctr" defTabSz="685800" eaLnBrk="0" fontAlgn="base" hangingPunct="0">
              <a:spcBef>
                <a:spcPct val="0"/>
              </a:spcBef>
              <a:spcAft>
                <a:spcPct val="0"/>
              </a:spcAft>
              <a:defRPr/>
            </a:pPr>
            <a:r>
              <a:rPr lang="fr-FR" sz="1350" b="1" dirty="0">
                <a:solidFill>
                  <a:srgbClr val="FF0000"/>
                </a:solidFill>
                <a:latin typeface="Open Sans" panose="020B0606030504020204" pitchFamily="34" charset="0"/>
                <a:cs typeface="Arial" panose="020B0604020202020204" pitchFamily="34" charset="0"/>
              </a:rPr>
              <a:t>+41%</a:t>
            </a:r>
          </a:p>
        </p:txBody>
      </p:sp>
      <p:sp>
        <p:nvSpPr>
          <p:cNvPr id="18" name="ZoneTexte 17"/>
          <p:cNvSpPr txBox="1"/>
          <p:nvPr/>
        </p:nvSpPr>
        <p:spPr>
          <a:xfrm>
            <a:off x="1493658" y="1800640"/>
            <a:ext cx="3834426" cy="553998"/>
          </a:xfrm>
          <a:prstGeom prst="rect">
            <a:avLst/>
          </a:prstGeom>
          <a:noFill/>
        </p:spPr>
        <p:txBody>
          <a:bodyPr wrap="square" rtlCol="0">
            <a:spAutoFit/>
          </a:bodyPr>
          <a:lstStyle/>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Nombre d’appels </a:t>
            </a:r>
          </a:p>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Pour enfant &lt;16 ans</a:t>
            </a:r>
            <a:endParaRPr lang="fr-FR" sz="1350" dirty="0">
              <a:solidFill>
                <a:srgbClr val="272D31"/>
              </a:solidFill>
              <a:latin typeface="Open Sans" panose="020B0606030504020204" pitchFamily="34" charset="0"/>
              <a:cs typeface="Arial" panose="020B0604020202020204" pitchFamily="34" charset="0"/>
            </a:endParaRPr>
          </a:p>
        </p:txBody>
      </p:sp>
      <p:sp>
        <p:nvSpPr>
          <p:cNvPr id="22" name="ZoneTexte 21"/>
          <p:cNvSpPr txBox="1"/>
          <p:nvPr/>
        </p:nvSpPr>
        <p:spPr>
          <a:xfrm>
            <a:off x="1439652" y="2368963"/>
            <a:ext cx="4482498" cy="553998"/>
          </a:xfrm>
          <a:prstGeom prst="rect">
            <a:avLst/>
          </a:prstGeom>
          <a:noFill/>
        </p:spPr>
        <p:txBody>
          <a:bodyPr wrap="square" rtlCol="0">
            <a:spAutoFit/>
          </a:bodyPr>
          <a:lstStyle/>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Nombre d’appels ,entrants et sortants (durée moyenne d’appel = </a:t>
            </a:r>
            <a:r>
              <a:rPr lang="fr-FR" sz="1500" b="1" dirty="0">
                <a:solidFill>
                  <a:srgbClr val="FF0000"/>
                </a:solidFill>
                <a:latin typeface="Open Sans" panose="020B0606030504020204" pitchFamily="34" charset="0"/>
                <a:cs typeface="Arial" panose="020B0604020202020204" pitchFamily="34" charset="0"/>
              </a:rPr>
              <a:t>30 minutes</a:t>
            </a:r>
            <a:r>
              <a:rPr lang="fr-FR" sz="1500" b="1" dirty="0">
                <a:solidFill>
                  <a:srgbClr val="153D8A"/>
                </a:solidFill>
                <a:latin typeface="Montserrat" pitchFamily="2" charset="77"/>
                <a:cs typeface="Arial" panose="020B0604020202020204" pitchFamily="34" charset="0"/>
              </a:rPr>
              <a:t>)</a:t>
            </a:r>
          </a:p>
        </p:txBody>
      </p:sp>
      <p:sp>
        <p:nvSpPr>
          <p:cNvPr id="24" name="Ellipse 23"/>
          <p:cNvSpPr/>
          <p:nvPr/>
        </p:nvSpPr>
        <p:spPr>
          <a:xfrm>
            <a:off x="6204705" y="2240400"/>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r>
              <a:rPr lang="fr-FR" sz="1350" b="1" dirty="0">
                <a:solidFill>
                  <a:srgbClr val="FF0000"/>
                </a:solidFill>
                <a:latin typeface="Open Sans"/>
              </a:rPr>
              <a:t>4404</a:t>
            </a:r>
            <a:endParaRPr lang="fr-FR" sz="1350" b="1" dirty="0">
              <a:solidFill>
                <a:srgbClr val="272D31"/>
              </a:solidFill>
              <a:latin typeface="Open Sans"/>
            </a:endParaRPr>
          </a:p>
        </p:txBody>
      </p:sp>
      <p:sp>
        <p:nvSpPr>
          <p:cNvPr id="25" name="ZoneTexte 24"/>
          <p:cNvSpPr txBox="1"/>
          <p:nvPr/>
        </p:nvSpPr>
        <p:spPr>
          <a:xfrm>
            <a:off x="1435480" y="3168877"/>
            <a:ext cx="3082514" cy="784830"/>
          </a:xfrm>
          <a:prstGeom prst="rect">
            <a:avLst/>
          </a:prstGeom>
          <a:noFill/>
        </p:spPr>
        <p:txBody>
          <a:bodyPr wrap="square" rtlCol="0">
            <a:spAutoFit/>
          </a:bodyPr>
          <a:lstStyle/>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Patients orientés vers</a:t>
            </a:r>
          </a:p>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les urgences (SAU et CPOA)</a:t>
            </a:r>
          </a:p>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 en % (80% avant 2022)</a:t>
            </a:r>
          </a:p>
        </p:txBody>
      </p:sp>
      <p:sp>
        <p:nvSpPr>
          <p:cNvPr id="26" name="Ellipse 25"/>
          <p:cNvSpPr/>
          <p:nvPr/>
        </p:nvSpPr>
        <p:spPr>
          <a:xfrm>
            <a:off x="4305716" y="3086594"/>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r>
              <a:rPr lang="fr-FR" sz="1350" b="1" dirty="0">
                <a:solidFill>
                  <a:srgbClr val="FF0000"/>
                </a:solidFill>
                <a:latin typeface="Open Sans"/>
              </a:rPr>
              <a:t>51%</a:t>
            </a:r>
            <a:endParaRPr lang="fr-FR" sz="1350" b="1" dirty="0">
              <a:solidFill>
                <a:srgbClr val="272D31"/>
              </a:solidFill>
              <a:latin typeface="Open Sans"/>
            </a:endParaRPr>
          </a:p>
        </p:txBody>
      </p:sp>
      <p:sp>
        <p:nvSpPr>
          <p:cNvPr id="27" name="Ellipse 26"/>
          <p:cNvSpPr/>
          <p:nvPr/>
        </p:nvSpPr>
        <p:spPr>
          <a:xfrm>
            <a:off x="6237462" y="3039557"/>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r>
              <a:rPr lang="fr-FR" sz="1350" b="1" dirty="0">
                <a:solidFill>
                  <a:srgbClr val="FF0000"/>
                </a:solidFill>
                <a:latin typeface="Open Sans"/>
              </a:rPr>
              <a:t>33,6%</a:t>
            </a:r>
          </a:p>
        </p:txBody>
      </p:sp>
      <p:sp>
        <p:nvSpPr>
          <p:cNvPr id="30" name="ZoneTexte 29"/>
          <p:cNvSpPr txBox="1"/>
          <p:nvPr/>
        </p:nvSpPr>
        <p:spPr>
          <a:xfrm>
            <a:off x="1439652" y="4034485"/>
            <a:ext cx="3834426" cy="553998"/>
          </a:xfrm>
          <a:prstGeom prst="rect">
            <a:avLst/>
          </a:prstGeom>
          <a:noFill/>
        </p:spPr>
        <p:txBody>
          <a:bodyPr wrap="square" rtlCol="0">
            <a:spAutoFit/>
          </a:bodyPr>
          <a:lstStyle/>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Interventions au domicile </a:t>
            </a:r>
          </a:p>
          <a:p>
            <a:pPr defTabSz="685800" eaLnBrk="0" fontAlgn="base" hangingPunct="0">
              <a:spcBef>
                <a:spcPct val="0"/>
              </a:spcBef>
              <a:spcAft>
                <a:spcPct val="0"/>
              </a:spcAft>
              <a:defRPr/>
            </a:pPr>
            <a:r>
              <a:rPr lang="fr-FR" sz="1500" b="1" dirty="0">
                <a:solidFill>
                  <a:srgbClr val="153D8A"/>
                </a:solidFill>
                <a:latin typeface="Montserrat" pitchFamily="2" charset="77"/>
                <a:cs typeface="Arial" panose="020B0604020202020204" pitchFamily="34" charset="0"/>
              </a:rPr>
              <a:t>(débutées en décembre 2022)</a:t>
            </a:r>
          </a:p>
        </p:txBody>
      </p:sp>
      <p:sp>
        <p:nvSpPr>
          <p:cNvPr id="33" name="Ellipse 32"/>
          <p:cNvSpPr/>
          <p:nvPr/>
        </p:nvSpPr>
        <p:spPr>
          <a:xfrm>
            <a:off x="6290891" y="3868039"/>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r>
              <a:rPr lang="fr-FR" sz="1350" b="1" dirty="0">
                <a:solidFill>
                  <a:srgbClr val="FF0000"/>
                </a:solidFill>
                <a:latin typeface="Open Sans"/>
              </a:rPr>
              <a:t>26</a:t>
            </a:r>
          </a:p>
          <a:p>
            <a:pPr algn="ctr" defTabSz="685800" eaLnBrk="0" fontAlgn="base" hangingPunct="0">
              <a:spcBef>
                <a:spcPct val="0"/>
              </a:spcBef>
              <a:spcAft>
                <a:spcPct val="0"/>
              </a:spcAft>
              <a:defRPr/>
            </a:pPr>
            <a:r>
              <a:rPr lang="fr-FR" sz="675" b="1" dirty="0">
                <a:solidFill>
                  <a:srgbClr val="FF0000"/>
                </a:solidFill>
                <a:latin typeface="Open Sans"/>
              </a:rPr>
              <a:t>1% /Dossiers régulés</a:t>
            </a:r>
          </a:p>
        </p:txBody>
      </p:sp>
      <p:sp>
        <p:nvSpPr>
          <p:cNvPr id="38" name="Ellipse 37"/>
          <p:cNvSpPr/>
          <p:nvPr/>
        </p:nvSpPr>
        <p:spPr>
          <a:xfrm>
            <a:off x="3777645" y="967279"/>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r>
              <a:rPr lang="fr-FR" sz="1350" b="1" dirty="0">
                <a:solidFill>
                  <a:srgbClr val="FF0000"/>
                </a:solidFill>
                <a:latin typeface="Open Sans"/>
              </a:rPr>
              <a:t>2768</a:t>
            </a:r>
            <a:endParaRPr lang="fr-FR" sz="1350" b="1" dirty="0">
              <a:solidFill>
                <a:srgbClr val="272D31"/>
              </a:solidFill>
              <a:latin typeface="Open Sans"/>
            </a:endParaRPr>
          </a:p>
        </p:txBody>
      </p:sp>
      <p:pic>
        <p:nvPicPr>
          <p:cNvPr id="39" name="Imag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34907" y="1686963"/>
            <a:ext cx="1508194" cy="562934"/>
          </a:xfrm>
          <a:prstGeom prst="rect">
            <a:avLst/>
          </a:prstGeom>
        </p:spPr>
      </p:pic>
      <p:sp>
        <p:nvSpPr>
          <p:cNvPr id="40" name="Ellipse 39"/>
          <p:cNvSpPr/>
          <p:nvPr/>
        </p:nvSpPr>
        <p:spPr>
          <a:xfrm>
            <a:off x="7976390" y="1594733"/>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defTabSz="685800" eaLnBrk="0" fontAlgn="base" hangingPunct="0">
              <a:spcBef>
                <a:spcPct val="0"/>
              </a:spcBef>
              <a:spcAft>
                <a:spcPct val="0"/>
              </a:spcAft>
              <a:defRPr/>
            </a:pPr>
            <a:r>
              <a:rPr lang="fr-FR" sz="1350" b="1" dirty="0">
                <a:solidFill>
                  <a:srgbClr val="FF0000"/>
                </a:solidFill>
                <a:latin typeface="Open Sans"/>
              </a:rPr>
              <a:t>X par2</a:t>
            </a:r>
          </a:p>
          <a:p>
            <a:pPr algn="ctr" defTabSz="685800" eaLnBrk="0" fontAlgn="base" hangingPunct="0">
              <a:spcBef>
                <a:spcPct val="0"/>
              </a:spcBef>
              <a:spcAft>
                <a:spcPct val="0"/>
              </a:spcAft>
              <a:defRPr/>
            </a:pPr>
            <a:r>
              <a:rPr lang="fr-FR" sz="600" b="1" i="1" dirty="0">
                <a:solidFill>
                  <a:srgbClr val="FF0000"/>
                </a:solidFill>
                <a:latin typeface="Open Sans"/>
              </a:rPr>
              <a:t>Stabilité en 2024</a:t>
            </a:r>
          </a:p>
        </p:txBody>
      </p:sp>
      <p:pic>
        <p:nvPicPr>
          <p:cNvPr id="41" name="Picture 2" descr="75 600+ Samu Stock Illustrations, graphiques vectoriels libre de droits et  Clip Art - iStock | Ambulance, Ambulancier, Pompier">
            <a:extLst>
              <a:ext uri="{FF2B5EF4-FFF2-40B4-BE49-F238E27FC236}">
                <a16:creationId xmlns:a16="http://schemas.microsoft.com/office/drawing/2014/main" id="{FA88BCD2-4104-4518-BD73-37C3285DB38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323" b="16746"/>
          <a:stretch/>
        </p:blipFill>
        <p:spPr bwMode="auto">
          <a:xfrm>
            <a:off x="4463988" y="3977380"/>
            <a:ext cx="970204" cy="610571"/>
          </a:xfrm>
          <a:prstGeom prst="rect">
            <a:avLst/>
          </a:prstGeom>
          <a:noFill/>
          <a:extLst>
            <a:ext uri="{909E8E84-426E-40DD-AFC4-6F175D3DCCD1}">
              <a14:hiddenFill xmlns:a14="http://schemas.microsoft.com/office/drawing/2010/main">
                <a:solidFill>
                  <a:srgbClr val="FFFFFF"/>
                </a:solidFill>
              </a14:hiddenFill>
            </a:ext>
          </a:extLst>
        </p:spPr>
      </p:pic>
      <p:sp>
        <p:nvSpPr>
          <p:cNvPr id="42" name="Flèche droite 41"/>
          <p:cNvSpPr/>
          <p:nvPr/>
        </p:nvSpPr>
        <p:spPr>
          <a:xfrm>
            <a:off x="5504794" y="1874333"/>
            <a:ext cx="2256026" cy="11037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43" name="Flèche droite 42"/>
          <p:cNvSpPr/>
          <p:nvPr/>
        </p:nvSpPr>
        <p:spPr>
          <a:xfrm>
            <a:off x="5400325" y="2507359"/>
            <a:ext cx="745084" cy="166667"/>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44" name="Flèche droite 43"/>
          <p:cNvSpPr/>
          <p:nvPr/>
        </p:nvSpPr>
        <p:spPr>
          <a:xfrm>
            <a:off x="5411603" y="3284669"/>
            <a:ext cx="733806" cy="164586"/>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45" name="Flèche droite 44"/>
          <p:cNvSpPr/>
          <p:nvPr/>
        </p:nvSpPr>
        <p:spPr>
          <a:xfrm>
            <a:off x="5455613" y="4082779"/>
            <a:ext cx="733806" cy="164586"/>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28" name="Titre 27"/>
          <p:cNvSpPr>
            <a:spLocks noGrp="1"/>
          </p:cNvSpPr>
          <p:nvPr>
            <p:ph type="title"/>
          </p:nvPr>
        </p:nvSpPr>
        <p:spPr>
          <a:xfrm>
            <a:off x="412470" y="1810456"/>
            <a:ext cx="644728" cy="196208"/>
          </a:xfrm>
          <a:prstGeom prst="rect">
            <a:avLst/>
          </a:prstGeom>
        </p:spPr>
        <p:txBody>
          <a:bodyPr wrap="none">
            <a:spAutoFit/>
          </a:bodyPr>
          <a:lstStyle/>
          <a:p>
            <a:pPr algn="ctr"/>
            <a:r>
              <a:rPr lang="fr-FR" dirty="0"/>
              <a:t>SAMU PSY</a:t>
            </a:r>
          </a:p>
        </p:txBody>
      </p:sp>
      <p:sp>
        <p:nvSpPr>
          <p:cNvPr id="3" name="ZoneTexte 2">
            <a:extLst>
              <a:ext uri="{FF2B5EF4-FFF2-40B4-BE49-F238E27FC236}">
                <a16:creationId xmlns:a16="http://schemas.microsoft.com/office/drawing/2014/main" id="{81E4BDA5-673F-4FAC-B1EF-D58F962017A7}"/>
              </a:ext>
            </a:extLst>
          </p:cNvPr>
          <p:cNvSpPr txBox="1"/>
          <p:nvPr/>
        </p:nvSpPr>
        <p:spPr>
          <a:xfrm>
            <a:off x="3805402" y="611270"/>
            <a:ext cx="777113" cy="300082"/>
          </a:xfrm>
          <a:prstGeom prst="rect">
            <a:avLst/>
          </a:prstGeom>
          <a:noFill/>
        </p:spPr>
        <p:txBody>
          <a:bodyPr wrap="square" rtlCol="0">
            <a:spAutoFit/>
          </a:bodyPr>
          <a:lstStyle/>
          <a:p>
            <a:pPr algn="ctr" defTabSz="685800" eaLnBrk="0" fontAlgn="base" hangingPunct="0">
              <a:spcBef>
                <a:spcPct val="0"/>
              </a:spcBef>
              <a:spcAft>
                <a:spcPct val="0"/>
              </a:spcAft>
            </a:pPr>
            <a:r>
              <a:rPr lang="fr-FR" sz="1350" b="1" dirty="0">
                <a:solidFill>
                  <a:srgbClr val="272D31"/>
                </a:solidFill>
                <a:latin typeface="Open Sans" panose="020B0606030504020204" pitchFamily="34" charset="0"/>
                <a:cs typeface="Arial" panose="020B0604020202020204" pitchFamily="34" charset="0"/>
              </a:rPr>
              <a:t>2022</a:t>
            </a:r>
          </a:p>
        </p:txBody>
      </p:sp>
      <p:sp>
        <p:nvSpPr>
          <p:cNvPr id="29" name="ZoneTexte 28">
            <a:extLst>
              <a:ext uri="{FF2B5EF4-FFF2-40B4-BE49-F238E27FC236}">
                <a16:creationId xmlns:a16="http://schemas.microsoft.com/office/drawing/2014/main" id="{7C1B995D-ED49-459F-88C7-A61FB594B36D}"/>
              </a:ext>
            </a:extLst>
          </p:cNvPr>
          <p:cNvSpPr txBox="1"/>
          <p:nvPr/>
        </p:nvSpPr>
        <p:spPr>
          <a:xfrm>
            <a:off x="6300193" y="618565"/>
            <a:ext cx="777113" cy="300082"/>
          </a:xfrm>
          <a:prstGeom prst="rect">
            <a:avLst/>
          </a:prstGeom>
          <a:noFill/>
        </p:spPr>
        <p:txBody>
          <a:bodyPr wrap="square" rtlCol="0">
            <a:spAutoFit/>
          </a:bodyPr>
          <a:lstStyle/>
          <a:p>
            <a:pPr algn="ctr" defTabSz="685800" eaLnBrk="0" fontAlgn="base" hangingPunct="0">
              <a:spcBef>
                <a:spcPct val="0"/>
              </a:spcBef>
              <a:spcAft>
                <a:spcPct val="0"/>
              </a:spcAft>
            </a:pPr>
            <a:r>
              <a:rPr lang="fr-FR" sz="1350" b="1" dirty="0">
                <a:solidFill>
                  <a:srgbClr val="272D31"/>
                </a:solidFill>
                <a:latin typeface="Open Sans" panose="020B0606030504020204" pitchFamily="34" charset="0"/>
                <a:cs typeface="Arial" panose="020B0604020202020204" pitchFamily="34" charset="0"/>
              </a:rPr>
              <a:t>2023</a:t>
            </a:r>
          </a:p>
        </p:txBody>
      </p:sp>
      <p:sp>
        <p:nvSpPr>
          <p:cNvPr id="31" name="Rectangle 30">
            <a:extLst>
              <a:ext uri="{FF2B5EF4-FFF2-40B4-BE49-F238E27FC236}">
                <a16:creationId xmlns:a16="http://schemas.microsoft.com/office/drawing/2014/main" id="{A8BB9108-8CE9-4B3D-AB51-3A0CBB020408}"/>
              </a:ext>
            </a:extLst>
          </p:cNvPr>
          <p:cNvSpPr/>
          <p:nvPr/>
        </p:nvSpPr>
        <p:spPr>
          <a:xfrm>
            <a:off x="1469794" y="4880764"/>
            <a:ext cx="5856512" cy="2483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
        <p:nvSpPr>
          <p:cNvPr id="32" name="Ellipse 31">
            <a:extLst>
              <a:ext uri="{FF2B5EF4-FFF2-40B4-BE49-F238E27FC236}">
                <a16:creationId xmlns:a16="http://schemas.microsoft.com/office/drawing/2014/main" id="{DB33C21D-EB05-43D4-93B9-6CB4323B8A73}"/>
              </a:ext>
            </a:extLst>
          </p:cNvPr>
          <p:cNvSpPr/>
          <p:nvPr/>
        </p:nvSpPr>
        <p:spPr>
          <a:xfrm>
            <a:off x="7976390" y="2274717"/>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r>
              <a:rPr lang="fr-FR" sz="1350" b="1" dirty="0">
                <a:solidFill>
                  <a:srgbClr val="FF0000"/>
                </a:solidFill>
                <a:latin typeface="Open Sans"/>
              </a:rPr>
              <a:t>6672</a:t>
            </a:r>
          </a:p>
        </p:txBody>
      </p:sp>
      <p:sp>
        <p:nvSpPr>
          <p:cNvPr id="2" name="ZoneTexte 1">
            <a:extLst>
              <a:ext uri="{FF2B5EF4-FFF2-40B4-BE49-F238E27FC236}">
                <a16:creationId xmlns:a16="http://schemas.microsoft.com/office/drawing/2014/main" id="{F0839892-60E6-4189-85D6-FA1882648DF7}"/>
              </a:ext>
            </a:extLst>
          </p:cNvPr>
          <p:cNvSpPr txBox="1"/>
          <p:nvPr/>
        </p:nvSpPr>
        <p:spPr>
          <a:xfrm>
            <a:off x="8082391" y="586400"/>
            <a:ext cx="968087" cy="300082"/>
          </a:xfrm>
          <a:prstGeom prst="rect">
            <a:avLst/>
          </a:prstGeom>
          <a:noFill/>
        </p:spPr>
        <p:txBody>
          <a:bodyPr wrap="square" rtlCol="0">
            <a:spAutoFit/>
          </a:bodyPr>
          <a:lstStyle/>
          <a:p>
            <a:pPr defTabSz="685800" eaLnBrk="0" fontAlgn="base" hangingPunct="0">
              <a:spcBef>
                <a:spcPct val="0"/>
              </a:spcBef>
              <a:spcAft>
                <a:spcPct val="0"/>
              </a:spcAft>
            </a:pPr>
            <a:r>
              <a:rPr lang="fr-FR" sz="1350" b="1" dirty="0">
                <a:solidFill>
                  <a:srgbClr val="272D31"/>
                </a:solidFill>
                <a:latin typeface="Open Sans" panose="020B0606030504020204" pitchFamily="34" charset="0"/>
                <a:cs typeface="Arial" panose="020B0604020202020204" pitchFamily="34" charset="0"/>
              </a:rPr>
              <a:t>2024</a:t>
            </a:r>
          </a:p>
        </p:txBody>
      </p:sp>
      <p:sp>
        <p:nvSpPr>
          <p:cNvPr id="34" name="Ellipse 33">
            <a:extLst>
              <a:ext uri="{FF2B5EF4-FFF2-40B4-BE49-F238E27FC236}">
                <a16:creationId xmlns:a16="http://schemas.microsoft.com/office/drawing/2014/main" id="{BC811854-F09B-45C7-B787-E7DF94D04C04}"/>
              </a:ext>
            </a:extLst>
          </p:cNvPr>
          <p:cNvSpPr/>
          <p:nvPr/>
        </p:nvSpPr>
        <p:spPr>
          <a:xfrm>
            <a:off x="8060302" y="2976222"/>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r>
              <a:rPr lang="fr-FR" sz="1350" b="1" dirty="0">
                <a:solidFill>
                  <a:srgbClr val="FF0000"/>
                </a:solidFill>
                <a:latin typeface="Open Sans"/>
              </a:rPr>
              <a:t>33,1%</a:t>
            </a:r>
          </a:p>
        </p:txBody>
      </p:sp>
      <p:sp>
        <p:nvSpPr>
          <p:cNvPr id="35" name="Ellipse 34">
            <a:extLst>
              <a:ext uri="{FF2B5EF4-FFF2-40B4-BE49-F238E27FC236}">
                <a16:creationId xmlns:a16="http://schemas.microsoft.com/office/drawing/2014/main" id="{4A3CF448-90E9-4A7B-9E78-632E9A033D65}"/>
              </a:ext>
            </a:extLst>
          </p:cNvPr>
          <p:cNvSpPr/>
          <p:nvPr/>
        </p:nvSpPr>
        <p:spPr>
          <a:xfrm>
            <a:off x="8060302" y="3868039"/>
            <a:ext cx="968087" cy="59406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endParaRPr lang="fr-FR" sz="1350" b="1" dirty="0">
              <a:solidFill>
                <a:srgbClr val="FF0000"/>
              </a:solidFill>
              <a:latin typeface="Open Sans"/>
            </a:endParaRPr>
          </a:p>
          <a:p>
            <a:pPr algn="ctr" defTabSz="685800" eaLnBrk="0" fontAlgn="base" hangingPunct="0">
              <a:spcBef>
                <a:spcPct val="0"/>
              </a:spcBef>
              <a:spcAft>
                <a:spcPct val="0"/>
              </a:spcAft>
              <a:defRPr/>
            </a:pPr>
            <a:r>
              <a:rPr lang="fr-FR" sz="1350" b="1" dirty="0">
                <a:solidFill>
                  <a:srgbClr val="FF0000"/>
                </a:solidFill>
                <a:latin typeface="Open Sans"/>
              </a:rPr>
              <a:t>167</a:t>
            </a:r>
          </a:p>
          <a:p>
            <a:pPr algn="ctr" defTabSz="685800" eaLnBrk="0" fontAlgn="base" hangingPunct="0">
              <a:spcBef>
                <a:spcPct val="0"/>
              </a:spcBef>
              <a:spcAft>
                <a:spcPct val="0"/>
              </a:spcAft>
              <a:defRPr/>
            </a:pPr>
            <a:r>
              <a:rPr lang="fr-FR" sz="675" b="1" dirty="0">
                <a:solidFill>
                  <a:srgbClr val="FF0000"/>
                </a:solidFill>
                <a:latin typeface="Open Sans"/>
              </a:rPr>
              <a:t>4% /Dossiers régulés</a:t>
            </a:r>
          </a:p>
          <a:p>
            <a:pPr algn="ctr" defTabSz="685800" eaLnBrk="0" fontAlgn="base" hangingPunct="0">
              <a:spcBef>
                <a:spcPct val="0"/>
              </a:spcBef>
              <a:spcAft>
                <a:spcPct val="0"/>
              </a:spcAft>
              <a:defRPr/>
            </a:pPr>
            <a:endParaRPr lang="fr-FR" sz="1350" b="1" dirty="0">
              <a:solidFill>
                <a:srgbClr val="FF0000"/>
              </a:solidFill>
              <a:latin typeface="Open Sans"/>
            </a:endParaRPr>
          </a:p>
        </p:txBody>
      </p:sp>
      <p:sp>
        <p:nvSpPr>
          <p:cNvPr id="36" name="Ellipse 35">
            <a:extLst>
              <a:ext uri="{FF2B5EF4-FFF2-40B4-BE49-F238E27FC236}">
                <a16:creationId xmlns:a16="http://schemas.microsoft.com/office/drawing/2014/main" id="{555F97CB-5DE2-46DE-993D-4A0C222B074B}"/>
              </a:ext>
            </a:extLst>
          </p:cNvPr>
          <p:cNvSpPr/>
          <p:nvPr/>
        </p:nvSpPr>
        <p:spPr>
          <a:xfrm>
            <a:off x="7920372" y="900676"/>
            <a:ext cx="970059" cy="594437"/>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685800" eaLnBrk="0" fontAlgn="base" hangingPunct="0">
              <a:spcBef>
                <a:spcPct val="0"/>
              </a:spcBef>
              <a:spcAft>
                <a:spcPct val="0"/>
              </a:spcAft>
              <a:defRPr/>
            </a:pPr>
            <a:endParaRPr lang="fr-FR" sz="1350" b="1" dirty="0">
              <a:solidFill>
                <a:srgbClr val="FF0000"/>
              </a:solidFill>
              <a:latin typeface="Open Sans"/>
            </a:endParaRPr>
          </a:p>
          <a:p>
            <a:pPr algn="ctr" defTabSz="685800" eaLnBrk="0" fontAlgn="base" hangingPunct="0">
              <a:spcBef>
                <a:spcPct val="0"/>
              </a:spcBef>
              <a:spcAft>
                <a:spcPct val="0"/>
              </a:spcAft>
              <a:defRPr/>
            </a:pPr>
            <a:endParaRPr lang="fr-FR" sz="1350" b="1" dirty="0">
              <a:solidFill>
                <a:srgbClr val="FF0000"/>
              </a:solidFill>
              <a:latin typeface="Open Sans"/>
            </a:endParaRPr>
          </a:p>
          <a:p>
            <a:pPr algn="ctr" defTabSz="685800" eaLnBrk="0" fontAlgn="base" hangingPunct="0">
              <a:spcBef>
                <a:spcPct val="0"/>
              </a:spcBef>
              <a:spcAft>
                <a:spcPct val="0"/>
              </a:spcAft>
              <a:defRPr/>
            </a:pPr>
            <a:r>
              <a:rPr lang="fr-FR" sz="1350" b="1" dirty="0">
                <a:solidFill>
                  <a:srgbClr val="FF0000"/>
                </a:solidFill>
                <a:latin typeface="Open Sans"/>
              </a:rPr>
              <a:t>4244</a:t>
            </a:r>
          </a:p>
          <a:p>
            <a:pPr algn="ctr" defTabSz="685800" eaLnBrk="0" fontAlgn="base" hangingPunct="0">
              <a:spcBef>
                <a:spcPct val="0"/>
              </a:spcBef>
              <a:spcAft>
                <a:spcPct val="0"/>
              </a:spcAft>
              <a:defRPr/>
            </a:pPr>
            <a:r>
              <a:rPr lang="fr-FR" sz="600" b="1" dirty="0">
                <a:solidFill>
                  <a:srgbClr val="FF0000"/>
                </a:solidFill>
                <a:latin typeface="Open Sans"/>
              </a:rPr>
              <a:t>   </a:t>
            </a:r>
          </a:p>
          <a:p>
            <a:pPr algn="ctr" defTabSz="685800" eaLnBrk="0" fontAlgn="base" hangingPunct="0">
              <a:spcBef>
                <a:spcPct val="0"/>
              </a:spcBef>
              <a:spcAft>
                <a:spcPct val="0"/>
              </a:spcAft>
              <a:defRPr/>
            </a:pPr>
            <a:endParaRPr lang="fr-FR" sz="1350" b="1" dirty="0">
              <a:solidFill>
                <a:srgbClr val="FF0000"/>
              </a:solidFill>
              <a:latin typeface="Open Sans"/>
            </a:endParaRPr>
          </a:p>
          <a:p>
            <a:pPr algn="ctr" defTabSz="685800" eaLnBrk="0" fontAlgn="base" hangingPunct="0">
              <a:spcBef>
                <a:spcPct val="0"/>
              </a:spcBef>
              <a:spcAft>
                <a:spcPct val="0"/>
              </a:spcAft>
              <a:defRPr/>
            </a:pPr>
            <a:endParaRPr lang="fr-FR" sz="1350" b="1" dirty="0">
              <a:solidFill>
                <a:srgbClr val="272D31"/>
              </a:solidFill>
              <a:latin typeface="Open Sans"/>
            </a:endParaRPr>
          </a:p>
        </p:txBody>
      </p:sp>
      <p:sp>
        <p:nvSpPr>
          <p:cNvPr id="37" name="Flèche droite 15">
            <a:extLst>
              <a:ext uri="{FF2B5EF4-FFF2-40B4-BE49-F238E27FC236}">
                <a16:creationId xmlns:a16="http://schemas.microsoft.com/office/drawing/2014/main" id="{A3BFB136-65D1-44E8-BF72-124BCC649190}"/>
              </a:ext>
            </a:extLst>
          </p:cNvPr>
          <p:cNvSpPr/>
          <p:nvPr/>
        </p:nvSpPr>
        <p:spPr>
          <a:xfrm>
            <a:off x="7259343" y="1128743"/>
            <a:ext cx="595693" cy="18852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46" name="Rectangle 45">
            <a:extLst>
              <a:ext uri="{FF2B5EF4-FFF2-40B4-BE49-F238E27FC236}">
                <a16:creationId xmlns:a16="http://schemas.microsoft.com/office/drawing/2014/main" id="{7725FE91-AD3A-4DFF-B6D5-44EA8CB785A7}"/>
              </a:ext>
            </a:extLst>
          </p:cNvPr>
          <p:cNvSpPr/>
          <p:nvPr/>
        </p:nvSpPr>
        <p:spPr>
          <a:xfrm>
            <a:off x="5208085" y="724902"/>
            <a:ext cx="638316" cy="300082"/>
          </a:xfrm>
          <a:prstGeom prst="rect">
            <a:avLst/>
          </a:prstGeom>
        </p:spPr>
        <p:txBody>
          <a:bodyPr wrap="none">
            <a:spAutoFit/>
          </a:bodyPr>
          <a:lstStyle/>
          <a:p>
            <a:pPr algn="ctr" defTabSz="685800" eaLnBrk="0" fontAlgn="base" hangingPunct="0">
              <a:spcBef>
                <a:spcPct val="0"/>
              </a:spcBef>
              <a:spcAft>
                <a:spcPct val="0"/>
              </a:spcAft>
              <a:defRPr/>
            </a:pPr>
            <a:r>
              <a:rPr lang="fr-FR" sz="1350" b="1" dirty="0">
                <a:solidFill>
                  <a:srgbClr val="FF0000"/>
                </a:solidFill>
                <a:latin typeface="Open Sans" panose="020B0606030504020204" pitchFamily="34" charset="0"/>
                <a:cs typeface="Arial" panose="020B0604020202020204" pitchFamily="34" charset="0"/>
              </a:rPr>
              <a:t>+23%</a:t>
            </a:r>
          </a:p>
        </p:txBody>
      </p:sp>
      <p:sp>
        <p:nvSpPr>
          <p:cNvPr id="47" name="Flèche droite 15">
            <a:extLst>
              <a:ext uri="{FF2B5EF4-FFF2-40B4-BE49-F238E27FC236}">
                <a16:creationId xmlns:a16="http://schemas.microsoft.com/office/drawing/2014/main" id="{227C4723-15E1-4B99-BB0A-2338DD2C393E}"/>
              </a:ext>
            </a:extLst>
          </p:cNvPr>
          <p:cNvSpPr/>
          <p:nvPr/>
        </p:nvSpPr>
        <p:spPr>
          <a:xfrm>
            <a:off x="7281246" y="2479663"/>
            <a:ext cx="595693" cy="178549"/>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48" name="Rectangle 47">
            <a:extLst>
              <a:ext uri="{FF2B5EF4-FFF2-40B4-BE49-F238E27FC236}">
                <a16:creationId xmlns:a16="http://schemas.microsoft.com/office/drawing/2014/main" id="{E1D8FA4C-0F19-4760-B4BF-1727EE933E07}"/>
              </a:ext>
            </a:extLst>
          </p:cNvPr>
          <p:cNvSpPr/>
          <p:nvPr/>
        </p:nvSpPr>
        <p:spPr>
          <a:xfrm>
            <a:off x="7324610" y="2135857"/>
            <a:ext cx="638316" cy="300082"/>
          </a:xfrm>
          <a:prstGeom prst="rect">
            <a:avLst/>
          </a:prstGeom>
        </p:spPr>
        <p:txBody>
          <a:bodyPr wrap="none">
            <a:spAutoFit/>
          </a:bodyPr>
          <a:lstStyle/>
          <a:p>
            <a:pPr algn="ctr" defTabSz="685800" eaLnBrk="0" fontAlgn="base" hangingPunct="0">
              <a:spcBef>
                <a:spcPct val="0"/>
              </a:spcBef>
              <a:spcAft>
                <a:spcPct val="0"/>
              </a:spcAft>
              <a:defRPr/>
            </a:pPr>
            <a:r>
              <a:rPr lang="fr-FR" sz="1350" b="1" dirty="0">
                <a:solidFill>
                  <a:srgbClr val="FF0000"/>
                </a:solidFill>
                <a:latin typeface="Open Sans" panose="020B0606030504020204" pitchFamily="34" charset="0"/>
                <a:cs typeface="Arial" panose="020B0604020202020204" pitchFamily="34" charset="0"/>
              </a:rPr>
              <a:t>+51%</a:t>
            </a:r>
          </a:p>
        </p:txBody>
      </p:sp>
      <p:sp>
        <p:nvSpPr>
          <p:cNvPr id="49" name="Flèche droite 15">
            <a:extLst>
              <a:ext uri="{FF2B5EF4-FFF2-40B4-BE49-F238E27FC236}">
                <a16:creationId xmlns:a16="http://schemas.microsoft.com/office/drawing/2014/main" id="{776BFB93-14C2-41C4-B445-E3C5BFBF2F12}"/>
              </a:ext>
            </a:extLst>
          </p:cNvPr>
          <p:cNvSpPr/>
          <p:nvPr/>
        </p:nvSpPr>
        <p:spPr>
          <a:xfrm>
            <a:off x="7343349" y="3247316"/>
            <a:ext cx="595693" cy="178549"/>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
        <p:nvSpPr>
          <p:cNvPr id="50" name="Flèche droite 15">
            <a:extLst>
              <a:ext uri="{FF2B5EF4-FFF2-40B4-BE49-F238E27FC236}">
                <a16:creationId xmlns:a16="http://schemas.microsoft.com/office/drawing/2014/main" id="{9E6A0A0C-6086-4B04-9076-99D001DE2D51}"/>
              </a:ext>
            </a:extLst>
          </p:cNvPr>
          <p:cNvSpPr/>
          <p:nvPr/>
        </p:nvSpPr>
        <p:spPr>
          <a:xfrm>
            <a:off x="7372602" y="4063381"/>
            <a:ext cx="595693" cy="17944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685800" eaLnBrk="0" fontAlgn="base" hangingPunct="0">
              <a:spcBef>
                <a:spcPct val="0"/>
              </a:spcBef>
              <a:spcAft>
                <a:spcPct val="0"/>
              </a:spcAft>
              <a:defRPr/>
            </a:pPr>
            <a:endParaRPr lang="fr-FR" sz="1350">
              <a:solidFill>
                <a:prstClr val="white"/>
              </a:solidFill>
              <a:latin typeface="Open Sans"/>
            </a:endParaRPr>
          </a:p>
        </p:txBody>
      </p:sp>
    </p:spTree>
    <p:extLst>
      <p:ext uri="{BB962C8B-B14F-4D97-AF65-F5344CB8AC3E}">
        <p14:creationId xmlns:p14="http://schemas.microsoft.com/office/powerpoint/2010/main" val="1067893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C62F0D-0F3C-267A-9D1C-57FC93BD465B}"/>
              </a:ext>
            </a:extLst>
          </p:cNvPr>
          <p:cNvSpPr>
            <a:spLocks noGrp="1"/>
          </p:cNvSpPr>
          <p:nvPr>
            <p:ph type="title"/>
          </p:nvPr>
        </p:nvSpPr>
        <p:spPr/>
        <p:txBody>
          <a:bodyPr/>
          <a:lstStyle/>
          <a:p>
            <a:r>
              <a:rPr lang="fr-FR" dirty="0"/>
              <a:t>Les besoins en santé mentale depuis la crise sanitaire</a:t>
            </a:r>
          </a:p>
        </p:txBody>
      </p:sp>
      <p:sp>
        <p:nvSpPr>
          <p:cNvPr id="4" name="Espace réservé du numéro de diapositive 3">
            <a:extLst>
              <a:ext uri="{FF2B5EF4-FFF2-40B4-BE49-F238E27FC236}">
                <a16:creationId xmlns:a16="http://schemas.microsoft.com/office/drawing/2014/main" id="{D606BF70-D90E-4B7E-94F2-2EE7A270CDA3}"/>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8</a:t>
            </a:fld>
            <a:endParaRPr lang="fr-FR" dirty="0">
              <a:solidFill>
                <a:prstClr val="white"/>
              </a:solidFill>
            </a:endParaRPr>
          </a:p>
        </p:txBody>
      </p:sp>
      <p:sp>
        <p:nvSpPr>
          <p:cNvPr id="5" name="Rectangle 1">
            <a:extLst>
              <a:ext uri="{FF2B5EF4-FFF2-40B4-BE49-F238E27FC236}">
                <a16:creationId xmlns:a16="http://schemas.microsoft.com/office/drawing/2014/main" id="{73716687-CDFD-4561-9EAE-0CDC6D76E229}"/>
              </a:ext>
            </a:extLst>
          </p:cNvPr>
          <p:cNvSpPr>
            <a:spLocks noGrp="1" noChangeArrowheads="1"/>
          </p:cNvSpPr>
          <p:nvPr>
            <p:ph sz="quarter" idx="10"/>
          </p:nvPr>
        </p:nvSpPr>
        <p:spPr bwMode="auto">
          <a:xfrm>
            <a:off x="334849" y="1193187"/>
            <a:ext cx="8668475" cy="2562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800" b="1" dirty="0"/>
              <a:t>Depuis la crise sanitaire, les besoins ont profondément évolué :</a:t>
            </a:r>
            <a:endParaRPr lang="fr-FR" altLang="fr-FR" sz="1800" dirty="0"/>
          </a:p>
          <a:p>
            <a:pPr algn="l" eaLnBrk="0" fontAlgn="base" hangingPunct="0">
              <a:lnSpc>
                <a:spcPct val="100000"/>
              </a:lnSpc>
              <a:spcBef>
                <a:spcPct val="0"/>
              </a:spcBef>
              <a:spcAft>
                <a:spcPct val="0"/>
              </a:spcAft>
              <a:buFontTx/>
              <a:buChar char="•"/>
            </a:pPr>
            <a:r>
              <a:rPr lang="fr-FR" altLang="fr-FR" sz="1800" dirty="0"/>
              <a:t>Hausse significative des demandes de soins psychiques ;</a:t>
            </a:r>
          </a:p>
          <a:p>
            <a:pPr algn="l" eaLnBrk="0" fontAlgn="base" hangingPunct="0">
              <a:lnSpc>
                <a:spcPct val="100000"/>
              </a:lnSpc>
              <a:spcBef>
                <a:spcPct val="0"/>
              </a:spcBef>
              <a:spcAft>
                <a:spcPct val="0"/>
              </a:spcAft>
              <a:buFontTx/>
              <a:buChar char="•"/>
            </a:pPr>
            <a:r>
              <a:rPr lang="fr-FR" altLang="fr-FR" sz="1800" dirty="0"/>
              <a:t>Publics les plus concernés : </a:t>
            </a:r>
            <a:r>
              <a:rPr lang="fr-FR" altLang="fr-FR" sz="1800" b="1" dirty="0"/>
              <a:t>jeunes, étudiants, familles, personnes en situation de précarité</a:t>
            </a:r>
            <a:r>
              <a:rPr lang="fr-FR" altLang="fr-FR" sz="1800" dirty="0"/>
              <a:t> ;</a:t>
            </a:r>
          </a:p>
          <a:p>
            <a:pPr algn="l" eaLnBrk="0" fontAlgn="base" hangingPunct="0">
              <a:lnSpc>
                <a:spcPct val="100000"/>
              </a:lnSpc>
              <a:spcBef>
                <a:spcPct val="0"/>
              </a:spcBef>
              <a:spcAft>
                <a:spcPct val="0"/>
              </a:spcAft>
              <a:buFontTx/>
              <a:buChar char="•"/>
            </a:pPr>
            <a:r>
              <a:rPr lang="fr-FR" altLang="fr-FR" sz="1800" dirty="0"/>
              <a:t>Transformation des attentes : besoin d’accompagnement, de prévention et de continuité.</a:t>
            </a:r>
          </a:p>
          <a:p>
            <a:pPr algn="l" eaLnBrk="0" fontAlgn="base" hangingPunct="0">
              <a:lnSpc>
                <a:spcPct val="100000"/>
              </a:lnSpc>
              <a:spcBef>
                <a:spcPct val="0"/>
              </a:spcBef>
              <a:spcAft>
                <a:spcPct val="0"/>
              </a:spcAft>
            </a:pPr>
            <a:r>
              <a:rPr lang="fr-FR" altLang="fr-FR" sz="1800" dirty="0"/>
              <a:t>🟩 </a:t>
            </a:r>
            <a:r>
              <a:rPr lang="fr-FR" altLang="fr-FR" sz="1800" b="1" dirty="0"/>
              <a:t>La santé mentale dépasse la question du soin :</a:t>
            </a:r>
            <a:endParaRPr lang="fr-FR" altLang="fr-FR" sz="1800" dirty="0"/>
          </a:p>
          <a:p>
            <a:pPr algn="l" eaLnBrk="0" fontAlgn="base" hangingPunct="0">
              <a:lnSpc>
                <a:spcPct val="100000"/>
              </a:lnSpc>
              <a:spcBef>
                <a:spcPct val="0"/>
              </a:spcBef>
              <a:spcAft>
                <a:spcPct val="0"/>
              </a:spcAft>
            </a:pPr>
            <a:r>
              <a:rPr lang="fr-FR" altLang="fr-FR" sz="1800" dirty="0"/>
              <a:t>Elle dépend aussi du </a:t>
            </a:r>
            <a:r>
              <a:rPr lang="fr-FR" altLang="fr-FR" sz="1800" b="1" dirty="0"/>
              <a:t>logement, du travail, de la scolarité, du lien social, de l’accès à la culture</a:t>
            </a:r>
            <a:r>
              <a:rPr lang="fr-FR" altLang="fr-FR" sz="1800" dirty="0"/>
              <a:t> et, plus largement, des </a:t>
            </a:r>
            <a:r>
              <a:rPr lang="fr-FR" altLang="fr-FR" sz="1800" b="1" dirty="0"/>
              <a:t>conditions de vie quotidiennes</a:t>
            </a:r>
            <a:r>
              <a:rPr lang="fr-FR" altLang="fr-FR" sz="1800" dirty="0"/>
              <a:t>.</a:t>
            </a:r>
          </a:p>
        </p:txBody>
      </p:sp>
    </p:spTree>
    <p:extLst>
      <p:ext uri="{BB962C8B-B14F-4D97-AF65-F5344CB8AC3E}">
        <p14:creationId xmlns:p14="http://schemas.microsoft.com/office/powerpoint/2010/main" val="66748287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6CDA4-9C10-39D4-EDFA-6ED0E8BA0BB3}"/>
            </a:ext>
          </a:extLst>
        </p:cNvPr>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EF89B8EF-3D35-C3C0-F4E3-65B9AF7461B8}"/>
              </a:ext>
            </a:extLst>
          </p:cNvPr>
          <p:cNvSpPr>
            <a:spLocks noGrp="1"/>
          </p:cNvSpPr>
          <p:nvPr>
            <p:ph sz="quarter" idx="13"/>
          </p:nvPr>
        </p:nvSpPr>
        <p:spPr>
          <a:xfrm>
            <a:off x="1227163" y="226141"/>
            <a:ext cx="7301066" cy="398408"/>
          </a:xfrm>
        </p:spPr>
        <p:txBody>
          <a:bodyPr>
            <a:normAutofit/>
          </a:bodyPr>
          <a:lstStyle/>
          <a:p>
            <a:r>
              <a:rPr lang="fr-FR" sz="2400" b="0" dirty="0"/>
              <a:t>Cas 1</a:t>
            </a:r>
          </a:p>
        </p:txBody>
      </p:sp>
      <p:sp>
        <p:nvSpPr>
          <p:cNvPr id="7" name="Rectangle 6">
            <a:extLst>
              <a:ext uri="{FF2B5EF4-FFF2-40B4-BE49-F238E27FC236}">
                <a16:creationId xmlns:a16="http://schemas.microsoft.com/office/drawing/2014/main" id="{23EEEDF0-C93B-13A2-EFD7-426D497BE8E5}"/>
              </a:ext>
            </a:extLst>
          </p:cNvPr>
          <p:cNvSpPr/>
          <p:nvPr/>
        </p:nvSpPr>
        <p:spPr>
          <a:xfrm>
            <a:off x="649764" y="2443372"/>
            <a:ext cx="644728"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SAMU PSY</a:t>
            </a:r>
          </a:p>
        </p:txBody>
      </p:sp>
      <p:sp>
        <p:nvSpPr>
          <p:cNvPr id="3" name="Espace réservé du numéro de diapositive 2">
            <a:extLst>
              <a:ext uri="{FF2B5EF4-FFF2-40B4-BE49-F238E27FC236}">
                <a16:creationId xmlns:a16="http://schemas.microsoft.com/office/drawing/2014/main" id="{A332C6AB-D8C0-3866-4ADD-07663BA77A45}"/>
              </a:ext>
            </a:extLst>
          </p:cNvPr>
          <p:cNvSpPr>
            <a:spLocks noGrp="1"/>
          </p:cNvSpPr>
          <p:nvPr>
            <p:ph type="sldNum" sz="quarter" idx="22"/>
          </p:nvPr>
        </p:nvSpPr>
        <p:spPr/>
        <p:txBody>
          <a:bodyPr/>
          <a:lstStyle/>
          <a:p>
            <a:pPr defTabSz="685800" fontAlgn="base">
              <a:spcBef>
                <a:spcPct val="0"/>
              </a:spcBef>
              <a:spcAft>
                <a:spcPct val="0"/>
              </a:spcAft>
            </a:pPr>
            <a:fld id="{A8AB9776-B73F-0A4C-AE34-B532D0FFE93B}" type="slidenum">
              <a:rPr lang="fr-FR" altLang="fr-FR">
                <a:solidFill>
                  <a:prstClr val="white"/>
                </a:solidFill>
                <a:cs typeface="Arial" panose="020B0604020202020204" pitchFamily="34" charset="0"/>
              </a:rPr>
              <a:pPr defTabSz="685800" fontAlgn="base">
                <a:spcBef>
                  <a:spcPct val="0"/>
                </a:spcBef>
                <a:spcAft>
                  <a:spcPct val="0"/>
                </a:spcAft>
              </a:pPr>
              <a:t>80</a:t>
            </a:fld>
            <a:endParaRPr lang="fr-FR" altLang="fr-FR" dirty="0">
              <a:solidFill>
                <a:prstClr val="white"/>
              </a:solidFill>
              <a:cs typeface="Arial" panose="020B0604020202020204" pitchFamily="34" charset="0"/>
            </a:endParaRPr>
          </a:p>
        </p:txBody>
      </p:sp>
      <p:sp>
        <p:nvSpPr>
          <p:cNvPr id="2" name="Espace réservé du contenu 2">
            <a:extLst>
              <a:ext uri="{FF2B5EF4-FFF2-40B4-BE49-F238E27FC236}">
                <a16:creationId xmlns:a16="http://schemas.microsoft.com/office/drawing/2014/main" id="{8ACA8927-6D0A-7DD6-B103-04B57D24A6FB}"/>
              </a:ext>
            </a:extLst>
          </p:cNvPr>
          <p:cNvSpPr txBox="1">
            <a:spLocks/>
          </p:cNvSpPr>
          <p:nvPr/>
        </p:nvSpPr>
        <p:spPr>
          <a:xfrm>
            <a:off x="1227164" y="1025986"/>
            <a:ext cx="6172200" cy="3394472"/>
          </a:xfrm>
          <a:prstGeom prst="rect">
            <a:avLst/>
          </a:prstGeom>
        </p:spPr>
        <p:txBody>
          <a:bodyPr>
            <a:normAutofit/>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2"/>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3"/>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3"/>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just" defTabSz="685800">
              <a:spcBef>
                <a:spcPts val="1125"/>
              </a:spcBef>
              <a:spcAft>
                <a:spcPts val="750"/>
              </a:spcAft>
              <a:buFont typeface="Arial" panose="020B0604020202020204" pitchFamily="34" charset="0"/>
              <a:buChar char="•"/>
            </a:pPr>
            <a:r>
              <a:rPr lang="fr-FR" sz="1500" dirty="0"/>
              <a:t>Patiente  de 19 ans appelle pour attaque de panique, contexte d’examens</a:t>
            </a:r>
          </a:p>
          <a:p>
            <a:pPr marL="342900" indent="-342900" algn="just" defTabSz="685800">
              <a:spcBef>
                <a:spcPts val="1125"/>
              </a:spcBef>
              <a:spcAft>
                <a:spcPts val="750"/>
              </a:spcAft>
              <a:buFont typeface="Arial" panose="020B0604020202020204" pitchFamily="34" charset="0"/>
              <a:buChar char="•"/>
            </a:pPr>
            <a:r>
              <a:rPr lang="fr-FR" sz="1500" dirty="0" err="1"/>
              <a:t>Atcds</a:t>
            </a:r>
            <a:r>
              <a:rPr lang="fr-FR" sz="1500" dirty="0"/>
              <a:t> d’attaques de panique</a:t>
            </a:r>
          </a:p>
          <a:p>
            <a:pPr algn="just" defTabSz="685800">
              <a:spcBef>
                <a:spcPts val="1125"/>
              </a:spcBef>
              <a:spcAft>
                <a:spcPts val="750"/>
              </a:spcAft>
            </a:pPr>
            <a:endParaRPr lang="fr-FR" sz="1500" dirty="0"/>
          </a:p>
          <a:p>
            <a:pPr marL="342900" indent="-342900" algn="just" defTabSz="685800">
              <a:spcBef>
                <a:spcPts val="1125"/>
              </a:spcBef>
              <a:spcAft>
                <a:spcPts val="750"/>
              </a:spcAft>
              <a:buFont typeface="Arial" panose="020B0604020202020204" pitchFamily="34" charset="0"/>
              <a:buChar char="•"/>
            </a:pPr>
            <a:r>
              <a:rPr lang="fr-FR" sz="1500" dirty="0"/>
              <a:t>Elimination d’une urgence vitale par médecin AMU</a:t>
            </a:r>
          </a:p>
          <a:p>
            <a:pPr marL="342900" indent="-342900" algn="just" defTabSz="685800">
              <a:spcBef>
                <a:spcPts val="1125"/>
              </a:spcBef>
              <a:spcAft>
                <a:spcPts val="750"/>
              </a:spcAft>
              <a:buFont typeface="Arial" panose="020B0604020202020204" pitchFamily="34" charset="0"/>
              <a:buChar char="•"/>
            </a:pPr>
            <a:r>
              <a:rPr lang="fr-FR" sz="1500" dirty="0"/>
              <a:t>Exercice de cohérence cardiaque par IDE Psy </a:t>
            </a:r>
          </a:p>
          <a:p>
            <a:pPr marL="342900" indent="-342900" algn="just" defTabSz="685800">
              <a:spcBef>
                <a:spcPts val="1125"/>
              </a:spcBef>
              <a:spcAft>
                <a:spcPts val="750"/>
              </a:spcAft>
              <a:buFont typeface="Arial" panose="020B0604020202020204" pitchFamily="34" charset="0"/>
              <a:buChar char="•"/>
            </a:pPr>
            <a:r>
              <a:rPr lang="fr-FR" sz="1500" dirty="0"/>
              <a:t>Apaisement / psychoéducation et contacts donnés après crise si besoin</a:t>
            </a:r>
          </a:p>
          <a:p>
            <a:pPr marL="342900" indent="-342900" algn="just" defTabSz="685800">
              <a:spcBef>
                <a:spcPts val="1125"/>
              </a:spcBef>
              <a:spcAft>
                <a:spcPts val="750"/>
              </a:spcAft>
              <a:buFont typeface="Arial" panose="020B0604020202020204" pitchFamily="34" charset="0"/>
              <a:buChar char="•"/>
            </a:pPr>
            <a:endParaRPr lang="fr-FR" sz="1500" dirty="0"/>
          </a:p>
          <a:p>
            <a:pPr algn="just" defTabSz="685800">
              <a:spcBef>
                <a:spcPts val="1125"/>
              </a:spcBef>
              <a:spcAft>
                <a:spcPts val="750"/>
              </a:spcAft>
            </a:pPr>
            <a:endParaRPr lang="fr-FR" sz="1500" dirty="0"/>
          </a:p>
          <a:p>
            <a:pPr algn="just" defTabSz="685800">
              <a:spcBef>
                <a:spcPts val="1125"/>
              </a:spcBef>
              <a:spcAft>
                <a:spcPts val="750"/>
              </a:spcAft>
            </a:pPr>
            <a:endParaRPr lang="fr-FR" sz="2175" dirty="0"/>
          </a:p>
          <a:p>
            <a:pPr marL="257175" indent="-257175" defTabSz="685800">
              <a:spcBef>
                <a:spcPts val="1125"/>
              </a:spcBef>
              <a:spcAft>
                <a:spcPts val="750"/>
              </a:spcAft>
              <a:buFont typeface="Arial" panose="020B0604020202020204" pitchFamily="34" charset="0"/>
              <a:buChar char="•"/>
            </a:pPr>
            <a:endParaRPr lang="fr-FR" sz="1500" dirty="0"/>
          </a:p>
        </p:txBody>
      </p:sp>
      <p:sp>
        <p:nvSpPr>
          <p:cNvPr id="9" name="Rectangle 8">
            <a:extLst>
              <a:ext uri="{FF2B5EF4-FFF2-40B4-BE49-F238E27FC236}">
                <a16:creationId xmlns:a16="http://schemas.microsoft.com/office/drawing/2014/main" id="{12471186-5341-CC2B-C8ED-440F633BB1F0}"/>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203170084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B73F4-5923-0DA8-38C4-7BCA0785B6EE}"/>
            </a:ext>
          </a:extLst>
        </p:cNvPr>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110DC58-6E75-F79D-F892-BFE89E12F160}"/>
              </a:ext>
            </a:extLst>
          </p:cNvPr>
          <p:cNvSpPr>
            <a:spLocks noGrp="1"/>
          </p:cNvSpPr>
          <p:nvPr>
            <p:ph sz="quarter" idx="13"/>
          </p:nvPr>
        </p:nvSpPr>
        <p:spPr>
          <a:xfrm>
            <a:off x="1227163" y="226141"/>
            <a:ext cx="7301066" cy="398408"/>
          </a:xfrm>
        </p:spPr>
        <p:txBody>
          <a:bodyPr>
            <a:normAutofit/>
          </a:bodyPr>
          <a:lstStyle/>
          <a:p>
            <a:r>
              <a:rPr lang="fr-FR" sz="2400" b="0" dirty="0"/>
              <a:t>Cas 2</a:t>
            </a:r>
          </a:p>
        </p:txBody>
      </p:sp>
      <p:sp>
        <p:nvSpPr>
          <p:cNvPr id="7" name="Rectangle 6">
            <a:extLst>
              <a:ext uri="{FF2B5EF4-FFF2-40B4-BE49-F238E27FC236}">
                <a16:creationId xmlns:a16="http://schemas.microsoft.com/office/drawing/2014/main" id="{7B67F1D1-7102-5DE8-9D07-FA7F8F08B3CA}"/>
              </a:ext>
            </a:extLst>
          </p:cNvPr>
          <p:cNvSpPr/>
          <p:nvPr/>
        </p:nvSpPr>
        <p:spPr>
          <a:xfrm>
            <a:off x="649764" y="2443372"/>
            <a:ext cx="644728"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SAMU PSY</a:t>
            </a:r>
          </a:p>
        </p:txBody>
      </p:sp>
      <p:sp>
        <p:nvSpPr>
          <p:cNvPr id="3" name="Espace réservé du numéro de diapositive 2">
            <a:extLst>
              <a:ext uri="{FF2B5EF4-FFF2-40B4-BE49-F238E27FC236}">
                <a16:creationId xmlns:a16="http://schemas.microsoft.com/office/drawing/2014/main" id="{BA1375A7-D75D-9AA5-A1C2-5257EB65004D}"/>
              </a:ext>
            </a:extLst>
          </p:cNvPr>
          <p:cNvSpPr>
            <a:spLocks noGrp="1"/>
          </p:cNvSpPr>
          <p:nvPr>
            <p:ph type="sldNum" sz="quarter" idx="22"/>
          </p:nvPr>
        </p:nvSpPr>
        <p:spPr/>
        <p:txBody>
          <a:bodyPr/>
          <a:lstStyle/>
          <a:p>
            <a:pPr defTabSz="685800" fontAlgn="base">
              <a:spcBef>
                <a:spcPct val="0"/>
              </a:spcBef>
              <a:spcAft>
                <a:spcPct val="0"/>
              </a:spcAft>
            </a:pPr>
            <a:fld id="{A8AB9776-B73F-0A4C-AE34-B532D0FFE93B}" type="slidenum">
              <a:rPr lang="fr-FR" altLang="fr-FR">
                <a:solidFill>
                  <a:prstClr val="white"/>
                </a:solidFill>
                <a:cs typeface="Arial" panose="020B0604020202020204" pitchFamily="34" charset="0"/>
              </a:rPr>
              <a:pPr defTabSz="685800" fontAlgn="base">
                <a:spcBef>
                  <a:spcPct val="0"/>
                </a:spcBef>
                <a:spcAft>
                  <a:spcPct val="0"/>
                </a:spcAft>
              </a:pPr>
              <a:t>81</a:t>
            </a:fld>
            <a:endParaRPr lang="fr-FR" altLang="fr-FR" dirty="0">
              <a:solidFill>
                <a:prstClr val="white"/>
              </a:solidFill>
              <a:cs typeface="Arial" panose="020B0604020202020204" pitchFamily="34" charset="0"/>
            </a:endParaRPr>
          </a:p>
        </p:txBody>
      </p:sp>
      <p:sp>
        <p:nvSpPr>
          <p:cNvPr id="2" name="Espace réservé du contenu 2">
            <a:extLst>
              <a:ext uri="{FF2B5EF4-FFF2-40B4-BE49-F238E27FC236}">
                <a16:creationId xmlns:a16="http://schemas.microsoft.com/office/drawing/2014/main" id="{76849005-DA0C-8565-ABE6-73CEBDBE2A12}"/>
              </a:ext>
            </a:extLst>
          </p:cNvPr>
          <p:cNvSpPr txBox="1">
            <a:spLocks/>
          </p:cNvSpPr>
          <p:nvPr/>
        </p:nvSpPr>
        <p:spPr>
          <a:xfrm>
            <a:off x="1227164" y="1025986"/>
            <a:ext cx="6172200" cy="3394472"/>
          </a:xfrm>
          <a:prstGeom prst="rect">
            <a:avLst/>
          </a:prstGeom>
        </p:spPr>
        <p:txBody>
          <a:bodyPr>
            <a:normAutofit/>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2"/>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3"/>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3"/>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just" defTabSz="685800">
              <a:spcBef>
                <a:spcPts val="1125"/>
              </a:spcBef>
              <a:spcAft>
                <a:spcPts val="750"/>
              </a:spcAft>
              <a:buFont typeface="Arial" panose="020B0604020202020204" pitchFamily="34" charset="0"/>
              <a:buChar char="•"/>
            </a:pPr>
            <a:r>
              <a:rPr lang="fr-FR" sz="1500" dirty="0"/>
              <a:t>Patient de 48 ans non connu signalé par voisinage (troubles du comportement et propos délirants)</a:t>
            </a:r>
          </a:p>
          <a:p>
            <a:pPr marL="342900" indent="-342900" algn="just" defTabSz="685800">
              <a:spcBef>
                <a:spcPts val="1125"/>
              </a:spcBef>
              <a:spcAft>
                <a:spcPts val="750"/>
              </a:spcAft>
              <a:buFont typeface="Arial" panose="020B0604020202020204" pitchFamily="34" charset="0"/>
              <a:buChar char="•"/>
            </a:pPr>
            <a:endParaRPr lang="fr-FR" sz="1500" dirty="0"/>
          </a:p>
          <a:p>
            <a:pPr marL="342900" indent="-342900" algn="just" defTabSz="685800">
              <a:spcBef>
                <a:spcPts val="1125"/>
              </a:spcBef>
              <a:spcAft>
                <a:spcPts val="750"/>
              </a:spcAft>
              <a:buFont typeface="Arial" panose="020B0604020202020204" pitchFamily="34" charset="0"/>
              <a:buChar char="•"/>
            </a:pPr>
            <a:r>
              <a:rPr lang="fr-FR" sz="1500" dirty="0"/>
              <a:t>Intervention d’évaluation au domicile : décompensation délirante, rupture de suivi après déménagement</a:t>
            </a:r>
          </a:p>
          <a:p>
            <a:pPr marL="342900" indent="-342900" algn="just" defTabSz="685800">
              <a:spcBef>
                <a:spcPts val="1125"/>
              </a:spcBef>
              <a:spcAft>
                <a:spcPts val="750"/>
              </a:spcAft>
              <a:buFont typeface="Arial" panose="020B0604020202020204" pitchFamily="34" charset="0"/>
              <a:buChar char="•"/>
            </a:pPr>
            <a:r>
              <a:rPr lang="fr-FR" sz="1500" dirty="0"/>
              <a:t>Accompagnement aux urgences</a:t>
            </a:r>
          </a:p>
          <a:p>
            <a:pPr marL="342900" indent="-342900" algn="just" defTabSz="685800">
              <a:spcBef>
                <a:spcPts val="1125"/>
              </a:spcBef>
              <a:spcAft>
                <a:spcPts val="750"/>
              </a:spcAft>
              <a:buFont typeface="Arial" panose="020B0604020202020204" pitchFamily="34" charset="0"/>
              <a:buChar char="•"/>
            </a:pPr>
            <a:r>
              <a:rPr lang="fr-FR" sz="1500" dirty="0"/>
              <a:t>Transmissions directes aux urgences (urgentistes + équipe de psychiatrie) pour prise en charge adaptée</a:t>
            </a:r>
          </a:p>
          <a:p>
            <a:pPr marL="342900" indent="-342900" algn="just" defTabSz="685800">
              <a:spcBef>
                <a:spcPts val="1125"/>
              </a:spcBef>
              <a:spcAft>
                <a:spcPts val="750"/>
              </a:spcAft>
              <a:buFont typeface="Arial" panose="020B0604020202020204" pitchFamily="34" charset="0"/>
              <a:buChar char="•"/>
            </a:pPr>
            <a:endParaRPr lang="fr-FR" sz="1500" dirty="0"/>
          </a:p>
          <a:p>
            <a:pPr algn="just" defTabSz="685800">
              <a:spcBef>
                <a:spcPts val="1125"/>
              </a:spcBef>
              <a:spcAft>
                <a:spcPts val="750"/>
              </a:spcAft>
            </a:pPr>
            <a:endParaRPr lang="fr-FR" sz="1500" dirty="0"/>
          </a:p>
          <a:p>
            <a:pPr algn="just" defTabSz="685800">
              <a:spcBef>
                <a:spcPts val="1125"/>
              </a:spcBef>
              <a:spcAft>
                <a:spcPts val="750"/>
              </a:spcAft>
            </a:pPr>
            <a:endParaRPr lang="fr-FR" sz="2175" dirty="0"/>
          </a:p>
          <a:p>
            <a:pPr marL="257175" indent="-257175" defTabSz="685800">
              <a:spcBef>
                <a:spcPts val="1125"/>
              </a:spcBef>
              <a:spcAft>
                <a:spcPts val="750"/>
              </a:spcAft>
              <a:buFont typeface="Arial" panose="020B0604020202020204" pitchFamily="34" charset="0"/>
              <a:buChar char="•"/>
            </a:pPr>
            <a:endParaRPr lang="fr-FR" sz="1500" dirty="0"/>
          </a:p>
        </p:txBody>
      </p:sp>
      <p:sp>
        <p:nvSpPr>
          <p:cNvPr id="9" name="Rectangle 8">
            <a:extLst>
              <a:ext uri="{FF2B5EF4-FFF2-40B4-BE49-F238E27FC236}">
                <a16:creationId xmlns:a16="http://schemas.microsoft.com/office/drawing/2014/main" id="{1F12A712-9466-0423-1C40-FD32601BD59D}"/>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27413906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5C73-0486-912C-22A0-E5DD8B2A1BFC}"/>
            </a:ext>
          </a:extLst>
        </p:cNvPr>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628B90DE-BDA8-4D0E-D908-17482F22FF13}"/>
              </a:ext>
            </a:extLst>
          </p:cNvPr>
          <p:cNvSpPr>
            <a:spLocks noGrp="1"/>
          </p:cNvSpPr>
          <p:nvPr>
            <p:ph sz="quarter" idx="13"/>
          </p:nvPr>
        </p:nvSpPr>
        <p:spPr>
          <a:xfrm>
            <a:off x="1227163" y="226141"/>
            <a:ext cx="7301066" cy="398408"/>
          </a:xfrm>
        </p:spPr>
        <p:txBody>
          <a:bodyPr>
            <a:normAutofit/>
          </a:bodyPr>
          <a:lstStyle/>
          <a:p>
            <a:r>
              <a:rPr lang="fr-FR" sz="2400" b="0" dirty="0"/>
              <a:t>Cas 3</a:t>
            </a:r>
          </a:p>
        </p:txBody>
      </p:sp>
      <p:sp>
        <p:nvSpPr>
          <p:cNvPr id="7" name="Rectangle 6">
            <a:extLst>
              <a:ext uri="{FF2B5EF4-FFF2-40B4-BE49-F238E27FC236}">
                <a16:creationId xmlns:a16="http://schemas.microsoft.com/office/drawing/2014/main" id="{67DE4938-6D89-9B81-C3E0-30A98FA668A5}"/>
              </a:ext>
            </a:extLst>
          </p:cNvPr>
          <p:cNvSpPr/>
          <p:nvPr/>
        </p:nvSpPr>
        <p:spPr>
          <a:xfrm>
            <a:off x="649764" y="2443372"/>
            <a:ext cx="644728"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SAMU PSY</a:t>
            </a:r>
          </a:p>
        </p:txBody>
      </p:sp>
      <p:sp>
        <p:nvSpPr>
          <p:cNvPr id="3" name="Espace réservé du numéro de diapositive 2">
            <a:extLst>
              <a:ext uri="{FF2B5EF4-FFF2-40B4-BE49-F238E27FC236}">
                <a16:creationId xmlns:a16="http://schemas.microsoft.com/office/drawing/2014/main" id="{830D627D-BCAB-E102-5449-A553C9BC0F97}"/>
              </a:ext>
            </a:extLst>
          </p:cNvPr>
          <p:cNvSpPr>
            <a:spLocks noGrp="1"/>
          </p:cNvSpPr>
          <p:nvPr>
            <p:ph type="sldNum" sz="quarter" idx="22"/>
          </p:nvPr>
        </p:nvSpPr>
        <p:spPr/>
        <p:txBody>
          <a:bodyPr/>
          <a:lstStyle/>
          <a:p>
            <a:pPr defTabSz="685800" fontAlgn="base">
              <a:spcBef>
                <a:spcPct val="0"/>
              </a:spcBef>
              <a:spcAft>
                <a:spcPct val="0"/>
              </a:spcAft>
            </a:pPr>
            <a:fld id="{A8AB9776-B73F-0A4C-AE34-B532D0FFE93B}" type="slidenum">
              <a:rPr lang="fr-FR" altLang="fr-FR">
                <a:solidFill>
                  <a:prstClr val="white"/>
                </a:solidFill>
                <a:cs typeface="Arial" panose="020B0604020202020204" pitchFamily="34" charset="0"/>
              </a:rPr>
              <a:pPr defTabSz="685800" fontAlgn="base">
                <a:spcBef>
                  <a:spcPct val="0"/>
                </a:spcBef>
                <a:spcAft>
                  <a:spcPct val="0"/>
                </a:spcAft>
              </a:pPr>
              <a:t>82</a:t>
            </a:fld>
            <a:endParaRPr lang="fr-FR" altLang="fr-FR" dirty="0">
              <a:solidFill>
                <a:prstClr val="white"/>
              </a:solidFill>
              <a:cs typeface="Arial" panose="020B0604020202020204" pitchFamily="34" charset="0"/>
            </a:endParaRPr>
          </a:p>
        </p:txBody>
      </p:sp>
      <p:sp>
        <p:nvSpPr>
          <p:cNvPr id="2" name="Espace réservé du contenu 2">
            <a:extLst>
              <a:ext uri="{FF2B5EF4-FFF2-40B4-BE49-F238E27FC236}">
                <a16:creationId xmlns:a16="http://schemas.microsoft.com/office/drawing/2014/main" id="{C61BC50E-D4EE-8502-DF1B-0E6FD66944EF}"/>
              </a:ext>
            </a:extLst>
          </p:cNvPr>
          <p:cNvSpPr txBox="1">
            <a:spLocks/>
          </p:cNvSpPr>
          <p:nvPr/>
        </p:nvSpPr>
        <p:spPr>
          <a:xfrm>
            <a:off x="1227164" y="1025986"/>
            <a:ext cx="6172200" cy="3394472"/>
          </a:xfrm>
          <a:prstGeom prst="rect">
            <a:avLst/>
          </a:prstGeom>
        </p:spPr>
        <p:txBody>
          <a:bodyPr>
            <a:normAutofit lnSpcReduction="10000"/>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2"/>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3"/>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3"/>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just" defTabSz="685800">
              <a:spcBef>
                <a:spcPts val="1125"/>
              </a:spcBef>
              <a:spcAft>
                <a:spcPts val="750"/>
              </a:spcAft>
              <a:buFont typeface="Arial" panose="020B0604020202020204" pitchFamily="34" charset="0"/>
              <a:buChar char="•"/>
            </a:pPr>
            <a:r>
              <a:rPr lang="fr-FR" sz="1500" dirty="0"/>
              <a:t>Patient de 20 ans signalé par CMP pour entrée dans un trouble psychotique / refus de soins</a:t>
            </a:r>
          </a:p>
          <a:p>
            <a:pPr marL="342900" indent="-342900" algn="just" defTabSz="685800">
              <a:spcBef>
                <a:spcPts val="1125"/>
              </a:spcBef>
              <a:spcAft>
                <a:spcPts val="750"/>
              </a:spcAft>
              <a:buFont typeface="Arial" panose="020B0604020202020204" pitchFamily="34" charset="0"/>
              <a:buChar char="•"/>
            </a:pPr>
            <a:r>
              <a:rPr lang="fr-FR" sz="1500" dirty="0"/>
              <a:t>Indication d’hospitalisation</a:t>
            </a:r>
          </a:p>
          <a:p>
            <a:pPr marL="342900" indent="-342900" algn="just" defTabSz="685800">
              <a:spcBef>
                <a:spcPts val="1125"/>
              </a:spcBef>
              <a:spcAft>
                <a:spcPts val="750"/>
              </a:spcAft>
              <a:buFont typeface="Arial" panose="020B0604020202020204" pitchFamily="34" charset="0"/>
              <a:buChar char="•"/>
            </a:pPr>
            <a:endParaRPr lang="fr-FR" sz="1500" dirty="0"/>
          </a:p>
          <a:p>
            <a:pPr marL="342900" indent="-342900" algn="just" defTabSz="685800">
              <a:spcBef>
                <a:spcPts val="1125"/>
              </a:spcBef>
              <a:spcAft>
                <a:spcPts val="750"/>
              </a:spcAft>
              <a:buFont typeface="Arial" panose="020B0604020202020204" pitchFamily="34" charset="0"/>
              <a:buChar char="•"/>
            </a:pPr>
            <a:r>
              <a:rPr lang="fr-FR" sz="1500" dirty="0"/>
              <a:t>Intervention conjointe SAMU Psy avec IDE CMP et BSPP pour prise en charge et transport direct en hospitalisation sans consentement</a:t>
            </a:r>
          </a:p>
          <a:p>
            <a:pPr marL="342900" indent="-342900" algn="just" defTabSz="685800">
              <a:spcBef>
                <a:spcPts val="1125"/>
              </a:spcBef>
              <a:spcAft>
                <a:spcPts val="750"/>
              </a:spcAft>
              <a:buFont typeface="Arial" panose="020B0604020202020204" pitchFamily="34" charset="0"/>
              <a:buChar char="•"/>
            </a:pPr>
            <a:endParaRPr lang="fr-FR" sz="1500" dirty="0"/>
          </a:p>
          <a:p>
            <a:pPr algn="just" defTabSz="685800">
              <a:spcBef>
                <a:spcPts val="1125"/>
              </a:spcBef>
              <a:spcAft>
                <a:spcPts val="750"/>
              </a:spcAft>
            </a:pPr>
            <a:r>
              <a:rPr lang="fr-FR" sz="1500" dirty="0"/>
              <a:t> </a:t>
            </a:r>
          </a:p>
          <a:p>
            <a:pPr algn="just" defTabSz="685800">
              <a:spcBef>
                <a:spcPts val="1125"/>
              </a:spcBef>
              <a:spcAft>
                <a:spcPts val="750"/>
              </a:spcAft>
            </a:pPr>
            <a:endParaRPr lang="fr-FR" sz="1500" dirty="0"/>
          </a:p>
          <a:p>
            <a:pPr algn="just" defTabSz="685800">
              <a:spcBef>
                <a:spcPts val="1125"/>
              </a:spcBef>
              <a:spcAft>
                <a:spcPts val="750"/>
              </a:spcAft>
            </a:pPr>
            <a:endParaRPr lang="fr-FR" sz="2175" dirty="0"/>
          </a:p>
          <a:p>
            <a:pPr marL="257175" indent="-257175" defTabSz="685800">
              <a:spcBef>
                <a:spcPts val="1125"/>
              </a:spcBef>
              <a:spcAft>
                <a:spcPts val="750"/>
              </a:spcAft>
              <a:buFont typeface="Arial" panose="020B0604020202020204" pitchFamily="34" charset="0"/>
              <a:buChar char="•"/>
            </a:pPr>
            <a:endParaRPr lang="fr-FR" sz="1500" dirty="0"/>
          </a:p>
        </p:txBody>
      </p:sp>
      <p:sp>
        <p:nvSpPr>
          <p:cNvPr id="9" name="Rectangle 8">
            <a:extLst>
              <a:ext uri="{FF2B5EF4-FFF2-40B4-BE49-F238E27FC236}">
                <a16:creationId xmlns:a16="http://schemas.microsoft.com/office/drawing/2014/main" id="{356DA988-0410-E92E-FA4D-B6BCF6C21FC4}"/>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38923287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F77BF-2AFC-2A1D-F546-701683DB4D04}"/>
            </a:ext>
          </a:extLst>
        </p:cNvPr>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C5E32BDB-EBED-647A-A6B0-ACB2B3583248}"/>
              </a:ext>
            </a:extLst>
          </p:cNvPr>
          <p:cNvSpPr>
            <a:spLocks noGrp="1"/>
          </p:cNvSpPr>
          <p:nvPr>
            <p:ph sz="quarter" idx="13"/>
          </p:nvPr>
        </p:nvSpPr>
        <p:spPr>
          <a:xfrm>
            <a:off x="1227163" y="226141"/>
            <a:ext cx="7301066" cy="398408"/>
          </a:xfrm>
        </p:spPr>
        <p:txBody>
          <a:bodyPr>
            <a:normAutofit/>
          </a:bodyPr>
          <a:lstStyle/>
          <a:p>
            <a:r>
              <a:rPr lang="fr-FR" sz="2400" b="0" dirty="0"/>
              <a:t>Cas 4</a:t>
            </a:r>
          </a:p>
        </p:txBody>
      </p:sp>
      <p:sp>
        <p:nvSpPr>
          <p:cNvPr id="7" name="Rectangle 6">
            <a:extLst>
              <a:ext uri="{FF2B5EF4-FFF2-40B4-BE49-F238E27FC236}">
                <a16:creationId xmlns:a16="http://schemas.microsoft.com/office/drawing/2014/main" id="{8C7CF9B6-6D3E-54F0-712C-816E86044AA7}"/>
              </a:ext>
            </a:extLst>
          </p:cNvPr>
          <p:cNvSpPr/>
          <p:nvPr/>
        </p:nvSpPr>
        <p:spPr>
          <a:xfrm>
            <a:off x="649764" y="2443372"/>
            <a:ext cx="644728"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SAMU PSY</a:t>
            </a:r>
          </a:p>
        </p:txBody>
      </p:sp>
      <p:sp>
        <p:nvSpPr>
          <p:cNvPr id="3" name="Espace réservé du numéro de diapositive 2">
            <a:extLst>
              <a:ext uri="{FF2B5EF4-FFF2-40B4-BE49-F238E27FC236}">
                <a16:creationId xmlns:a16="http://schemas.microsoft.com/office/drawing/2014/main" id="{12FA4AB3-8FA0-0FBA-5843-32615619AB8B}"/>
              </a:ext>
            </a:extLst>
          </p:cNvPr>
          <p:cNvSpPr>
            <a:spLocks noGrp="1"/>
          </p:cNvSpPr>
          <p:nvPr>
            <p:ph type="sldNum" sz="quarter" idx="22"/>
          </p:nvPr>
        </p:nvSpPr>
        <p:spPr/>
        <p:txBody>
          <a:bodyPr/>
          <a:lstStyle/>
          <a:p>
            <a:pPr defTabSz="685800" fontAlgn="base">
              <a:spcBef>
                <a:spcPct val="0"/>
              </a:spcBef>
              <a:spcAft>
                <a:spcPct val="0"/>
              </a:spcAft>
            </a:pPr>
            <a:fld id="{A8AB9776-B73F-0A4C-AE34-B532D0FFE93B}" type="slidenum">
              <a:rPr lang="fr-FR" altLang="fr-FR">
                <a:solidFill>
                  <a:prstClr val="white"/>
                </a:solidFill>
                <a:cs typeface="Arial" panose="020B0604020202020204" pitchFamily="34" charset="0"/>
              </a:rPr>
              <a:pPr defTabSz="685800" fontAlgn="base">
                <a:spcBef>
                  <a:spcPct val="0"/>
                </a:spcBef>
                <a:spcAft>
                  <a:spcPct val="0"/>
                </a:spcAft>
              </a:pPr>
              <a:t>83</a:t>
            </a:fld>
            <a:endParaRPr lang="fr-FR" altLang="fr-FR" dirty="0">
              <a:solidFill>
                <a:prstClr val="white"/>
              </a:solidFill>
              <a:cs typeface="Arial" panose="020B0604020202020204" pitchFamily="34" charset="0"/>
            </a:endParaRPr>
          </a:p>
        </p:txBody>
      </p:sp>
      <p:sp>
        <p:nvSpPr>
          <p:cNvPr id="2" name="Espace réservé du contenu 2">
            <a:extLst>
              <a:ext uri="{FF2B5EF4-FFF2-40B4-BE49-F238E27FC236}">
                <a16:creationId xmlns:a16="http://schemas.microsoft.com/office/drawing/2014/main" id="{56574FD9-DAFC-5F95-4144-C5DF81215989}"/>
              </a:ext>
            </a:extLst>
          </p:cNvPr>
          <p:cNvSpPr txBox="1">
            <a:spLocks/>
          </p:cNvSpPr>
          <p:nvPr/>
        </p:nvSpPr>
        <p:spPr>
          <a:xfrm>
            <a:off x="1227164" y="1025986"/>
            <a:ext cx="6172200" cy="3394472"/>
          </a:xfrm>
          <a:prstGeom prst="rect">
            <a:avLst/>
          </a:prstGeom>
        </p:spPr>
        <p:txBody>
          <a:bodyPr>
            <a:normAutofit lnSpcReduction="10000"/>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2"/>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3"/>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3"/>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just" defTabSz="685800">
              <a:spcBef>
                <a:spcPts val="1125"/>
              </a:spcBef>
              <a:spcAft>
                <a:spcPts val="750"/>
              </a:spcAft>
              <a:buFont typeface="Arial" panose="020B0604020202020204" pitchFamily="34" charset="0"/>
              <a:buChar char="•"/>
            </a:pPr>
            <a:r>
              <a:rPr lang="fr-FR" sz="1500" dirty="0"/>
              <a:t>Patiente de 35 ans : appel par conjoint pour crise suicidaire (contexte de souffrance au travail)</a:t>
            </a:r>
          </a:p>
          <a:p>
            <a:pPr marL="342900" indent="-342900" algn="just" defTabSz="685800">
              <a:spcBef>
                <a:spcPts val="1125"/>
              </a:spcBef>
              <a:spcAft>
                <a:spcPts val="750"/>
              </a:spcAft>
              <a:buFont typeface="Arial" panose="020B0604020202020204" pitchFamily="34" charset="0"/>
              <a:buChar char="•"/>
            </a:pPr>
            <a:endParaRPr lang="fr-FR" sz="1500" dirty="0"/>
          </a:p>
          <a:p>
            <a:pPr marL="342900" indent="-342900" algn="just" defTabSz="685800">
              <a:spcBef>
                <a:spcPts val="1125"/>
              </a:spcBef>
              <a:spcAft>
                <a:spcPts val="750"/>
              </a:spcAft>
              <a:buFont typeface="Arial" panose="020B0604020202020204" pitchFamily="34" charset="0"/>
              <a:buChar char="•"/>
            </a:pPr>
            <a:r>
              <a:rPr lang="fr-FR" sz="1500" dirty="0"/>
              <a:t>Risque suicidaire élevé</a:t>
            </a:r>
          </a:p>
          <a:p>
            <a:pPr marL="342900" indent="-342900" algn="just" defTabSz="685800">
              <a:spcBef>
                <a:spcPts val="1125"/>
              </a:spcBef>
              <a:spcAft>
                <a:spcPts val="750"/>
              </a:spcAft>
              <a:buFont typeface="Arial" panose="020B0604020202020204" pitchFamily="34" charset="0"/>
              <a:buChar char="•"/>
            </a:pPr>
            <a:r>
              <a:rPr lang="fr-FR" sz="1500" dirty="0"/>
              <a:t>Intervention de crise par téléphone</a:t>
            </a:r>
          </a:p>
          <a:p>
            <a:pPr marL="342900" indent="-342900" algn="just" defTabSz="685800">
              <a:spcBef>
                <a:spcPts val="1125"/>
              </a:spcBef>
              <a:spcAft>
                <a:spcPts val="750"/>
              </a:spcAft>
              <a:buFont typeface="Arial" panose="020B0604020202020204" pitchFamily="34" charset="0"/>
              <a:buChar char="•"/>
            </a:pPr>
            <a:r>
              <a:rPr lang="fr-FR" sz="1500" dirty="0"/>
              <a:t>Appel CAC secteur : ok pour accueil</a:t>
            </a:r>
          </a:p>
          <a:p>
            <a:pPr marL="342900" indent="-342900" algn="just" defTabSz="685800">
              <a:spcBef>
                <a:spcPts val="1125"/>
              </a:spcBef>
              <a:spcAft>
                <a:spcPts val="750"/>
              </a:spcAft>
              <a:buFont typeface="Arial" panose="020B0604020202020204" pitchFamily="34" charset="0"/>
              <a:buChar char="•"/>
            </a:pPr>
            <a:r>
              <a:rPr lang="fr-FR" sz="1500" dirty="0"/>
              <a:t>Accompagnement direct par conjoint au CAC </a:t>
            </a:r>
          </a:p>
          <a:p>
            <a:pPr algn="just" defTabSz="685800">
              <a:spcBef>
                <a:spcPts val="1125"/>
              </a:spcBef>
              <a:spcAft>
                <a:spcPts val="750"/>
              </a:spcAft>
            </a:pPr>
            <a:r>
              <a:rPr lang="fr-FR" sz="1500" dirty="0"/>
              <a:t> </a:t>
            </a:r>
          </a:p>
          <a:p>
            <a:pPr algn="just" defTabSz="685800">
              <a:spcBef>
                <a:spcPts val="1125"/>
              </a:spcBef>
              <a:spcAft>
                <a:spcPts val="750"/>
              </a:spcAft>
            </a:pPr>
            <a:endParaRPr lang="fr-FR" sz="1500" dirty="0"/>
          </a:p>
          <a:p>
            <a:pPr algn="just" defTabSz="685800">
              <a:spcBef>
                <a:spcPts val="1125"/>
              </a:spcBef>
              <a:spcAft>
                <a:spcPts val="750"/>
              </a:spcAft>
            </a:pPr>
            <a:endParaRPr lang="fr-FR" sz="2175" dirty="0"/>
          </a:p>
          <a:p>
            <a:pPr marL="257175" indent="-257175" defTabSz="685800">
              <a:spcBef>
                <a:spcPts val="1125"/>
              </a:spcBef>
              <a:spcAft>
                <a:spcPts val="750"/>
              </a:spcAft>
              <a:buFont typeface="Arial" panose="020B0604020202020204" pitchFamily="34" charset="0"/>
              <a:buChar char="•"/>
            </a:pPr>
            <a:endParaRPr lang="fr-FR" sz="1500" dirty="0"/>
          </a:p>
        </p:txBody>
      </p:sp>
      <p:sp>
        <p:nvSpPr>
          <p:cNvPr id="9" name="Rectangle 8">
            <a:extLst>
              <a:ext uri="{FF2B5EF4-FFF2-40B4-BE49-F238E27FC236}">
                <a16:creationId xmlns:a16="http://schemas.microsoft.com/office/drawing/2014/main" id="{65844B37-F197-1FEB-DFEC-01ECB8725D94}"/>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23811469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quarter" idx="13"/>
          </p:nvPr>
        </p:nvSpPr>
        <p:spPr>
          <a:xfrm>
            <a:off x="1227163" y="226141"/>
            <a:ext cx="7301066" cy="398408"/>
          </a:xfrm>
        </p:spPr>
        <p:txBody>
          <a:bodyPr>
            <a:normAutofit/>
          </a:bodyPr>
          <a:lstStyle/>
          <a:p>
            <a:r>
              <a:rPr lang="fr-FR" sz="2400" b="0" dirty="0"/>
              <a:t>PERSPECTIVES</a:t>
            </a:r>
          </a:p>
        </p:txBody>
      </p:sp>
      <p:sp>
        <p:nvSpPr>
          <p:cNvPr id="7" name="Rectangle 6"/>
          <p:cNvSpPr/>
          <p:nvPr/>
        </p:nvSpPr>
        <p:spPr>
          <a:xfrm>
            <a:off x="649764" y="2443372"/>
            <a:ext cx="644728"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SAMU PSY</a:t>
            </a:r>
          </a:p>
        </p:txBody>
      </p:sp>
      <p:sp>
        <p:nvSpPr>
          <p:cNvPr id="3" name="Espace réservé du numéro de diapositive 2"/>
          <p:cNvSpPr>
            <a:spLocks noGrp="1"/>
          </p:cNvSpPr>
          <p:nvPr>
            <p:ph type="sldNum" sz="quarter" idx="22"/>
          </p:nvPr>
        </p:nvSpPr>
        <p:spPr/>
        <p:txBody>
          <a:bodyPr/>
          <a:lstStyle/>
          <a:p>
            <a:pPr defTabSz="685800" fontAlgn="base">
              <a:spcBef>
                <a:spcPct val="0"/>
              </a:spcBef>
              <a:spcAft>
                <a:spcPct val="0"/>
              </a:spcAft>
            </a:pPr>
            <a:fld id="{A8AB9776-B73F-0A4C-AE34-B532D0FFE93B}" type="slidenum">
              <a:rPr lang="fr-FR" altLang="fr-FR">
                <a:solidFill>
                  <a:prstClr val="white"/>
                </a:solidFill>
                <a:cs typeface="Arial" panose="020B0604020202020204" pitchFamily="34" charset="0"/>
              </a:rPr>
              <a:pPr defTabSz="685800" fontAlgn="base">
                <a:spcBef>
                  <a:spcPct val="0"/>
                </a:spcBef>
                <a:spcAft>
                  <a:spcPct val="0"/>
                </a:spcAft>
              </a:pPr>
              <a:t>84</a:t>
            </a:fld>
            <a:endParaRPr lang="fr-FR" altLang="fr-FR" dirty="0">
              <a:solidFill>
                <a:prstClr val="white"/>
              </a:solidFill>
              <a:cs typeface="Arial" panose="020B0604020202020204" pitchFamily="34" charset="0"/>
            </a:endParaRPr>
          </a:p>
        </p:txBody>
      </p:sp>
      <p:sp>
        <p:nvSpPr>
          <p:cNvPr id="2" name="Espace réservé du contenu 2">
            <a:extLst>
              <a:ext uri="{FF2B5EF4-FFF2-40B4-BE49-F238E27FC236}">
                <a16:creationId xmlns:a16="http://schemas.microsoft.com/office/drawing/2014/main" id="{679FC18A-601D-4864-AC22-7DC096677501}"/>
              </a:ext>
            </a:extLst>
          </p:cNvPr>
          <p:cNvSpPr txBox="1">
            <a:spLocks/>
          </p:cNvSpPr>
          <p:nvPr/>
        </p:nvSpPr>
        <p:spPr>
          <a:xfrm>
            <a:off x="1227164" y="1025986"/>
            <a:ext cx="6172200" cy="3394472"/>
          </a:xfrm>
          <a:prstGeom prst="rect">
            <a:avLst/>
          </a:prstGeom>
        </p:spPr>
        <p:txBody>
          <a:bodyPr>
            <a:normAutofit fontScale="92500" lnSpcReduction="10000"/>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2"/>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3"/>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3"/>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gn="just" defTabSz="685800">
              <a:spcBef>
                <a:spcPts val="1125"/>
              </a:spcBef>
              <a:spcAft>
                <a:spcPts val="750"/>
              </a:spcAft>
              <a:buFont typeface="Arial" panose="020B0604020202020204" pitchFamily="34" charset="0"/>
              <a:buChar char="•"/>
            </a:pPr>
            <a:r>
              <a:rPr lang="fr-FR" sz="1500" dirty="0"/>
              <a:t>Suivi de l’activité</a:t>
            </a:r>
          </a:p>
          <a:p>
            <a:pPr marL="342900" indent="-342900" algn="just" defTabSz="685800">
              <a:spcBef>
                <a:spcPts val="1125"/>
              </a:spcBef>
              <a:spcAft>
                <a:spcPts val="750"/>
              </a:spcAft>
              <a:buFont typeface="Arial" panose="020B0604020202020204" pitchFamily="34" charset="0"/>
              <a:buChar char="•"/>
            </a:pPr>
            <a:endParaRPr lang="fr-FR" sz="1500" dirty="0"/>
          </a:p>
          <a:p>
            <a:pPr marL="342900" indent="-342900" algn="just" defTabSz="685800">
              <a:spcBef>
                <a:spcPts val="1125"/>
              </a:spcBef>
              <a:spcAft>
                <a:spcPts val="750"/>
              </a:spcAft>
              <a:buFont typeface="Arial" panose="020B0604020202020204" pitchFamily="34" charset="0"/>
              <a:buChar char="•"/>
            </a:pPr>
            <a:r>
              <a:rPr lang="fr-FR" sz="1500" dirty="0"/>
              <a:t>Poursuite de l’activité de réseau des SAU / CAC / CMP / structures de ville et de communication</a:t>
            </a:r>
          </a:p>
          <a:p>
            <a:pPr algn="just" defTabSz="685800">
              <a:spcBef>
                <a:spcPts val="1125"/>
              </a:spcBef>
              <a:spcAft>
                <a:spcPts val="750"/>
              </a:spcAft>
            </a:pPr>
            <a:endParaRPr lang="fr-FR" sz="1500" dirty="0"/>
          </a:p>
          <a:p>
            <a:pPr marL="342900" indent="-342900" algn="just" defTabSz="685800">
              <a:spcBef>
                <a:spcPts val="1125"/>
              </a:spcBef>
              <a:spcAft>
                <a:spcPts val="750"/>
              </a:spcAft>
              <a:buFont typeface="Arial" panose="020B0604020202020204" pitchFamily="34" charset="0"/>
              <a:buChar char="•"/>
            </a:pPr>
            <a:r>
              <a:rPr lang="fr-FR" sz="1500" dirty="0"/>
              <a:t>Développement des interventions mobiles</a:t>
            </a:r>
          </a:p>
          <a:p>
            <a:pPr marL="666750" lvl="1" indent="-342900" algn="just" defTabSz="685800">
              <a:buFont typeface="Arial" panose="020B0604020202020204" pitchFamily="34" charset="0"/>
              <a:buChar char="•"/>
            </a:pPr>
            <a:r>
              <a:rPr lang="fr-FR" sz="1275" dirty="0">
                <a:latin typeface="Montserrat"/>
              </a:rPr>
              <a:t>Intervention SNP (anxiété / crise suicidaire / dépression)</a:t>
            </a:r>
          </a:p>
          <a:p>
            <a:pPr marL="666750" lvl="1" indent="-342900" algn="just" defTabSz="685800">
              <a:buFont typeface="Arial" panose="020B0604020202020204" pitchFamily="34" charset="0"/>
              <a:buChar char="•"/>
            </a:pPr>
            <a:r>
              <a:rPr lang="fr-FR" sz="1275" dirty="0">
                <a:latin typeface="Montserrat"/>
              </a:rPr>
              <a:t>Intervention d’urgence (± renfort BSPP) : menace suicidaire / agitation / trouble psychotique décompensé</a:t>
            </a:r>
          </a:p>
          <a:p>
            <a:pPr marL="666750" lvl="1" indent="-342900" algn="just" defTabSz="685800">
              <a:buFont typeface="Arial" panose="020B0604020202020204" pitchFamily="34" charset="0"/>
              <a:buChar char="•"/>
            </a:pPr>
            <a:r>
              <a:rPr lang="fr-FR" sz="1275" dirty="0">
                <a:latin typeface="Montserrat"/>
              </a:rPr>
              <a:t>Intervention d’évaluation « programmée » (signalement famille sans critère d’urgence / refus de soins ou d’hospitalisation sans critère d’urgence / situation « </a:t>
            </a:r>
            <a:r>
              <a:rPr lang="fr-FR" sz="1275" dirty="0" err="1">
                <a:latin typeface="Montserrat"/>
              </a:rPr>
              <a:t>medico</a:t>
            </a:r>
            <a:r>
              <a:rPr lang="fr-FR" sz="1275" dirty="0">
                <a:latin typeface="Montserrat"/>
              </a:rPr>
              <a:t>-psycho-sociale »)</a:t>
            </a:r>
          </a:p>
          <a:p>
            <a:pPr marL="342900" indent="-342900" algn="just" defTabSz="685800">
              <a:spcBef>
                <a:spcPts val="1125"/>
              </a:spcBef>
              <a:spcAft>
                <a:spcPts val="750"/>
              </a:spcAft>
              <a:buFont typeface="Arial" panose="020B0604020202020204" pitchFamily="34" charset="0"/>
              <a:buChar char="•"/>
            </a:pPr>
            <a:endParaRPr lang="fr-FR" sz="1500" dirty="0"/>
          </a:p>
          <a:p>
            <a:pPr algn="just" defTabSz="685800">
              <a:spcBef>
                <a:spcPts val="1125"/>
              </a:spcBef>
              <a:spcAft>
                <a:spcPts val="750"/>
              </a:spcAft>
            </a:pPr>
            <a:endParaRPr lang="fr-FR" sz="2175" dirty="0"/>
          </a:p>
          <a:p>
            <a:pPr marL="257175" indent="-257175" defTabSz="685800">
              <a:spcBef>
                <a:spcPts val="1125"/>
              </a:spcBef>
              <a:spcAft>
                <a:spcPts val="750"/>
              </a:spcAft>
              <a:buFont typeface="Arial" panose="020B0604020202020204" pitchFamily="34" charset="0"/>
              <a:buChar char="•"/>
            </a:pPr>
            <a:endParaRPr lang="fr-FR" sz="1500" dirty="0"/>
          </a:p>
        </p:txBody>
      </p:sp>
      <p:pic>
        <p:nvPicPr>
          <p:cNvPr id="5" name="Image 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531027" y="233063"/>
            <a:ext cx="2022607" cy="1516955"/>
          </a:xfrm>
          <a:prstGeom prst="rect">
            <a:avLst/>
          </a:prstGeom>
        </p:spPr>
      </p:pic>
      <p:pic>
        <p:nvPicPr>
          <p:cNvPr id="8" name="Image 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542330" y="2643532"/>
            <a:ext cx="1382816" cy="1890524"/>
          </a:xfrm>
          <a:prstGeom prst="rect">
            <a:avLst/>
          </a:prstGeom>
        </p:spPr>
      </p:pic>
      <p:sp>
        <p:nvSpPr>
          <p:cNvPr id="9" name="Rectangle 8">
            <a:extLst>
              <a:ext uri="{FF2B5EF4-FFF2-40B4-BE49-F238E27FC236}">
                <a16:creationId xmlns:a16="http://schemas.microsoft.com/office/drawing/2014/main" id="{D040D2FD-2340-4A50-BA9E-03096457DB15}"/>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375650177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quarter" idx="13"/>
          </p:nvPr>
        </p:nvSpPr>
        <p:spPr>
          <a:xfrm>
            <a:off x="1353515" y="222835"/>
            <a:ext cx="7301066" cy="398408"/>
          </a:xfrm>
        </p:spPr>
        <p:txBody>
          <a:bodyPr>
            <a:normAutofit/>
          </a:bodyPr>
          <a:lstStyle/>
          <a:p>
            <a:r>
              <a:rPr lang="fr-FR" sz="2400" b="0" dirty="0"/>
              <a:t>CONCLUSIONS</a:t>
            </a:r>
          </a:p>
        </p:txBody>
      </p:sp>
      <p:sp>
        <p:nvSpPr>
          <p:cNvPr id="7" name="Rectangle 6"/>
          <p:cNvSpPr/>
          <p:nvPr/>
        </p:nvSpPr>
        <p:spPr>
          <a:xfrm>
            <a:off x="649764" y="2443372"/>
            <a:ext cx="644728" cy="196208"/>
          </a:xfrm>
          <a:prstGeom prst="rect">
            <a:avLst/>
          </a:prstGeom>
        </p:spPr>
        <p:txBody>
          <a:bodyPr wrap="none">
            <a:spAutoFit/>
          </a:bodyPr>
          <a:lstStyle/>
          <a:p>
            <a:pPr algn="ctr" defTabSz="685800" eaLnBrk="0" fontAlgn="base" hangingPunct="0">
              <a:spcBef>
                <a:spcPct val="0"/>
              </a:spcBef>
              <a:spcAft>
                <a:spcPct val="0"/>
              </a:spcAft>
            </a:pPr>
            <a:r>
              <a:rPr lang="fr-FR" sz="675" dirty="0">
                <a:solidFill>
                  <a:srgbClr val="153D8A"/>
                </a:solidFill>
                <a:latin typeface="Montserrat"/>
                <a:cs typeface="Arial" panose="020B0604020202020204" pitchFamily="34" charset="0"/>
              </a:rPr>
              <a:t>SAMU PSY</a:t>
            </a:r>
          </a:p>
        </p:txBody>
      </p:sp>
      <p:sp>
        <p:nvSpPr>
          <p:cNvPr id="2" name="Espace réservé du contenu 2">
            <a:extLst>
              <a:ext uri="{FF2B5EF4-FFF2-40B4-BE49-F238E27FC236}">
                <a16:creationId xmlns:a16="http://schemas.microsoft.com/office/drawing/2014/main" id="{679FC18A-601D-4864-AC22-7DC096677501}"/>
              </a:ext>
            </a:extLst>
          </p:cNvPr>
          <p:cNvSpPr txBox="1">
            <a:spLocks/>
          </p:cNvSpPr>
          <p:nvPr/>
        </p:nvSpPr>
        <p:spPr>
          <a:xfrm>
            <a:off x="1601670" y="1013482"/>
            <a:ext cx="6909424" cy="3394472"/>
          </a:xfrm>
          <a:prstGeom prst="rect">
            <a:avLst/>
          </a:prstGeom>
        </p:spPr>
        <p:txBody>
          <a:bodyPr>
            <a:normAutofit fontScale="92500" lnSpcReduction="20000"/>
          </a:bodyPr>
          <a:lstStyle>
            <a:lvl1pPr marL="0" indent="0" algn="l" rtl="0" eaLnBrk="0" fontAlgn="base" hangingPunct="0">
              <a:spcBef>
                <a:spcPts val="1500"/>
              </a:spcBef>
              <a:spcAft>
                <a:spcPts val="1000"/>
              </a:spcAft>
              <a:buClr>
                <a:srgbClr val="2C256B"/>
              </a:buClr>
              <a:buSzPct val="110000"/>
              <a:buFont typeface="Wingdings" pitchFamily="2" charset="2"/>
              <a:buNone/>
              <a:defRPr sz="2000" b="1" kern="1200">
                <a:solidFill>
                  <a:srgbClr val="153D8A"/>
                </a:solidFill>
                <a:latin typeface="Montserrat" pitchFamily="2" charset="77"/>
                <a:ea typeface="+mn-ea"/>
                <a:cs typeface="+mn-cs"/>
              </a:defRPr>
            </a:lvl1pPr>
            <a:lvl2pPr marL="431800" indent="-142875" algn="l" rtl="0" eaLnBrk="0" fontAlgn="base" hangingPunct="0">
              <a:spcBef>
                <a:spcPct val="0"/>
              </a:spcBef>
              <a:spcAft>
                <a:spcPct val="0"/>
              </a:spcAft>
              <a:buClr>
                <a:srgbClr val="0062AE"/>
              </a:buClr>
              <a:buSzPct val="85000"/>
              <a:buFontTx/>
              <a:buBlip>
                <a:blip r:embed="rId2"/>
              </a:buBlip>
              <a:defRPr sz="1400" b="1" kern="1200">
                <a:solidFill>
                  <a:srgbClr val="153D8A"/>
                </a:solidFill>
                <a:latin typeface="+mj-lt"/>
                <a:ea typeface="+mn-ea"/>
                <a:cs typeface="+mn-cs"/>
              </a:defRPr>
            </a:lvl2pPr>
            <a:lvl3pPr marL="432000" indent="0" algn="l" rtl="0" eaLnBrk="0" fontAlgn="base" hangingPunct="0">
              <a:spcBef>
                <a:spcPts val="1500"/>
              </a:spcBef>
              <a:spcAft>
                <a:spcPts val="600"/>
              </a:spcAft>
              <a:buClr>
                <a:srgbClr val="0062AE"/>
              </a:buClr>
              <a:buSzPct val="120000"/>
              <a:buFontTx/>
              <a:buNone/>
              <a:defRPr sz="1000" b="1" i="0" kern="1200">
                <a:solidFill>
                  <a:srgbClr val="153D8A"/>
                </a:solidFill>
                <a:latin typeface="+mj-lt"/>
                <a:ea typeface="+mn-ea"/>
                <a:cs typeface="+mn-cs"/>
              </a:defRPr>
            </a:lvl3pPr>
            <a:lvl4pPr marL="431800" algn="l" rtl="0" eaLnBrk="0" fontAlgn="base" hangingPunct="0">
              <a:spcBef>
                <a:spcPct val="0"/>
              </a:spcBef>
              <a:spcAft>
                <a:spcPct val="0"/>
              </a:spcAft>
              <a:buSzPct val="25000"/>
              <a:buBlip>
                <a:blip r:embed="rId3"/>
              </a:buBlip>
              <a:defRPr sz="1000" b="0" i="0" kern="1200">
                <a:solidFill>
                  <a:srgbClr val="153D8A"/>
                </a:solidFill>
                <a:latin typeface="Montserrat Light" pitchFamily="2" charset="77"/>
                <a:ea typeface="+mn-ea"/>
                <a:cs typeface="+mn-cs"/>
              </a:defRPr>
            </a:lvl4pPr>
            <a:lvl5pPr marL="431800" indent="-142875" algn="l" rtl="0" eaLnBrk="0" fontAlgn="base" hangingPunct="0">
              <a:spcBef>
                <a:spcPts val="1500"/>
              </a:spcBef>
              <a:spcAft>
                <a:spcPts val="600"/>
              </a:spcAft>
              <a:buClr>
                <a:srgbClr val="0062AE"/>
              </a:buClr>
              <a:buSzPct val="85000"/>
              <a:buFont typeface="Wingdings 3" pitchFamily="2" charset="2"/>
              <a:buChar char=""/>
              <a:defRPr sz="1200" i="1" kern="1200">
                <a:solidFill>
                  <a:srgbClr val="0062AE"/>
                </a:solidFill>
                <a:latin typeface="+mn-lt"/>
                <a:ea typeface="+mn-ea"/>
                <a:cs typeface="+mn-cs"/>
              </a:defRPr>
            </a:lvl5pPr>
            <a:lvl6pPr marL="432000" indent="0" algn="l" defTabSz="914400" rtl="0" eaLnBrk="1" latinLnBrk="0" hangingPunct="1">
              <a:spcBef>
                <a:spcPts val="0"/>
              </a:spcBef>
              <a:buFontTx/>
              <a:buBlip>
                <a:blip r:embed="rId3"/>
              </a:buBlip>
              <a:defRPr sz="1200" kern="1200">
                <a:solidFill>
                  <a:srgbClr val="444F57"/>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defTabSz="685800">
              <a:spcBef>
                <a:spcPts val="1125"/>
              </a:spcBef>
              <a:spcAft>
                <a:spcPts val="750"/>
              </a:spcAft>
              <a:buFont typeface="Arial" panose="020B0604020202020204" pitchFamily="34" charset="0"/>
              <a:buChar char="•"/>
            </a:pPr>
            <a:r>
              <a:rPr lang="fr-FR" sz="1800" dirty="0"/>
              <a:t>Le projet « SAMU psy » est la première expérimentation nationale de mise en opérationnalité du SAS psy.</a:t>
            </a:r>
          </a:p>
          <a:p>
            <a:pPr marL="342900" indent="-342900" defTabSz="685800">
              <a:spcBef>
                <a:spcPts val="1125"/>
              </a:spcBef>
              <a:spcAft>
                <a:spcPts val="750"/>
              </a:spcAft>
              <a:buFont typeface="Arial" panose="020B0604020202020204" pitchFamily="34" charset="0"/>
              <a:buChar char="•"/>
            </a:pPr>
            <a:r>
              <a:rPr lang="fr-FR" sz="1800" dirty="0"/>
              <a:t>Coordination de l’organisation des soins psychiatriques à partir de l’appel au 15</a:t>
            </a:r>
          </a:p>
          <a:p>
            <a:pPr marL="342900" indent="-342900" defTabSz="685800">
              <a:spcBef>
                <a:spcPts val="1125"/>
              </a:spcBef>
              <a:spcAft>
                <a:spcPts val="750"/>
              </a:spcAft>
              <a:buFont typeface="Arial" panose="020B0604020202020204" pitchFamily="34" charset="0"/>
              <a:buChar char="•"/>
            </a:pPr>
            <a:r>
              <a:rPr lang="fr-FR" sz="1800" dirty="0"/>
              <a:t>Le modèle a été validé par les chiffres, le retour positifs des usagers et des professionnels de santé qui ont eu recours au dispositif.</a:t>
            </a:r>
          </a:p>
          <a:p>
            <a:pPr marL="342900" indent="-342900" defTabSz="685800">
              <a:spcBef>
                <a:spcPts val="1125"/>
              </a:spcBef>
              <a:spcAft>
                <a:spcPts val="750"/>
              </a:spcAft>
              <a:buFont typeface="Arial" panose="020B0604020202020204" pitchFamily="34" charset="0"/>
              <a:buChar char="•"/>
            </a:pPr>
            <a:r>
              <a:rPr lang="fr-FR" sz="1800" dirty="0"/>
              <a:t>Dispositif pérennisé après une période test de 3 ans</a:t>
            </a:r>
          </a:p>
          <a:p>
            <a:pPr marL="342900" indent="-342900" defTabSz="685800">
              <a:spcBef>
                <a:spcPts val="1125"/>
              </a:spcBef>
              <a:spcAft>
                <a:spcPts val="750"/>
              </a:spcAft>
              <a:buFont typeface="Arial" panose="020B0604020202020204" pitchFamily="34" charset="0"/>
              <a:buChar char="•"/>
            </a:pPr>
            <a:r>
              <a:rPr lang="fr-FR" sz="1800" dirty="0"/>
              <a:t>Il a un rôle pilote, dont les conclusions (points forts, faiblesses, obstacles à lever etc.) permettent d’étayer et de diffuser le modèle sur le territoire national. </a:t>
            </a:r>
          </a:p>
        </p:txBody>
      </p:sp>
      <p:sp>
        <p:nvSpPr>
          <p:cNvPr id="8" name="Rectangle 7"/>
          <p:cNvSpPr/>
          <p:nvPr/>
        </p:nvSpPr>
        <p:spPr>
          <a:xfrm>
            <a:off x="4085946" y="4840002"/>
            <a:ext cx="1404156" cy="3240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
        <p:nvSpPr>
          <p:cNvPr id="9" name="Rectangle 8">
            <a:extLst>
              <a:ext uri="{FF2B5EF4-FFF2-40B4-BE49-F238E27FC236}">
                <a16:creationId xmlns:a16="http://schemas.microsoft.com/office/drawing/2014/main" id="{42A49BEC-1AF1-437A-BDC5-422C3ABDE110}"/>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spTree>
    <p:extLst>
      <p:ext uri="{BB962C8B-B14F-4D97-AF65-F5344CB8AC3E}">
        <p14:creationId xmlns:p14="http://schemas.microsoft.com/office/powerpoint/2010/main" val="119142208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gray">
          <a:xfrm>
            <a:off x="521550" y="2302672"/>
            <a:ext cx="944761" cy="378062"/>
          </a:xfrm>
          <a:prstGeom prst="rect">
            <a:avLst/>
          </a:prstGeom>
        </p:spPr>
        <p:txBody>
          <a:bodyPr anchor="ctr"/>
          <a:lstStyle>
            <a:lvl1pPr algn="ctr" rtl="0" eaLnBrk="0" fontAlgn="base" hangingPunct="0">
              <a:spcBef>
                <a:spcPct val="0"/>
              </a:spcBef>
              <a:spcAft>
                <a:spcPct val="0"/>
              </a:spcAft>
              <a:defRPr sz="900" b="0" kern="1200">
                <a:solidFill>
                  <a:srgbClr val="153D8A"/>
                </a:solidFill>
                <a:latin typeface="+mj-lt"/>
                <a:ea typeface="+mj-ea"/>
                <a:cs typeface="+mj-cs"/>
              </a:defRPr>
            </a:lvl1pPr>
            <a:lvl2pPr algn="r" rtl="0" eaLnBrk="0" fontAlgn="base" hangingPunct="0">
              <a:spcBef>
                <a:spcPct val="0"/>
              </a:spcBef>
              <a:spcAft>
                <a:spcPct val="0"/>
              </a:spcAft>
              <a:defRPr sz="1200" b="1">
                <a:solidFill>
                  <a:schemeClr val="bg1"/>
                </a:solidFill>
                <a:latin typeface="Montserrat" panose="02000505000000020004" pitchFamily="2" charset="0"/>
              </a:defRPr>
            </a:lvl2pPr>
            <a:lvl3pPr algn="r" rtl="0" eaLnBrk="0" fontAlgn="base" hangingPunct="0">
              <a:spcBef>
                <a:spcPct val="0"/>
              </a:spcBef>
              <a:spcAft>
                <a:spcPct val="0"/>
              </a:spcAft>
              <a:defRPr sz="1200" b="1">
                <a:solidFill>
                  <a:schemeClr val="bg1"/>
                </a:solidFill>
                <a:latin typeface="Montserrat" panose="02000505000000020004" pitchFamily="2" charset="0"/>
              </a:defRPr>
            </a:lvl3pPr>
            <a:lvl4pPr algn="r" rtl="0" eaLnBrk="0" fontAlgn="base" hangingPunct="0">
              <a:spcBef>
                <a:spcPct val="0"/>
              </a:spcBef>
              <a:spcAft>
                <a:spcPct val="0"/>
              </a:spcAft>
              <a:defRPr sz="1200" b="1">
                <a:solidFill>
                  <a:schemeClr val="bg1"/>
                </a:solidFill>
                <a:latin typeface="Montserrat" panose="02000505000000020004" pitchFamily="2" charset="0"/>
              </a:defRPr>
            </a:lvl4pPr>
            <a:lvl5pPr algn="r" rtl="0" eaLnBrk="0" fontAlgn="base" hangingPunct="0">
              <a:spcBef>
                <a:spcPct val="0"/>
              </a:spcBef>
              <a:spcAft>
                <a:spcPct val="0"/>
              </a:spcAft>
              <a:defRPr sz="1200" b="1">
                <a:solidFill>
                  <a:schemeClr val="bg1"/>
                </a:solidFill>
                <a:latin typeface="Montserrat" panose="02000505000000020004" pitchFamily="2" charset="0"/>
              </a:defRPr>
            </a:lvl5pPr>
            <a:lvl6pPr marL="457200" algn="r" rtl="0" fontAlgn="base">
              <a:spcBef>
                <a:spcPct val="0"/>
              </a:spcBef>
              <a:spcAft>
                <a:spcPct val="0"/>
              </a:spcAft>
              <a:defRPr sz="1200" b="1">
                <a:solidFill>
                  <a:schemeClr val="bg1"/>
                </a:solidFill>
                <a:latin typeface="Montserrat" panose="02000505000000020004" pitchFamily="2" charset="0"/>
              </a:defRPr>
            </a:lvl6pPr>
            <a:lvl7pPr marL="914400" algn="r" rtl="0" fontAlgn="base">
              <a:spcBef>
                <a:spcPct val="0"/>
              </a:spcBef>
              <a:spcAft>
                <a:spcPct val="0"/>
              </a:spcAft>
              <a:defRPr sz="1200" b="1">
                <a:solidFill>
                  <a:schemeClr val="bg1"/>
                </a:solidFill>
                <a:latin typeface="Montserrat" panose="02000505000000020004" pitchFamily="2" charset="0"/>
              </a:defRPr>
            </a:lvl7pPr>
            <a:lvl8pPr marL="1371600" algn="r" rtl="0" fontAlgn="base">
              <a:spcBef>
                <a:spcPct val="0"/>
              </a:spcBef>
              <a:spcAft>
                <a:spcPct val="0"/>
              </a:spcAft>
              <a:defRPr sz="1200" b="1">
                <a:solidFill>
                  <a:schemeClr val="bg1"/>
                </a:solidFill>
                <a:latin typeface="Montserrat" panose="02000505000000020004" pitchFamily="2" charset="0"/>
              </a:defRPr>
            </a:lvl8pPr>
            <a:lvl9pPr marL="1828800" algn="r" rtl="0" fontAlgn="base">
              <a:spcBef>
                <a:spcPct val="0"/>
              </a:spcBef>
              <a:spcAft>
                <a:spcPct val="0"/>
              </a:spcAft>
              <a:defRPr sz="1200" b="1">
                <a:solidFill>
                  <a:schemeClr val="bg1"/>
                </a:solidFill>
                <a:latin typeface="Montserrat" panose="02000505000000020004" pitchFamily="2" charset="0"/>
              </a:defRPr>
            </a:lvl9pPr>
          </a:lstStyle>
          <a:p>
            <a:pPr defTabSz="685800"/>
            <a:r>
              <a:rPr lang="fr-FR" sz="675" dirty="0">
                <a:latin typeface="Montserrat"/>
              </a:rPr>
              <a:t>SAMU PSY</a:t>
            </a:r>
          </a:p>
        </p:txBody>
      </p:sp>
      <p:sp>
        <p:nvSpPr>
          <p:cNvPr id="3" name="Espace réservé du contenu 2">
            <a:extLst>
              <a:ext uri="{FF2B5EF4-FFF2-40B4-BE49-F238E27FC236}">
                <a16:creationId xmlns:a16="http://schemas.microsoft.com/office/drawing/2014/main" id="{20413C73-7314-2015-D381-9D705D131658}"/>
              </a:ext>
            </a:extLst>
          </p:cNvPr>
          <p:cNvSpPr>
            <a:spLocks noGrp="1"/>
          </p:cNvSpPr>
          <p:nvPr>
            <p:ph sz="quarter" idx="13"/>
          </p:nvPr>
        </p:nvSpPr>
        <p:spPr/>
        <p:txBody>
          <a:bodyPr/>
          <a:lstStyle/>
          <a:p>
            <a:r>
              <a:rPr lang="fr-FR" sz="1050" dirty="0"/>
              <a:t>MERCI DE VOTRE ATTENTION</a:t>
            </a:r>
          </a:p>
        </p:txBody>
      </p:sp>
      <p:pic>
        <p:nvPicPr>
          <p:cNvPr id="7" name="F9E3BE93-CC71-4BD2-9082-C332C41F80A6" descr="IMG_7241.jpg">
            <a:extLst>
              <a:ext uri="{FF2B5EF4-FFF2-40B4-BE49-F238E27FC236}">
                <a16:creationId xmlns:a16="http://schemas.microsoft.com/office/drawing/2014/main" id="{82D48409-5E2B-32E8-AEC4-ABDF6E123D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8312" y="1836080"/>
            <a:ext cx="3937784" cy="268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a:extLst>
              <a:ext uri="{FF2B5EF4-FFF2-40B4-BE49-F238E27FC236}">
                <a16:creationId xmlns:a16="http://schemas.microsoft.com/office/drawing/2014/main" id="{5F581BDE-EA82-2047-9C33-F8888F223994}"/>
              </a:ext>
            </a:extLst>
          </p:cNvPr>
          <p:cNvPicPr>
            <a:picLocks noChangeAspect="1"/>
          </p:cNvPicPr>
          <p:nvPr/>
        </p:nvPicPr>
        <p:blipFill>
          <a:blip r:embed="rId3"/>
          <a:stretch>
            <a:fillRect/>
          </a:stretch>
        </p:blipFill>
        <p:spPr>
          <a:xfrm>
            <a:off x="6579894" y="157945"/>
            <a:ext cx="1664515" cy="1657721"/>
          </a:xfrm>
          <a:prstGeom prst="rect">
            <a:avLst/>
          </a:prstGeom>
        </p:spPr>
      </p:pic>
      <p:grpSp>
        <p:nvGrpSpPr>
          <p:cNvPr id="9" name="Groupe 8">
            <a:extLst>
              <a:ext uri="{FF2B5EF4-FFF2-40B4-BE49-F238E27FC236}">
                <a16:creationId xmlns:a16="http://schemas.microsoft.com/office/drawing/2014/main" id="{0C2F0545-A7F5-9174-6C40-D0D54CB7F533}"/>
              </a:ext>
            </a:extLst>
          </p:cNvPr>
          <p:cNvGrpSpPr/>
          <p:nvPr/>
        </p:nvGrpSpPr>
        <p:grpSpPr>
          <a:xfrm>
            <a:off x="6388551" y="2247714"/>
            <a:ext cx="1921648" cy="684150"/>
            <a:chOff x="5919749" y="368739"/>
            <a:chExt cx="2562197" cy="912200"/>
          </a:xfrm>
          <a:solidFill>
            <a:schemeClr val="bg1"/>
          </a:solidFill>
        </p:grpSpPr>
        <p:pic>
          <p:nvPicPr>
            <p:cNvPr id="10" name="Image 9">
              <a:extLst>
                <a:ext uri="{FF2B5EF4-FFF2-40B4-BE49-F238E27FC236}">
                  <a16:creationId xmlns:a16="http://schemas.microsoft.com/office/drawing/2014/main" id="{29BFD37F-8CC9-6888-003E-2134D29FDC30}"/>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919749" y="415305"/>
              <a:ext cx="2502413" cy="865634"/>
            </a:xfrm>
            <a:prstGeom prst="rect">
              <a:avLst/>
            </a:prstGeom>
            <a:grpFill/>
          </p:spPr>
        </p:pic>
        <p:sp>
          <p:nvSpPr>
            <p:cNvPr id="11" name="ZoneTexte 10">
              <a:extLst>
                <a:ext uri="{FF2B5EF4-FFF2-40B4-BE49-F238E27FC236}">
                  <a16:creationId xmlns:a16="http://schemas.microsoft.com/office/drawing/2014/main" id="{FF6F3105-CD07-F105-F6D4-9232F6735C72}"/>
                </a:ext>
              </a:extLst>
            </p:cNvPr>
            <p:cNvSpPr txBox="1"/>
            <p:nvPr/>
          </p:nvSpPr>
          <p:spPr>
            <a:xfrm>
              <a:off x="7784575" y="368739"/>
              <a:ext cx="697371" cy="314360"/>
            </a:xfrm>
            <a:prstGeom prst="rect">
              <a:avLst/>
            </a:prstGeom>
            <a:grpFill/>
          </p:spPr>
          <p:txBody>
            <a:bodyPr wrap="none" lIns="0" tIns="0" rIns="0" bIns="0" rtlCol="0">
              <a:spAutoFit/>
            </a:bodyPr>
            <a:lstStyle/>
            <a:p>
              <a:pPr defTabSz="685800" eaLnBrk="0" fontAlgn="base" hangingPunct="0">
                <a:lnSpc>
                  <a:spcPct val="107000"/>
                </a:lnSpc>
                <a:spcBef>
                  <a:spcPct val="0"/>
                </a:spcBef>
                <a:spcAft>
                  <a:spcPts val="600"/>
                </a:spcAft>
              </a:pPr>
              <a:r>
                <a:rPr lang="fr-FR" sz="1500" dirty="0">
                  <a:solidFill>
                    <a:srgbClr val="003987"/>
                  </a:solidFill>
                  <a:latin typeface="Mont Bold" panose="00000900000000000000" pitchFamily="2" charset="0"/>
                  <a:ea typeface="Calibri" panose="020F0502020204030204" pitchFamily="34" charset="0"/>
                  <a:cs typeface="Arial" panose="020B0604020202020204" pitchFamily="34" charset="0"/>
                </a:rPr>
                <a:t>Centre</a:t>
              </a:r>
              <a:endParaRPr lang="fr-FR" sz="788" dirty="0">
                <a:solidFill>
                  <a:srgbClr val="003987"/>
                </a:solidFill>
                <a:latin typeface="Open Sans" panose="020B0606030504020204" pitchFamily="34" charset="0"/>
                <a:ea typeface="Calibri" panose="020F0502020204030204" pitchFamily="34" charset="0"/>
                <a:cs typeface="Times New Roman" panose="02020603050405020304" pitchFamily="18" charset="0"/>
              </a:endParaRPr>
            </a:p>
          </p:txBody>
        </p:sp>
      </p:grpSp>
      <p:pic>
        <p:nvPicPr>
          <p:cNvPr id="12" name="Image 11">
            <a:extLst>
              <a:ext uri="{FF2B5EF4-FFF2-40B4-BE49-F238E27FC236}">
                <a16:creationId xmlns:a16="http://schemas.microsoft.com/office/drawing/2014/main" id="{7FEE48B0-E917-BA6F-C761-9F1ED86449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9183" y="3177255"/>
            <a:ext cx="2511280" cy="1674186"/>
          </a:xfrm>
          <a:prstGeom prst="rect">
            <a:avLst/>
          </a:prstGeom>
        </p:spPr>
      </p:pic>
      <p:sp>
        <p:nvSpPr>
          <p:cNvPr id="13" name="Rectangle 12">
            <a:extLst>
              <a:ext uri="{FF2B5EF4-FFF2-40B4-BE49-F238E27FC236}">
                <a16:creationId xmlns:a16="http://schemas.microsoft.com/office/drawing/2014/main" id="{8CAE7544-C62D-40D6-8BC9-44F35255DA66}"/>
              </a:ext>
            </a:extLst>
          </p:cNvPr>
          <p:cNvSpPr/>
          <p:nvPr/>
        </p:nvSpPr>
        <p:spPr>
          <a:xfrm>
            <a:off x="4301970" y="5002021"/>
            <a:ext cx="702078" cy="12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endParaRPr lang="fr-FR" sz="1350">
              <a:solidFill>
                <a:prstClr val="white"/>
              </a:solidFill>
              <a:latin typeface="Open Sans"/>
            </a:endParaRPr>
          </a:p>
        </p:txBody>
      </p:sp>
      <p:pic>
        <p:nvPicPr>
          <p:cNvPr id="14" name="Image 13">
            <a:extLst>
              <a:ext uri="{FF2B5EF4-FFF2-40B4-BE49-F238E27FC236}">
                <a16:creationId xmlns:a16="http://schemas.microsoft.com/office/drawing/2014/main" id="{1234129F-C56A-4B06-8172-CA0BCD2508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17181" y="204062"/>
            <a:ext cx="2010087" cy="1509323"/>
          </a:xfrm>
          <a:prstGeom prst="rect">
            <a:avLst/>
          </a:prstGeom>
        </p:spPr>
      </p:pic>
    </p:spTree>
    <p:extLst>
      <p:ext uri="{BB962C8B-B14F-4D97-AF65-F5344CB8AC3E}">
        <p14:creationId xmlns:p14="http://schemas.microsoft.com/office/powerpoint/2010/main" val="139933328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CEA39-284B-30C2-F3A9-0D80CE4D675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27FC3E53-68F3-062B-DB57-12737B8ACFE8}"/>
              </a:ext>
            </a:extLst>
          </p:cNvPr>
          <p:cNvSpPr/>
          <p:nvPr/>
        </p:nvSpPr>
        <p:spPr>
          <a:xfrm>
            <a:off x="0" y="738000"/>
            <a:ext cx="9144000" cy="4442400"/>
          </a:xfrm>
          <a:prstGeom prst="rect">
            <a:avLst/>
          </a:prstGeom>
          <a:solidFill>
            <a:schemeClr val="tx2"/>
          </a:solidFill>
        </p:spPr>
        <p:txBody>
          <a:bodyPr rtlCol="0" anchor="ctr"/>
          <a:lstStyle/>
          <a:p>
            <a:pPr algn="ctr"/>
            <a:endParaRPr lang="fr-FR"/>
          </a:p>
        </p:txBody>
      </p:sp>
      <p:sp>
        <p:nvSpPr>
          <p:cNvPr id="4" name="Titre 3">
            <a:extLst>
              <a:ext uri="{FF2B5EF4-FFF2-40B4-BE49-F238E27FC236}">
                <a16:creationId xmlns:a16="http://schemas.microsoft.com/office/drawing/2014/main" id="{28B8AA11-44A9-1AB0-411D-FAF0D1FEF952}"/>
              </a:ext>
            </a:extLst>
          </p:cNvPr>
          <p:cNvSpPr>
            <a:spLocks noGrp="1"/>
          </p:cNvSpPr>
          <p:nvPr>
            <p:ph type="title"/>
          </p:nvPr>
        </p:nvSpPr>
        <p:spPr>
          <a:xfrm>
            <a:off x="359999" y="933943"/>
            <a:ext cx="8424000" cy="4046400"/>
          </a:xfrm>
        </p:spPr>
        <p:txBody>
          <a:bodyPr lIns="0" tIns="45720" rIns="91440" bIns="360000" anchor="ctr" anchorCtr="0">
            <a:normAutofit fontScale="90000"/>
          </a:bodyPr>
          <a:lstStyle/>
          <a:p>
            <a:pPr marL="0" indent="0">
              <a:buNone/>
            </a:pPr>
            <a:r>
              <a:rPr lang="fr-FR" sz="3200" dirty="0">
                <a:solidFill>
                  <a:srgbClr val="FFFFFF"/>
                </a:solidFill>
                <a:latin typeface="Calibri"/>
                <a:ea typeface="Calibri"/>
                <a:cs typeface="Calibri"/>
              </a:rPr>
              <a:t>Concertation sur les </a:t>
            </a:r>
            <a:r>
              <a:rPr lang="fr-FR" sz="3200">
                <a:solidFill>
                  <a:srgbClr val="FFFFFF"/>
                </a:solidFill>
                <a:latin typeface="Calibri"/>
                <a:ea typeface="Calibri"/>
                <a:cs typeface="Calibri"/>
              </a:rPr>
              <a:t>Objectifs Nationaux Pluriannuels </a:t>
            </a:r>
            <a:endParaRPr lang="fr-FR"/>
          </a:p>
          <a:p>
            <a:pPr marL="0" indent="0">
              <a:buNone/>
            </a:pPr>
            <a:r>
              <a:rPr lang="fr-FR" sz="3200" dirty="0">
                <a:solidFill>
                  <a:srgbClr val="FFFFFF"/>
                </a:solidFill>
                <a:latin typeface="Calibri"/>
                <a:ea typeface="Calibri"/>
                <a:cs typeface="Calibri"/>
              </a:rPr>
              <a:t>des filières MMOP </a:t>
            </a:r>
            <a:endParaRPr lang="fr-FR">
              <a:solidFill>
                <a:srgbClr val="FFFFFF"/>
              </a:solidFill>
              <a:ea typeface="Calibri"/>
            </a:endParaRPr>
          </a:p>
          <a:p>
            <a:pPr marL="0" indent="0">
              <a:buNone/>
            </a:pPr>
            <a:r>
              <a:rPr lang="fr-FR" sz="3200" dirty="0">
                <a:solidFill>
                  <a:srgbClr val="FFFFFF"/>
                </a:solidFill>
                <a:latin typeface="Calibri"/>
                <a:ea typeface="Calibri"/>
                <a:cs typeface="Calibri"/>
              </a:rPr>
              <a:t>(médecine, maïeutique, odontologie et pharmacie) </a:t>
            </a:r>
            <a:endParaRPr lang="fr-FR" dirty="0">
              <a:ea typeface="Calibri"/>
            </a:endParaRPr>
          </a:p>
          <a:p>
            <a:pPr marL="0" indent="0">
              <a:buNone/>
            </a:pPr>
            <a:r>
              <a:rPr lang="fr-FR" sz="3200" dirty="0">
                <a:latin typeface="Calibri"/>
                <a:ea typeface="Calibri"/>
                <a:cs typeface="Calibri"/>
              </a:rPr>
              <a:t>par Madame Esther LEPAICHEUX, Directrice adjointe de la Délégation départementale de Paris de l’ARS Ile-de-France</a:t>
            </a:r>
            <a:endParaRPr lang="fr-FR"/>
          </a:p>
        </p:txBody>
      </p:sp>
      <p:sp>
        <p:nvSpPr>
          <p:cNvPr id="5" name="Espace réservé du numéro de diapositive 4">
            <a:extLst>
              <a:ext uri="{FF2B5EF4-FFF2-40B4-BE49-F238E27FC236}">
                <a16:creationId xmlns:a16="http://schemas.microsoft.com/office/drawing/2014/main" id="{F264AE95-220F-88B5-3D54-B6E34D4FD883}"/>
              </a:ext>
            </a:extLst>
          </p:cNvPr>
          <p:cNvSpPr>
            <a:spLocks noGrp="1"/>
          </p:cNvSpPr>
          <p:nvPr>
            <p:ph type="sldNum" sz="quarter" idx="4"/>
          </p:nvPr>
        </p:nvSpPr>
        <p:spPr/>
        <p:txBody>
          <a:bodyPr/>
          <a:lstStyle/>
          <a:p>
            <a:fld id="{733122C9-A0B9-462F-8757-0847AD287B63}" type="slidenum">
              <a:rPr lang="fr-FR" smtClean="0"/>
              <a:pPr/>
              <a:t>87</a:t>
            </a:fld>
            <a:endParaRPr lang="fr-FR"/>
          </a:p>
        </p:txBody>
      </p:sp>
      <p:pic>
        <p:nvPicPr>
          <p:cNvPr id="2" name="Image 1">
            <a:extLst>
              <a:ext uri="{FF2B5EF4-FFF2-40B4-BE49-F238E27FC236}">
                <a16:creationId xmlns:a16="http://schemas.microsoft.com/office/drawing/2014/main" id="{9A886314-062C-8828-09A2-A8ED5738597A}"/>
              </a:ext>
            </a:extLst>
          </p:cNvPr>
          <p:cNvPicPr>
            <a:picLocks noChangeAspect="1"/>
          </p:cNvPicPr>
          <p:nvPr/>
        </p:nvPicPr>
        <p:blipFill>
          <a:blip r:embed="rId2"/>
          <a:stretch>
            <a:fillRect/>
          </a:stretch>
        </p:blipFill>
        <p:spPr>
          <a:xfrm>
            <a:off x="1" y="1"/>
            <a:ext cx="1423850" cy="452527"/>
          </a:xfrm>
          <a:prstGeom prst="rect">
            <a:avLst/>
          </a:prstGeom>
        </p:spPr>
      </p:pic>
    </p:spTree>
    <p:extLst>
      <p:ext uri="{BB962C8B-B14F-4D97-AF65-F5344CB8AC3E}">
        <p14:creationId xmlns:p14="http://schemas.microsoft.com/office/powerpoint/2010/main" val="37796637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0" y="0"/>
            <a:ext cx="179388" cy="179388"/>
          </a:xfrm>
        </p:spPr>
        <p:txBody>
          <a:bodyPr rtlCol="0">
            <a:normAutofit fontScale="90000"/>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fr-FR"/>
              <a:t>n</a:t>
            </a:r>
          </a:p>
        </p:txBody>
      </p:sp>
      <p:sp>
        <p:nvSpPr>
          <p:cNvPr id="14340" name="ZoneTexte 5"/>
          <p:cNvSpPr txBox="1">
            <a:spLocks noChangeArrowheads="1"/>
          </p:cNvSpPr>
          <p:nvPr/>
        </p:nvSpPr>
        <p:spPr bwMode="auto">
          <a:xfrm>
            <a:off x="251521" y="2859783"/>
            <a:ext cx="828198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ctr">
              <a:defRPr/>
            </a:pPr>
            <a:r>
              <a:rPr lang="fr-FR" altLang="fr-FR" sz="2400" b="1" dirty="0">
                <a:solidFill>
                  <a:srgbClr val="000000"/>
                </a:solidFill>
              </a:rPr>
              <a:t>Concertation sur les </a:t>
            </a:r>
          </a:p>
          <a:p>
            <a:pPr lvl="0" algn="ctr">
              <a:defRPr/>
            </a:pPr>
            <a:r>
              <a:rPr lang="fr-FR" altLang="fr-FR" sz="2400" b="1" dirty="0">
                <a:solidFill>
                  <a:srgbClr val="000000"/>
                </a:solidFill>
              </a:rPr>
              <a:t>Objectifs Nationaux Pluriannuels </a:t>
            </a:r>
          </a:p>
          <a:p>
            <a:pPr lvl="0" algn="ctr">
              <a:defRPr/>
            </a:pPr>
            <a:r>
              <a:rPr lang="fr-FR" altLang="fr-FR" sz="2400" b="1" dirty="0">
                <a:solidFill>
                  <a:srgbClr val="000000"/>
                </a:solidFill>
              </a:rPr>
              <a:t>des filières MMOP </a:t>
            </a:r>
          </a:p>
          <a:p>
            <a:pPr lvl="0" algn="ctr">
              <a:defRPr/>
            </a:pPr>
            <a:r>
              <a:rPr lang="fr-FR" altLang="fr-FR" sz="2400" b="1" i="1" dirty="0">
                <a:solidFill>
                  <a:srgbClr val="000000"/>
                </a:solidFill>
              </a:rPr>
              <a:t>(médecine, maïeutique, odontologie et pharmacie) </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E47FD-17A0-3CD6-749E-7C90C1E3CB3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E71DC1D-AAE9-A0A8-C8AE-556096C70D1B}"/>
              </a:ext>
            </a:extLst>
          </p:cNvPr>
          <p:cNvSpPr>
            <a:spLocks noGrp="1"/>
          </p:cNvSpPr>
          <p:nvPr>
            <p:ph type="title"/>
          </p:nvPr>
        </p:nvSpPr>
        <p:spPr>
          <a:xfrm>
            <a:off x="531397" y="638566"/>
            <a:ext cx="8424863" cy="517525"/>
          </a:xfr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br>
              <a:rPr lang="fr-FR" sz="2700" dirty="0">
                <a:solidFill>
                  <a:srgbClr val="002060"/>
                </a:solidFill>
              </a:rPr>
            </a:br>
            <a:r>
              <a:rPr lang="fr-FR" sz="2400" dirty="0">
                <a:solidFill>
                  <a:srgbClr val="002060"/>
                </a:solidFill>
                <a:latin typeface="+mn-lt"/>
              </a:rPr>
              <a:t>Calendrier</a:t>
            </a:r>
            <a:br>
              <a:rPr lang="fr-FR" sz="2700" dirty="0">
                <a:solidFill>
                  <a:srgbClr val="002060"/>
                </a:solidFill>
              </a:rPr>
            </a:br>
            <a:endParaRPr lang="fr-FR" sz="2700" dirty="0">
              <a:solidFill>
                <a:srgbClr val="002060"/>
              </a:solidFill>
            </a:endParaRPr>
          </a:p>
        </p:txBody>
      </p:sp>
      <p:sp>
        <p:nvSpPr>
          <p:cNvPr id="8" name="ZoneTexte 7">
            <a:extLst>
              <a:ext uri="{FF2B5EF4-FFF2-40B4-BE49-F238E27FC236}">
                <a16:creationId xmlns:a16="http://schemas.microsoft.com/office/drawing/2014/main" id="{FA9F0EBF-04AB-418E-5AD8-73EB6C2BB69E}"/>
              </a:ext>
            </a:extLst>
          </p:cNvPr>
          <p:cNvSpPr txBox="1"/>
          <p:nvPr/>
        </p:nvSpPr>
        <p:spPr>
          <a:xfrm>
            <a:off x="323529" y="1711585"/>
            <a:ext cx="8403818" cy="2562096"/>
          </a:xfrm>
          <a:prstGeom prst="rect">
            <a:avLst/>
          </a:prstGeom>
          <a:noFill/>
        </p:spPr>
        <p:txBody>
          <a:bodyPr wrap="square">
            <a:spAutoFit/>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557213" marR="0" lvl="1" indent="-214313" algn="just" defTabSz="685800" rtl="0" eaLnBrk="1" fontAlgn="auto" latinLnBrk="0" hangingPunct="1">
              <a:lnSpc>
                <a:spcPct val="107000"/>
              </a:lnSpc>
              <a:spcBef>
                <a:spcPts val="0"/>
              </a:spcBef>
              <a:spcAft>
                <a:spcPts val="600"/>
              </a:spcAft>
              <a:buClrTx/>
              <a:buSzTx/>
              <a:buFont typeface="Arial" panose="020B0604020202020204" pitchFamily="34" charset="0"/>
              <a:buChar char="•"/>
              <a:tabLst/>
              <a:defRPr/>
            </a:pPr>
            <a:r>
              <a:rPr lang="fr-FR" sz="1650" b="1" dirty="0"/>
              <a:t>Juillet 2025 </a:t>
            </a:r>
            <a:r>
              <a:rPr lang="fr-FR" sz="1650" dirty="0"/>
              <a:t>: Lancement des travaux préparatoires</a:t>
            </a:r>
            <a:r>
              <a:rPr lang="fr-FR" sz="1650" b="1" dirty="0"/>
              <a:t> </a:t>
            </a:r>
            <a:r>
              <a:rPr lang="fr-FR" sz="1650" dirty="0"/>
              <a:t>à  la conférence nationale qui devra proposer les ONP pour les filières MMOP pour 2026 -2030</a:t>
            </a:r>
          </a:p>
          <a:p>
            <a:pPr marL="557213" marR="0" lvl="1" indent="-214313" algn="just" defTabSz="685800" rtl="0" eaLnBrk="1" fontAlgn="auto" latinLnBrk="0" hangingPunct="1">
              <a:lnSpc>
                <a:spcPct val="107000"/>
              </a:lnSpc>
              <a:spcBef>
                <a:spcPts val="0"/>
              </a:spcBef>
              <a:spcAft>
                <a:spcPts val="600"/>
              </a:spcAft>
              <a:buClrTx/>
              <a:buSzTx/>
              <a:buFont typeface="Arial" panose="020B0604020202020204" pitchFamily="34" charset="0"/>
              <a:buChar char="•"/>
              <a:tabLst/>
              <a:defRPr/>
            </a:pPr>
            <a:r>
              <a:rPr lang="fr-FR" sz="1650" b="1" dirty="0"/>
              <a:t>Septembre/Novembre 2025 </a:t>
            </a:r>
            <a:r>
              <a:rPr lang="fr-FR" sz="1650" dirty="0"/>
              <a:t>: Concertation régionale avec les acteurs du système de santé (universitaires, CTS, CRSA) </a:t>
            </a:r>
          </a:p>
          <a:p>
            <a:pPr marL="557213" lvl="1" indent="-214313" algn="just">
              <a:lnSpc>
                <a:spcPct val="107000"/>
              </a:lnSpc>
              <a:spcAft>
                <a:spcPts val="600"/>
              </a:spcAft>
              <a:buFont typeface="Arial" panose="020B0604020202020204" pitchFamily="34" charset="0"/>
              <a:buChar char="•"/>
            </a:pPr>
            <a:r>
              <a:rPr lang="fr-FR" sz="1650" b="1" dirty="0"/>
              <a:t>1</a:t>
            </a:r>
            <a:r>
              <a:rPr lang="fr-FR" sz="1650" b="1" baseline="30000" dirty="0"/>
              <a:t>er</a:t>
            </a:r>
            <a:r>
              <a:rPr lang="fr-FR" sz="1650" b="1" dirty="0"/>
              <a:t> décembre 2025 </a:t>
            </a:r>
            <a:r>
              <a:rPr lang="fr-FR" sz="1650" dirty="0"/>
              <a:t>: Propositions DGARS des capacitaires MMOP</a:t>
            </a:r>
          </a:p>
          <a:p>
            <a:pPr marL="557213" lvl="1" indent="-214313" algn="just">
              <a:lnSpc>
                <a:spcPct val="107000"/>
              </a:lnSpc>
              <a:spcAft>
                <a:spcPts val="600"/>
              </a:spcAft>
              <a:buFont typeface="Arial" panose="020B0604020202020204" pitchFamily="34" charset="0"/>
              <a:buChar char="•"/>
            </a:pPr>
            <a:r>
              <a:rPr lang="fr-FR" sz="1650" b="1" dirty="0"/>
              <a:t>1</a:t>
            </a:r>
            <a:r>
              <a:rPr lang="fr-FR" sz="1650" b="1" baseline="30000" dirty="0"/>
              <a:t>er</a:t>
            </a:r>
            <a:r>
              <a:rPr lang="fr-FR" sz="1650" b="1" dirty="0"/>
              <a:t> trimestre 2026 : </a:t>
            </a:r>
            <a:r>
              <a:rPr lang="fr-FR" sz="1650" dirty="0"/>
              <a:t>Concertation nationale </a:t>
            </a:r>
          </a:p>
          <a:p>
            <a:pPr marL="557213" lvl="1" indent="-214313" algn="just">
              <a:lnSpc>
                <a:spcPct val="107000"/>
              </a:lnSpc>
              <a:spcAft>
                <a:spcPts val="600"/>
              </a:spcAft>
              <a:buFont typeface="Arial" panose="020B0604020202020204" pitchFamily="34" charset="0"/>
              <a:buChar char="•"/>
            </a:pPr>
            <a:r>
              <a:rPr lang="fr-FR" sz="1650" b="1" dirty="0"/>
              <a:t>Mai 2026 : </a:t>
            </a:r>
            <a:r>
              <a:rPr lang="fr-FR" sz="1650" dirty="0"/>
              <a:t>Conférence nationale de santé </a:t>
            </a:r>
          </a:p>
          <a:p>
            <a:pPr marL="557213" marR="0" lvl="1" indent="-214313" algn="just" defTabSz="685800" rtl="0" eaLnBrk="1" fontAlgn="auto" latinLnBrk="0" hangingPunct="1">
              <a:lnSpc>
                <a:spcPct val="107000"/>
              </a:lnSpc>
              <a:spcBef>
                <a:spcPts val="0"/>
              </a:spcBef>
              <a:spcAft>
                <a:spcPts val="600"/>
              </a:spcAft>
              <a:buClrTx/>
              <a:buSzTx/>
              <a:buFont typeface="Arial" panose="020B0604020202020204" pitchFamily="34" charset="0"/>
              <a:buChar char="•"/>
              <a:tabLst/>
              <a:defRPr/>
            </a:pPr>
            <a:endParaRPr lang="fr-FR" sz="1013" dirty="0"/>
          </a:p>
        </p:txBody>
      </p:sp>
      <p:sp>
        <p:nvSpPr>
          <p:cNvPr id="3" name="Espace réservé du pied de page 1">
            <a:extLst>
              <a:ext uri="{FF2B5EF4-FFF2-40B4-BE49-F238E27FC236}">
                <a16:creationId xmlns:a16="http://schemas.microsoft.com/office/drawing/2014/main" id="{A9B237F3-4818-CF53-2483-2F4B39AAC283}"/>
              </a:ext>
            </a:extLst>
          </p:cNvPr>
          <p:cNvSpPr txBox="1">
            <a:spLocks/>
          </p:cNvSpPr>
          <p:nvPr/>
        </p:nvSpPr>
        <p:spPr>
          <a:xfrm>
            <a:off x="323529" y="4829176"/>
            <a:ext cx="1604689" cy="184259"/>
          </a:xfrm>
          <a:prstGeom prst="rect">
            <a:avLst/>
          </a:prstGeo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fr-FR" sz="1050" dirty="0"/>
              <a:t>ARS DD75 - 04.11.2025</a:t>
            </a:r>
          </a:p>
        </p:txBody>
      </p:sp>
    </p:spTree>
    <p:extLst>
      <p:ext uri="{BB962C8B-B14F-4D97-AF65-F5344CB8AC3E}">
        <p14:creationId xmlns:p14="http://schemas.microsoft.com/office/powerpoint/2010/main" val="900352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1E81BF-7DFE-404B-820D-08D027705E46}"/>
              </a:ext>
            </a:extLst>
          </p:cNvPr>
          <p:cNvSpPr>
            <a:spLocks noGrp="1"/>
          </p:cNvSpPr>
          <p:nvPr>
            <p:ph type="title"/>
          </p:nvPr>
        </p:nvSpPr>
        <p:spPr/>
        <p:txBody>
          <a:bodyPr/>
          <a:lstStyle/>
          <a:p>
            <a:r>
              <a:rPr lang="fr-FR" dirty="0"/>
              <a:t>Le Projet Territorial de Santé Mentale (PTSM)</a:t>
            </a:r>
          </a:p>
        </p:txBody>
      </p:sp>
      <p:sp>
        <p:nvSpPr>
          <p:cNvPr id="4" name="Espace réservé du numéro de diapositive 3">
            <a:extLst>
              <a:ext uri="{FF2B5EF4-FFF2-40B4-BE49-F238E27FC236}">
                <a16:creationId xmlns:a16="http://schemas.microsoft.com/office/drawing/2014/main" id="{CD886E12-91DF-42AB-8F36-5ABF1CC6C8C2}"/>
              </a:ext>
            </a:extLst>
          </p:cNvPr>
          <p:cNvSpPr>
            <a:spLocks noGrp="1"/>
          </p:cNvSpPr>
          <p:nvPr>
            <p:ph type="sldNum" sz="quarter" idx="11"/>
          </p:nvPr>
        </p:nvSpPr>
        <p:spPr/>
        <p:txBody>
          <a:bodyPr/>
          <a:lstStyle/>
          <a:p>
            <a:pPr defTabSz="685800"/>
            <a:fld id="{DB8865AD-EE0C-47FB-9C60-EBDE7F8C2966}" type="slidenum">
              <a:rPr lang="fr-FR">
                <a:solidFill>
                  <a:prstClr val="white"/>
                </a:solidFill>
              </a:rPr>
              <a:pPr defTabSz="685800"/>
              <a:t>9</a:t>
            </a:fld>
            <a:endParaRPr lang="fr-FR" dirty="0">
              <a:solidFill>
                <a:prstClr val="white"/>
              </a:solidFill>
            </a:endParaRPr>
          </a:p>
        </p:txBody>
      </p:sp>
      <p:sp>
        <p:nvSpPr>
          <p:cNvPr id="5" name="Rectangle 1">
            <a:extLst>
              <a:ext uri="{FF2B5EF4-FFF2-40B4-BE49-F238E27FC236}">
                <a16:creationId xmlns:a16="http://schemas.microsoft.com/office/drawing/2014/main" id="{EF24C315-B705-B2CC-379E-20ABCA41E6FF}"/>
              </a:ext>
            </a:extLst>
          </p:cNvPr>
          <p:cNvSpPr>
            <a:spLocks noGrp="1" noChangeArrowheads="1"/>
          </p:cNvSpPr>
          <p:nvPr>
            <p:ph sz="quarter" idx="10"/>
          </p:nvPr>
        </p:nvSpPr>
        <p:spPr bwMode="auto">
          <a:xfrm>
            <a:off x="334849" y="1089313"/>
            <a:ext cx="8467508"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spAutoFit/>
          </a:bodyPr>
          <a:lstStyle/>
          <a:p>
            <a:pPr algn="l" eaLnBrk="0" fontAlgn="base" hangingPunct="0">
              <a:lnSpc>
                <a:spcPct val="100000"/>
              </a:lnSpc>
              <a:spcBef>
                <a:spcPct val="0"/>
              </a:spcBef>
              <a:spcAft>
                <a:spcPct val="0"/>
              </a:spcAft>
            </a:pPr>
            <a:r>
              <a:rPr lang="fr-FR" altLang="fr-FR" sz="1800" b="1" dirty="0"/>
              <a:t>Le PTSM n’est pas né de la crise sanitaire</a:t>
            </a:r>
            <a:r>
              <a:rPr lang="fr-FR" altLang="fr-FR" sz="1800" dirty="0"/>
              <a:t>,</a:t>
            </a:r>
            <a:br>
              <a:rPr lang="fr-FR" altLang="fr-FR" sz="1800" dirty="0"/>
            </a:br>
            <a:r>
              <a:rPr lang="fr-FR" altLang="fr-FR" sz="1800" dirty="0"/>
              <a:t>mais il y trouve aujourd’hui toute sa pertinence.</a:t>
            </a:r>
          </a:p>
          <a:p>
            <a:pPr algn="l" eaLnBrk="0" fontAlgn="base" hangingPunct="0">
              <a:lnSpc>
                <a:spcPct val="100000"/>
              </a:lnSpc>
              <a:spcBef>
                <a:spcPct val="0"/>
              </a:spcBef>
              <a:spcAft>
                <a:spcPct val="0"/>
              </a:spcAft>
            </a:pPr>
            <a:r>
              <a:rPr lang="fr-FR" altLang="fr-FR" sz="1800" dirty="0"/>
              <a:t>🟩 </a:t>
            </a:r>
            <a:r>
              <a:rPr lang="fr-FR" altLang="fr-FR" sz="1800" b="1" dirty="0"/>
              <a:t>Un cadre national de coordination :</a:t>
            </a:r>
            <a:endParaRPr lang="fr-FR" altLang="fr-FR" sz="1800" dirty="0"/>
          </a:p>
          <a:p>
            <a:pPr algn="l" eaLnBrk="0" fontAlgn="base" hangingPunct="0">
              <a:lnSpc>
                <a:spcPct val="100000"/>
              </a:lnSpc>
              <a:spcBef>
                <a:spcPct val="0"/>
              </a:spcBef>
              <a:spcAft>
                <a:spcPct val="0"/>
              </a:spcAft>
              <a:buFontTx/>
              <a:buChar char="•"/>
            </a:pPr>
            <a:r>
              <a:rPr lang="fr-FR" altLang="fr-FR" sz="1800" dirty="0"/>
              <a:t>Permet à chaque territoire de structurer une </a:t>
            </a:r>
            <a:r>
              <a:rPr lang="fr-FR" altLang="fr-FR" sz="1800" b="1" dirty="0"/>
              <a:t>politique partagée</a:t>
            </a:r>
            <a:r>
              <a:rPr lang="fr-FR" altLang="fr-FR" sz="1800" dirty="0"/>
              <a:t> en santé mentale ;</a:t>
            </a:r>
          </a:p>
          <a:p>
            <a:pPr algn="l" eaLnBrk="0" fontAlgn="base" hangingPunct="0">
              <a:lnSpc>
                <a:spcPct val="100000"/>
              </a:lnSpc>
              <a:spcBef>
                <a:spcPct val="0"/>
              </a:spcBef>
              <a:spcAft>
                <a:spcPct val="0"/>
              </a:spcAft>
              <a:buFontTx/>
              <a:buChar char="•"/>
            </a:pPr>
            <a:r>
              <a:rPr lang="fr-FR" altLang="fr-FR" sz="1800" dirty="0"/>
              <a:t>Favorise la </a:t>
            </a:r>
            <a:r>
              <a:rPr lang="fr-FR" altLang="fr-FR" sz="1800" b="1" dirty="0"/>
              <a:t>cohérence</a:t>
            </a:r>
            <a:r>
              <a:rPr lang="fr-FR" altLang="fr-FR" sz="1800" dirty="0"/>
              <a:t> entre les acteurs du soin, du social, du médico-social, de l’éducation, du logement et du travail ;</a:t>
            </a:r>
          </a:p>
          <a:p>
            <a:pPr algn="l" eaLnBrk="0" fontAlgn="base" hangingPunct="0">
              <a:lnSpc>
                <a:spcPct val="100000"/>
              </a:lnSpc>
              <a:spcBef>
                <a:spcPct val="0"/>
              </a:spcBef>
              <a:spcAft>
                <a:spcPct val="0"/>
              </a:spcAft>
              <a:buFontTx/>
              <a:buChar char="•"/>
            </a:pPr>
            <a:r>
              <a:rPr lang="fr-FR" altLang="fr-FR" sz="1800" dirty="0"/>
              <a:t>S’articule autour d’un objectif commun :</a:t>
            </a:r>
          </a:p>
          <a:p>
            <a:pPr algn="l" eaLnBrk="0" fontAlgn="base" hangingPunct="0">
              <a:lnSpc>
                <a:spcPct val="100000"/>
              </a:lnSpc>
              <a:spcBef>
                <a:spcPct val="0"/>
              </a:spcBef>
              <a:spcAft>
                <a:spcPct val="0"/>
              </a:spcAft>
            </a:pPr>
            <a:r>
              <a:rPr lang="fr-FR" altLang="fr-FR" sz="1800" b="1" dirty="0"/>
              <a:t>Prévenir, accompagner et inclure durablement les personnes concernées.</a:t>
            </a:r>
            <a:endParaRPr lang="fr-FR" altLang="fr-FR" sz="1800" dirty="0"/>
          </a:p>
          <a:p>
            <a:pPr algn="l" eaLnBrk="0" fontAlgn="base" hangingPunct="0">
              <a:lnSpc>
                <a:spcPct val="100000"/>
              </a:lnSpc>
              <a:spcBef>
                <a:spcPct val="0"/>
              </a:spcBef>
              <a:spcAft>
                <a:spcPct val="0"/>
              </a:spcAft>
            </a:pPr>
            <a:endParaRPr lang="fr-FR" altLang="fr-FR" sz="1350" dirty="0">
              <a:latin typeface="Arial" panose="020B0604020202020204" pitchFamily="34" charset="0"/>
            </a:endParaRPr>
          </a:p>
        </p:txBody>
      </p:sp>
    </p:spTree>
    <p:extLst>
      <p:ext uri="{BB962C8B-B14F-4D97-AF65-F5344CB8AC3E}">
        <p14:creationId xmlns:p14="http://schemas.microsoft.com/office/powerpoint/2010/main" val="5529336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019343-73B4-1103-23B9-FCA6CE95C033}"/>
              </a:ext>
            </a:extLst>
          </p:cNvPr>
          <p:cNvSpPr>
            <a:spLocks noGrp="1"/>
          </p:cNvSpPr>
          <p:nvPr>
            <p:ph type="title"/>
          </p:nvPr>
        </p:nvSpPr>
        <p:spPr>
          <a:xfrm>
            <a:off x="253185" y="331066"/>
            <a:ext cx="8424863" cy="539750"/>
          </a:xfr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2400" dirty="0">
                <a:solidFill>
                  <a:srgbClr val="002060"/>
                </a:solidFill>
              </a:rPr>
              <a:t>Méthodologie</a:t>
            </a:r>
          </a:p>
        </p:txBody>
      </p:sp>
      <p:sp>
        <p:nvSpPr>
          <p:cNvPr id="3" name="Espace réservé du contenu 2">
            <a:extLst>
              <a:ext uri="{FF2B5EF4-FFF2-40B4-BE49-F238E27FC236}">
                <a16:creationId xmlns:a16="http://schemas.microsoft.com/office/drawing/2014/main" id="{CD530BE4-875B-B483-090D-BDDCD3EA1A8D}"/>
              </a:ext>
            </a:extLst>
          </p:cNvPr>
          <p:cNvSpPr>
            <a:spLocks noGrp="1"/>
          </p:cNvSpPr>
          <p:nvPr>
            <p:ph idx="1"/>
          </p:nvPr>
        </p:nvSpPr>
        <p:spPr>
          <a:xfrm>
            <a:off x="323529" y="748895"/>
            <a:ext cx="8299397" cy="3384824"/>
          </a:xfr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1650" dirty="0"/>
              <a:t>Les ONP ont intégrés les critères suivants : </a:t>
            </a:r>
          </a:p>
          <a:p>
            <a:pPr marL="857250" lvl="2" indent="-171450" algn="just" eaLnBrk="1" hangingPunct="1">
              <a:lnSpc>
                <a:spcPct val="107000"/>
              </a:lnSpc>
              <a:spcAft>
                <a:spcPts val="600"/>
              </a:spcAft>
              <a:buFont typeface="Wingdings" panose="05000000000000000000" pitchFamily="2" charset="2"/>
              <a:buChar char=""/>
            </a:pPr>
            <a:r>
              <a:rPr lang="fr-FR" sz="1650" b="1" kern="0" dirty="0">
                <a:cs typeface="Arial" panose="020B0604020202020204" pitchFamily="34" charset="0"/>
              </a:rPr>
              <a:t>Projections démographiques </a:t>
            </a:r>
            <a:r>
              <a:rPr lang="fr-FR" sz="1650" kern="0" dirty="0">
                <a:cs typeface="Arial" panose="020B0604020202020204" pitchFamily="34" charset="0"/>
              </a:rPr>
              <a:t>: des professionnels actifs vs ceux partant à la retraite</a:t>
            </a:r>
          </a:p>
          <a:p>
            <a:pPr marL="857250" lvl="2" indent="-171450" algn="just" eaLnBrk="1" hangingPunct="1">
              <a:lnSpc>
                <a:spcPct val="107000"/>
              </a:lnSpc>
              <a:spcAft>
                <a:spcPts val="600"/>
              </a:spcAft>
              <a:buFont typeface="Wingdings" panose="05000000000000000000" pitchFamily="2" charset="2"/>
              <a:buChar char=""/>
            </a:pPr>
            <a:r>
              <a:rPr lang="fr-FR" sz="1650" b="1" kern="0" dirty="0">
                <a:cs typeface="Arial" panose="020B0604020202020204" pitchFamily="34" charset="0"/>
              </a:rPr>
              <a:t>Territorialisation</a:t>
            </a:r>
            <a:r>
              <a:rPr lang="fr-FR" sz="1650" kern="0" dirty="0">
                <a:cs typeface="Arial" panose="020B0604020202020204" pitchFamily="34" charset="0"/>
              </a:rPr>
              <a:t> et lutte contre les </a:t>
            </a:r>
            <a:r>
              <a:rPr lang="fr-FR" sz="1650" b="1" kern="0" dirty="0">
                <a:cs typeface="Arial" panose="020B0604020202020204" pitchFamily="34" charset="0"/>
              </a:rPr>
              <a:t>inégalités territoriales </a:t>
            </a:r>
            <a:r>
              <a:rPr lang="fr-FR" sz="1650" kern="0" dirty="0">
                <a:cs typeface="Arial" panose="020B0604020202020204" pitchFamily="34" charset="0"/>
              </a:rPr>
              <a:t>: ARS IDF vs la France Entière (FE)</a:t>
            </a:r>
          </a:p>
          <a:p>
            <a:pPr marL="857250" lvl="2" indent="-171450" algn="just" eaLnBrk="1" hangingPunct="1">
              <a:lnSpc>
                <a:spcPct val="107000"/>
              </a:lnSpc>
              <a:spcAft>
                <a:spcPts val="600"/>
              </a:spcAft>
              <a:buFont typeface="Wingdings" panose="05000000000000000000" pitchFamily="2" charset="2"/>
              <a:buChar char=""/>
            </a:pPr>
            <a:r>
              <a:rPr lang="fr-FR" sz="1650" kern="0" dirty="0">
                <a:cs typeface="Arial" panose="020B0604020202020204" pitchFamily="34" charset="0"/>
              </a:rPr>
              <a:t>Évolution des besoins en fonction des </a:t>
            </a:r>
            <a:r>
              <a:rPr lang="fr-FR" sz="1650" b="1" kern="0" dirty="0">
                <a:cs typeface="Arial" panose="020B0604020202020204" pitchFamily="34" charset="0"/>
              </a:rPr>
              <a:t>besoins en santé </a:t>
            </a:r>
            <a:r>
              <a:rPr lang="fr-FR" sz="1650" kern="0" dirty="0">
                <a:cs typeface="Arial" panose="020B0604020202020204" pitchFamily="34" charset="0"/>
              </a:rPr>
              <a:t>: augmentation du besoin de soins ambulatoires, vieillissement de la population</a:t>
            </a:r>
          </a:p>
          <a:p>
            <a:pPr marL="857250" lvl="2" indent="-171450" algn="just" eaLnBrk="1" hangingPunct="1">
              <a:lnSpc>
                <a:spcPct val="107000"/>
              </a:lnSpc>
              <a:spcAft>
                <a:spcPts val="600"/>
              </a:spcAft>
              <a:buFont typeface="Wingdings" panose="05000000000000000000" pitchFamily="2" charset="2"/>
              <a:buChar char=""/>
            </a:pPr>
            <a:r>
              <a:rPr lang="fr-FR" sz="1650" kern="0" dirty="0">
                <a:cs typeface="Arial" panose="020B0604020202020204" pitchFamily="34" charset="0"/>
              </a:rPr>
              <a:t>Les </a:t>
            </a:r>
            <a:r>
              <a:rPr lang="fr-FR" sz="1650" b="1" kern="0" dirty="0">
                <a:cs typeface="Arial" panose="020B0604020202020204" pitchFamily="34" charset="0"/>
              </a:rPr>
              <a:t>orientations nationales </a:t>
            </a:r>
            <a:r>
              <a:rPr lang="fr-FR" sz="1650" kern="0" dirty="0">
                <a:cs typeface="Arial" panose="020B0604020202020204" pitchFamily="34" charset="0"/>
              </a:rPr>
              <a:t>concernant le nombre d’étudiants à former dans les années à venir</a:t>
            </a:r>
          </a:p>
          <a:p>
            <a:pPr marL="857250" lvl="2" indent="-171450" algn="just" eaLnBrk="1" hangingPunct="1">
              <a:lnSpc>
                <a:spcPct val="107000"/>
              </a:lnSpc>
              <a:spcAft>
                <a:spcPts val="600"/>
              </a:spcAft>
              <a:buFont typeface="Wingdings" panose="05000000000000000000" pitchFamily="2" charset="2"/>
              <a:buChar char=""/>
            </a:pPr>
            <a:r>
              <a:rPr lang="fr-FR" sz="1650" kern="0" dirty="0">
                <a:cs typeface="Arial" panose="020B0604020202020204" pitchFamily="34" charset="0"/>
              </a:rPr>
              <a:t>Les remontées consolidées des </a:t>
            </a:r>
            <a:r>
              <a:rPr lang="fr-FR" sz="1650" b="1" kern="0" dirty="0">
                <a:cs typeface="Arial" panose="020B0604020202020204" pitchFamily="34" charset="0"/>
              </a:rPr>
              <a:t>postes d’enseignants</a:t>
            </a:r>
            <a:r>
              <a:rPr lang="fr-FR" sz="1650" kern="0" dirty="0">
                <a:cs typeface="Arial" panose="020B0604020202020204" pitchFamily="34" charset="0"/>
              </a:rPr>
              <a:t> via les fichiers transmis par les universités</a:t>
            </a:r>
          </a:p>
        </p:txBody>
      </p:sp>
      <p:sp>
        <p:nvSpPr>
          <p:cNvPr id="4" name="Espace réservé du pied de page 1">
            <a:extLst>
              <a:ext uri="{FF2B5EF4-FFF2-40B4-BE49-F238E27FC236}">
                <a16:creationId xmlns:a16="http://schemas.microsoft.com/office/drawing/2014/main" id="{B717E171-CB43-F624-9E75-992C129B3781}"/>
              </a:ext>
            </a:extLst>
          </p:cNvPr>
          <p:cNvSpPr txBox="1">
            <a:spLocks/>
          </p:cNvSpPr>
          <p:nvPr/>
        </p:nvSpPr>
        <p:spPr>
          <a:xfrm>
            <a:off x="323529" y="4829176"/>
            <a:ext cx="1604689" cy="184259"/>
          </a:xfrm>
          <a:prstGeom prst="rect">
            <a:avLst/>
          </a:prstGeo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fr-FR" sz="1050" dirty="0"/>
              <a:t>ARS DD75 - 04.11.2025</a:t>
            </a:r>
          </a:p>
        </p:txBody>
      </p:sp>
    </p:spTree>
    <p:extLst>
      <p:ext uri="{BB962C8B-B14F-4D97-AF65-F5344CB8AC3E}">
        <p14:creationId xmlns:p14="http://schemas.microsoft.com/office/powerpoint/2010/main" val="371727827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206889-7E4D-E68F-B73A-7517AA64F23C}"/>
              </a:ext>
            </a:extLst>
          </p:cNvPr>
          <p:cNvSpPr>
            <a:spLocks noGrp="1"/>
          </p:cNvSpPr>
          <p:nvPr>
            <p:ph type="title"/>
          </p:nvPr>
        </p:nvSpPr>
        <p:spPr>
          <a:xfrm>
            <a:off x="323529" y="611680"/>
            <a:ext cx="8424863" cy="539750"/>
          </a:xfr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fr-FR" sz="2400" dirty="0">
                <a:solidFill>
                  <a:srgbClr val="002060"/>
                </a:solidFill>
              </a:rPr>
              <a:t>Propositions par filières </a:t>
            </a:r>
          </a:p>
        </p:txBody>
      </p:sp>
      <p:graphicFrame>
        <p:nvGraphicFramePr>
          <p:cNvPr id="5" name="Espace réservé du contenu 4">
            <a:extLst>
              <a:ext uri="{FF2B5EF4-FFF2-40B4-BE49-F238E27FC236}">
                <a16:creationId xmlns:a16="http://schemas.microsoft.com/office/drawing/2014/main" id="{62DBE8C1-C6E2-757A-4B76-63A19CEE626B}"/>
              </a:ext>
            </a:extLst>
          </p:cNvPr>
          <p:cNvGraphicFramePr>
            <a:graphicFrameLocks noGrp="1"/>
          </p:cNvGraphicFramePr>
          <p:nvPr>
            <p:ph idx="1"/>
          </p:nvPr>
        </p:nvGraphicFramePr>
        <p:xfrm>
          <a:off x="323851" y="1151430"/>
          <a:ext cx="8424863" cy="3848100"/>
        </p:xfrm>
        <a:graphic>
          <a:graphicData uri="http://schemas.openxmlformats.org/drawingml/2006/table">
            <a:tbl>
              <a:tblPr firstRow="1" bandRow="1">
                <a:tableStyleId>{5C22544A-7EE6-4342-B048-85BDC9FD1C3A}</a:tableStyleId>
              </a:tblPr>
              <a:tblGrid>
                <a:gridCol w="1205405">
                  <a:extLst>
                    <a:ext uri="{9D8B030D-6E8A-4147-A177-3AD203B41FA5}">
                      <a16:colId xmlns:a16="http://schemas.microsoft.com/office/drawing/2014/main" val="727062738"/>
                    </a:ext>
                  </a:extLst>
                </a:gridCol>
                <a:gridCol w="7219458">
                  <a:extLst>
                    <a:ext uri="{9D8B030D-6E8A-4147-A177-3AD203B41FA5}">
                      <a16:colId xmlns:a16="http://schemas.microsoft.com/office/drawing/2014/main" val="3978448197"/>
                    </a:ext>
                  </a:extLst>
                </a:gridCol>
              </a:tblGrid>
              <a:tr h="160020">
                <a:tc>
                  <a:txBody>
                    <a:bodyPr/>
                    <a:lstStyle/>
                    <a:p>
                      <a:endParaRPr lang="fr-FR" sz="600" dirty="0"/>
                    </a:p>
                  </a:txBody>
                  <a:tcPr marL="68580" marR="68580" marT="34290" marB="34290"/>
                </a:tc>
                <a:tc>
                  <a:txBody>
                    <a:bodyPr/>
                    <a:lstStyle/>
                    <a:p>
                      <a:endParaRPr lang="fr-FR" sz="600" dirty="0"/>
                    </a:p>
                  </a:txBody>
                  <a:tcPr marL="68580" marR="68580" marT="34290" marB="34290"/>
                </a:tc>
                <a:extLst>
                  <a:ext uri="{0D108BD9-81ED-4DB2-BD59-A6C34878D82A}">
                    <a16:rowId xmlns:a16="http://schemas.microsoft.com/office/drawing/2014/main" val="2063507004"/>
                  </a:ext>
                </a:extLst>
              </a:tr>
              <a:tr h="891540">
                <a:tc>
                  <a:txBody>
                    <a:bodyPr/>
                    <a:lstStyle/>
                    <a:p>
                      <a:r>
                        <a:rPr lang="fr-FR" sz="1400" b="1" dirty="0"/>
                        <a:t>Médecine</a:t>
                      </a:r>
                    </a:p>
                  </a:txBody>
                  <a:tcPr marL="68580" marR="68580" marT="34290" marB="3429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n-lt"/>
                          <a:ea typeface="+mn-ea"/>
                          <a:cs typeface="+mn-cs"/>
                        </a:rPr>
                        <a:t>Projection d’une augmentation de </a:t>
                      </a:r>
                      <a:r>
                        <a:rPr lang="fr-FR" sz="1400" b="1" kern="1200" dirty="0">
                          <a:solidFill>
                            <a:schemeClr val="dk1"/>
                          </a:solidFill>
                          <a:effectLst/>
                          <a:latin typeface="+mn-lt"/>
                          <a:ea typeface="+mn-ea"/>
                          <a:cs typeface="+mn-cs"/>
                        </a:rPr>
                        <a:t>+2 % /an soit en 2030 = 2483 places</a:t>
                      </a:r>
                    </a:p>
                    <a:p>
                      <a:pPr lvl="0"/>
                      <a:r>
                        <a:rPr lang="fr-FR" sz="1400" kern="1200" dirty="0">
                          <a:solidFill>
                            <a:schemeClr val="dk1"/>
                          </a:solidFill>
                          <a:effectLst/>
                          <a:latin typeface="+mn-lt"/>
                          <a:ea typeface="+mn-ea"/>
                          <a:cs typeface="+mn-cs"/>
                        </a:rPr>
                        <a:t>=&gt; pour répondre au vieillissement de la population et aux besoins croissants en santé des territoires.</a:t>
                      </a:r>
                    </a:p>
                    <a:p>
                      <a:endParaRPr lang="fr-FR" sz="1400" dirty="0"/>
                    </a:p>
                  </a:txBody>
                  <a:tcPr marL="68580" marR="68580" marT="34290" marB="34290"/>
                </a:tc>
                <a:extLst>
                  <a:ext uri="{0D108BD9-81ED-4DB2-BD59-A6C34878D82A}">
                    <a16:rowId xmlns:a16="http://schemas.microsoft.com/office/drawing/2014/main" val="1598887181"/>
                  </a:ext>
                </a:extLst>
              </a:tr>
              <a:tr h="891540">
                <a:tc>
                  <a:txBody>
                    <a:bodyPr/>
                    <a:lstStyle/>
                    <a:p>
                      <a:r>
                        <a:rPr lang="fr-FR" sz="1400" b="1" i="0" dirty="0"/>
                        <a:t>Maïeutique</a:t>
                      </a:r>
                    </a:p>
                  </a:txBody>
                  <a:tcPr marL="68580" marR="68580" marT="34290" marB="3429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n-lt"/>
                          <a:ea typeface="+mn-ea"/>
                          <a:cs typeface="+mn-cs"/>
                        </a:rPr>
                        <a:t>Projection d’une hausse de </a:t>
                      </a:r>
                      <a:r>
                        <a:rPr lang="fr-FR" sz="1400" b="1" kern="1200" dirty="0">
                          <a:solidFill>
                            <a:schemeClr val="dk1"/>
                          </a:solidFill>
                          <a:effectLst/>
                          <a:latin typeface="+mn-lt"/>
                          <a:ea typeface="+mn-ea"/>
                          <a:cs typeface="+mn-cs"/>
                        </a:rPr>
                        <a:t>+1 % /an soit en 2030= 158 places</a:t>
                      </a:r>
                    </a:p>
                    <a:p>
                      <a:pPr marL="0" marR="0" lvl="0" indent="0" algn="l" defTabSz="1219170" rtl="0" eaLnBrk="1" fontAlgn="auto"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n-lt"/>
                          <a:ea typeface="+mn-ea"/>
                          <a:cs typeface="+mn-cs"/>
                        </a:rPr>
                        <a:t>=&gt; Cette évolution s’accompagne d’un besoin de révision des décrets encadrant les actes des sage-femmes, notamment en milieu hospitalier.</a:t>
                      </a:r>
                    </a:p>
                    <a:p>
                      <a:endParaRPr lang="fr-FR" sz="1400" dirty="0"/>
                    </a:p>
                  </a:txBody>
                  <a:tcPr marL="68580" marR="68580" marT="34290" marB="34290"/>
                </a:tc>
                <a:extLst>
                  <a:ext uri="{0D108BD9-81ED-4DB2-BD59-A6C34878D82A}">
                    <a16:rowId xmlns:a16="http://schemas.microsoft.com/office/drawing/2014/main" val="1521953208"/>
                  </a:ext>
                </a:extLst>
              </a:tr>
              <a:tr h="685800">
                <a:tc>
                  <a:txBody>
                    <a:bodyPr/>
                    <a:lstStyle/>
                    <a:p>
                      <a:r>
                        <a:rPr lang="fr-FR" sz="1400" b="1" dirty="0"/>
                        <a:t>Odontologie</a:t>
                      </a:r>
                    </a:p>
                  </a:txBody>
                  <a:tcPr marL="68580" marR="68580" marT="34290" marB="3429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n-lt"/>
                          <a:ea typeface="+mn-ea"/>
                          <a:cs typeface="+mn-cs"/>
                        </a:rPr>
                        <a:t>Proposition d’un scénario </a:t>
                      </a:r>
                      <a:r>
                        <a:rPr lang="fr-FR" sz="1400" b="1" kern="1200" dirty="0">
                          <a:solidFill>
                            <a:schemeClr val="dk1"/>
                          </a:solidFill>
                          <a:effectLst/>
                          <a:latin typeface="+mn-lt"/>
                          <a:ea typeface="+mn-ea"/>
                          <a:cs typeface="+mn-cs"/>
                        </a:rPr>
                        <a:t>stable soit en 2030 = 185 places</a:t>
                      </a:r>
                    </a:p>
                    <a:p>
                      <a:pPr marL="285750" lvl="0" indent="-285750">
                        <a:buFont typeface="Symbol" panose="05050102010706020507" pitchFamily="18" charset="2"/>
                        <a:buChar char="Þ"/>
                      </a:pPr>
                      <a:r>
                        <a:rPr lang="fr-FR" sz="1400" kern="1200" dirty="0">
                          <a:solidFill>
                            <a:schemeClr val="dk1"/>
                          </a:solidFill>
                          <a:effectLst/>
                          <a:latin typeface="+mn-lt"/>
                          <a:ea typeface="+mn-ea"/>
                          <a:cs typeface="+mn-cs"/>
                        </a:rPr>
                        <a:t>Permet de maintenir un équilibre entre la qualité de la formation et la capacité d’accueil. </a:t>
                      </a:r>
                    </a:p>
                    <a:p>
                      <a:pPr marL="285750" lvl="0" indent="-285750">
                        <a:buFont typeface="Symbol" panose="05050102010706020507" pitchFamily="18" charset="2"/>
                        <a:buChar char="Þ"/>
                      </a:pPr>
                      <a:endParaRPr lang="fr-FR" sz="1400" dirty="0"/>
                    </a:p>
                  </a:txBody>
                  <a:tcPr marL="68580" marR="68580" marT="34290" marB="34290"/>
                </a:tc>
                <a:extLst>
                  <a:ext uri="{0D108BD9-81ED-4DB2-BD59-A6C34878D82A}">
                    <a16:rowId xmlns:a16="http://schemas.microsoft.com/office/drawing/2014/main" val="3242747031"/>
                  </a:ext>
                </a:extLst>
              </a:tr>
              <a:tr h="8915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400" b="1" dirty="0"/>
                        <a:t>Pharmacie</a:t>
                      </a:r>
                    </a:p>
                    <a:p>
                      <a:endParaRPr lang="fr-FR" sz="1400" dirty="0"/>
                    </a:p>
                  </a:txBody>
                  <a:tcPr marL="68580" marR="68580" marT="34290" marB="3429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400" kern="1200" dirty="0">
                          <a:solidFill>
                            <a:schemeClr val="dk1"/>
                          </a:solidFill>
                          <a:effectLst/>
                          <a:latin typeface="+mn-lt"/>
                          <a:ea typeface="+mn-ea"/>
                          <a:cs typeface="+mn-cs"/>
                        </a:rPr>
                        <a:t>Proposition d’une hausse de </a:t>
                      </a:r>
                      <a:r>
                        <a:rPr lang="fr-FR" sz="1400" b="1" kern="1200" dirty="0">
                          <a:solidFill>
                            <a:schemeClr val="dk1"/>
                          </a:solidFill>
                          <a:effectLst/>
                          <a:latin typeface="+mn-lt"/>
                          <a:ea typeface="+mn-ea"/>
                          <a:cs typeface="+mn-cs"/>
                        </a:rPr>
                        <a:t>+1 % /an soit en 2030 = 687 places</a:t>
                      </a:r>
                    </a:p>
                    <a:p>
                      <a:pPr lvl="0"/>
                      <a:r>
                        <a:rPr lang="fr-FR" sz="1400" kern="1200" dirty="0">
                          <a:solidFill>
                            <a:schemeClr val="dk1"/>
                          </a:solidFill>
                          <a:effectLst/>
                          <a:latin typeface="+mn-lt"/>
                          <a:ea typeface="+mn-ea"/>
                          <a:cs typeface="+mn-cs"/>
                        </a:rPr>
                        <a:t>=&gt; Des difficultés de lisibilité de la filière sur </a:t>
                      </a:r>
                      <a:r>
                        <a:rPr lang="fr-FR" sz="1400" kern="1200" dirty="0" err="1">
                          <a:solidFill>
                            <a:schemeClr val="dk1"/>
                          </a:solidFill>
                          <a:effectLst/>
                          <a:latin typeface="+mn-lt"/>
                          <a:ea typeface="+mn-ea"/>
                          <a:cs typeface="+mn-cs"/>
                        </a:rPr>
                        <a:t>Parcoursup</a:t>
                      </a:r>
                      <a:r>
                        <a:rPr lang="fr-FR" sz="1400" kern="1200" dirty="0">
                          <a:solidFill>
                            <a:schemeClr val="dk1"/>
                          </a:solidFill>
                          <a:effectLst/>
                          <a:latin typeface="+mn-lt"/>
                          <a:ea typeface="+mn-ea"/>
                          <a:cs typeface="+mn-cs"/>
                        </a:rPr>
                        <a:t> sont signalées. Le cadre réglementaire récent fragilise économiquement la profession. Une meilleure compréhension des PASS/LAS est nécessaire.</a:t>
                      </a:r>
                    </a:p>
                  </a:txBody>
                  <a:tcPr marL="68580" marR="68580" marT="34290" marB="34290"/>
                </a:tc>
                <a:extLst>
                  <a:ext uri="{0D108BD9-81ED-4DB2-BD59-A6C34878D82A}">
                    <a16:rowId xmlns:a16="http://schemas.microsoft.com/office/drawing/2014/main" val="1356454764"/>
                  </a:ext>
                </a:extLst>
              </a:tr>
            </a:tbl>
          </a:graphicData>
        </a:graphic>
      </p:graphicFrame>
      <p:sp>
        <p:nvSpPr>
          <p:cNvPr id="3" name="Espace réservé du pied de page 1">
            <a:extLst>
              <a:ext uri="{FF2B5EF4-FFF2-40B4-BE49-F238E27FC236}">
                <a16:creationId xmlns:a16="http://schemas.microsoft.com/office/drawing/2014/main" id="{2DB06EE0-48CE-DDEA-46C9-C50C3B73EC40}"/>
              </a:ext>
            </a:extLst>
          </p:cNvPr>
          <p:cNvSpPr txBox="1">
            <a:spLocks/>
          </p:cNvSpPr>
          <p:nvPr/>
        </p:nvSpPr>
        <p:spPr>
          <a:xfrm>
            <a:off x="323529" y="4829176"/>
            <a:ext cx="1604689" cy="184259"/>
          </a:xfrm>
          <a:prstGeom prst="rect">
            <a:avLst/>
          </a:prstGeom>
        </p:spPr>
        <p:txBody>
          <a:bodyPr/>
          <a:ls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defRPr/>
            </a:pPr>
            <a:r>
              <a:rPr lang="fr-FR" sz="1050" dirty="0"/>
              <a:t>ARS DD75 - 04.11.2025</a:t>
            </a:r>
          </a:p>
        </p:txBody>
      </p:sp>
    </p:spTree>
    <p:extLst>
      <p:ext uri="{BB962C8B-B14F-4D97-AF65-F5344CB8AC3E}">
        <p14:creationId xmlns:p14="http://schemas.microsoft.com/office/powerpoint/2010/main" val="38702932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e la date 6"/>
          <p:cNvSpPr>
            <a:spLocks noGrp="1"/>
          </p:cNvSpPr>
          <p:nvPr>
            <p:ph type="dt" sz="half" idx="10"/>
          </p:nvPr>
        </p:nvSpPr>
        <p:spPr/>
        <p:txBody>
          <a:bodyPr/>
          <a:lstStyle/>
          <a:p>
            <a:fld id="{04D23D62-17A8-6547-AF6B-323A348324DB}" type="datetime1">
              <a:rPr lang="fr-FR" smtClean="0"/>
              <a:t>04/11/2025</a:t>
            </a:fld>
            <a:endParaRPr lang="fr-FR"/>
          </a:p>
        </p:txBody>
      </p:sp>
      <p:sp>
        <p:nvSpPr>
          <p:cNvPr id="9" name="Espace réservé du numéro de diapositive 8"/>
          <p:cNvSpPr>
            <a:spLocks noGrp="1"/>
          </p:cNvSpPr>
          <p:nvPr>
            <p:ph type="sldNum" sz="quarter" idx="12"/>
          </p:nvPr>
        </p:nvSpPr>
        <p:spPr/>
        <p:txBody>
          <a:bodyPr/>
          <a:lstStyle/>
          <a:p>
            <a:fld id="{10C140CD-8AED-46FF-A9A2-77308F3F39AE}" type="slidenum">
              <a:rPr lang="fr-FR" smtClean="0"/>
              <a:pPr/>
              <a:t>92</a:t>
            </a:fld>
            <a:endParaRPr lang="fr-FR"/>
          </a:p>
        </p:txBody>
      </p:sp>
      <p:sp>
        <p:nvSpPr>
          <p:cNvPr id="6" name="Titre 5"/>
          <p:cNvSpPr>
            <a:spLocks noGrp="1"/>
          </p:cNvSpPr>
          <p:nvPr>
            <p:ph type="title"/>
          </p:nvPr>
        </p:nvSpPr>
        <p:spPr/>
        <p:txBody>
          <a:bodyPr/>
          <a:lstStyle/>
          <a:p>
            <a:endParaRPr lang="fr-FR"/>
          </a:p>
        </p:txBody>
      </p:sp>
      <p:sp>
        <p:nvSpPr>
          <p:cNvPr id="8" name="ZoneTexte 7"/>
          <p:cNvSpPr txBox="1"/>
          <p:nvPr/>
        </p:nvSpPr>
        <p:spPr>
          <a:xfrm>
            <a:off x="1715386" y="2343799"/>
            <a:ext cx="6783572" cy="2246769"/>
          </a:xfrm>
          <a:prstGeom prst="rect">
            <a:avLst/>
          </a:prstGeom>
          <a:noFill/>
        </p:spPr>
        <p:txBody>
          <a:bodyPr wrap="square" lIns="91440" tIns="45720" rIns="91440" bIns="45720" rtlCol="0" anchor="t">
            <a:spAutoFit/>
          </a:bodyPr>
          <a:lstStyle/>
          <a:p>
            <a:pPr algn="ctr" defTabSz="685800">
              <a:defRPr/>
            </a:pPr>
            <a:r>
              <a:rPr lang="fr-FR" sz="2000" b="1" u="sng" dirty="0">
                <a:latin typeface="Calibri"/>
                <a:ea typeface="Calibri"/>
                <a:cs typeface="Calibri"/>
              </a:rPr>
              <a:t>Prochain Conseil Territorial de Santé de Paris</a:t>
            </a:r>
          </a:p>
          <a:p>
            <a:pPr algn="ctr" defTabSz="685800">
              <a:defRPr/>
            </a:pPr>
            <a:endParaRPr lang="fr-FR" sz="2000" b="1">
              <a:latin typeface="Calibri" panose="020F0502020204030204" pitchFamily="34" charset="0"/>
              <a:cs typeface="Calibri" panose="020F0502020204030204" pitchFamily="34" charset="0"/>
            </a:endParaRPr>
          </a:p>
          <a:p>
            <a:pPr algn="ctr" defTabSz="685800">
              <a:defRPr/>
            </a:pPr>
            <a:r>
              <a:rPr lang="fr-FR" sz="2000" b="1" dirty="0">
                <a:latin typeface="Calibri"/>
                <a:ea typeface="Calibri"/>
                <a:cs typeface="Calibri"/>
              </a:rPr>
              <a:t>le mercredi 10 décembre 2025 à 10h </a:t>
            </a:r>
          </a:p>
          <a:p>
            <a:pPr algn="ctr" defTabSz="685800">
              <a:defRPr/>
            </a:pPr>
            <a:endParaRPr lang="fr-FR" sz="2000" b="1">
              <a:latin typeface="Calibri" panose="020F0502020204030204" pitchFamily="34" charset="0"/>
              <a:cs typeface="Calibri" panose="020F0502020204030204" pitchFamily="34" charset="0"/>
            </a:endParaRPr>
          </a:p>
          <a:p>
            <a:pPr algn="ctr" defTabSz="685800">
              <a:defRPr/>
            </a:pPr>
            <a:r>
              <a:rPr lang="fr-FR" sz="2000" b="1" dirty="0">
                <a:latin typeface="Calibri"/>
                <a:ea typeface="Calibri"/>
                <a:cs typeface="Calibri"/>
              </a:rPr>
              <a:t>en visioconférence</a:t>
            </a:r>
            <a:endParaRPr lang="fr-FR" sz="2000" b="1" dirty="0">
              <a:latin typeface="Calibri" panose="020F0502020204030204" pitchFamily="34" charset="0"/>
              <a:ea typeface="Calibri"/>
              <a:cs typeface="Calibri" panose="020F0502020204030204" pitchFamily="34" charset="0"/>
            </a:endParaRPr>
          </a:p>
          <a:p>
            <a:pPr algn="ctr" defTabSz="685800">
              <a:defRPr/>
            </a:pPr>
            <a:endParaRPr lang="fr-FR" sz="2000" b="1">
              <a:latin typeface="Calibri" panose="020F0502020204030204" pitchFamily="34" charset="0"/>
              <a:cs typeface="Calibri" panose="020F0502020204030204" pitchFamily="34" charset="0"/>
            </a:endParaRPr>
          </a:p>
          <a:p>
            <a:pPr algn="ctr" defTabSz="685800">
              <a:defRPr/>
            </a:pPr>
            <a:r>
              <a:rPr lang="fr-FR" sz="2000" b="1" dirty="0">
                <a:latin typeface="Calibri"/>
                <a:ea typeface="Calibri"/>
                <a:cs typeface="Calibri"/>
              </a:rPr>
              <a:t>sur l'intelligence artificielle et le numérique en santé</a:t>
            </a:r>
            <a:endParaRPr lang="fr-FR" sz="2000" b="1" dirty="0">
              <a:latin typeface="Calibri" panose="020F0502020204030204" pitchFamily="34" charset="0"/>
              <a:ea typeface="Calibri"/>
              <a:cs typeface="Calibri" panose="020F0502020204030204" pitchFamily="34" charset="0"/>
            </a:endParaRPr>
          </a:p>
        </p:txBody>
      </p:sp>
      <p:pic>
        <p:nvPicPr>
          <p:cNvPr id="4" name="Image 3">
            <a:extLst>
              <a:ext uri="{FF2B5EF4-FFF2-40B4-BE49-F238E27FC236}">
                <a16:creationId xmlns:a16="http://schemas.microsoft.com/office/drawing/2014/main" id="{7E8C9CE7-01C8-D153-8DA2-7071287E6E3F}"/>
              </a:ext>
            </a:extLst>
          </p:cNvPr>
          <p:cNvPicPr>
            <a:picLocks noChangeAspect="1"/>
          </p:cNvPicPr>
          <p:nvPr/>
        </p:nvPicPr>
        <p:blipFill>
          <a:blip r:embed="rId3"/>
          <a:stretch>
            <a:fillRect/>
          </a:stretch>
        </p:blipFill>
        <p:spPr>
          <a:xfrm>
            <a:off x="5947362" y="297573"/>
            <a:ext cx="2563089" cy="814599"/>
          </a:xfrm>
          <a:prstGeom prst="rect">
            <a:avLst/>
          </a:prstGeom>
        </p:spPr>
      </p:pic>
      <p:pic>
        <p:nvPicPr>
          <p:cNvPr id="5" name="Image 4">
            <a:extLst>
              <a:ext uri="{FF2B5EF4-FFF2-40B4-BE49-F238E27FC236}">
                <a16:creationId xmlns:a16="http://schemas.microsoft.com/office/drawing/2014/main" id="{F165E701-D6CF-2D4B-3AFF-AC6756384667}"/>
              </a:ext>
            </a:extLst>
          </p:cNvPr>
          <p:cNvPicPr>
            <a:picLocks noChangeAspect="1"/>
          </p:cNvPicPr>
          <p:nvPr/>
        </p:nvPicPr>
        <p:blipFill>
          <a:blip r:embed="rId4"/>
          <a:stretch>
            <a:fillRect/>
          </a:stretch>
        </p:blipFill>
        <p:spPr>
          <a:xfrm>
            <a:off x="5500708" y="1018227"/>
            <a:ext cx="3067208" cy="908544"/>
          </a:xfrm>
          <a:prstGeom prst="rect">
            <a:avLst/>
          </a:prstGeom>
        </p:spPr>
      </p:pic>
    </p:spTree>
    <p:extLst>
      <p:ext uri="{BB962C8B-B14F-4D97-AF65-F5344CB8AC3E}">
        <p14:creationId xmlns:p14="http://schemas.microsoft.com/office/powerpoint/2010/main" val="37213499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BA136-D2DA-C69F-F191-1AFE55B0D841}"/>
            </a:ext>
          </a:extLst>
        </p:cNvPr>
        <p:cNvGrpSpPr/>
        <p:nvPr/>
      </p:nvGrpSpPr>
      <p:grpSpPr>
        <a:xfrm>
          <a:off x="0" y="0"/>
          <a:ext cx="0" cy="0"/>
          <a:chOff x="0" y="0"/>
          <a:chExt cx="0" cy="0"/>
        </a:xfrm>
      </p:grpSpPr>
      <p:sp>
        <p:nvSpPr>
          <p:cNvPr id="7" name="Espace réservé de la date 6">
            <a:extLst>
              <a:ext uri="{FF2B5EF4-FFF2-40B4-BE49-F238E27FC236}">
                <a16:creationId xmlns:a16="http://schemas.microsoft.com/office/drawing/2014/main" id="{9E4A292C-69C4-1239-54E2-EFFCBB7F25EC}"/>
              </a:ext>
            </a:extLst>
          </p:cNvPr>
          <p:cNvSpPr>
            <a:spLocks noGrp="1"/>
          </p:cNvSpPr>
          <p:nvPr>
            <p:ph type="dt" sz="half" idx="10"/>
          </p:nvPr>
        </p:nvSpPr>
        <p:spPr/>
        <p:txBody>
          <a:bodyPr/>
          <a:lstStyle/>
          <a:p>
            <a:fld id="{04D23D62-17A8-6547-AF6B-323A348324DB}" type="datetime1">
              <a:rPr lang="fr-FR" smtClean="0"/>
              <a:t>04/11/2025</a:t>
            </a:fld>
            <a:endParaRPr lang="fr-FR"/>
          </a:p>
        </p:txBody>
      </p:sp>
      <p:sp>
        <p:nvSpPr>
          <p:cNvPr id="9" name="Espace réservé du numéro de diapositive 8">
            <a:extLst>
              <a:ext uri="{FF2B5EF4-FFF2-40B4-BE49-F238E27FC236}">
                <a16:creationId xmlns:a16="http://schemas.microsoft.com/office/drawing/2014/main" id="{7480249E-21F6-F74A-AFBF-0FE39D3D1952}"/>
              </a:ext>
            </a:extLst>
          </p:cNvPr>
          <p:cNvSpPr>
            <a:spLocks noGrp="1"/>
          </p:cNvSpPr>
          <p:nvPr>
            <p:ph type="sldNum" sz="quarter" idx="12"/>
          </p:nvPr>
        </p:nvSpPr>
        <p:spPr/>
        <p:txBody>
          <a:bodyPr/>
          <a:lstStyle/>
          <a:p>
            <a:fld id="{10C140CD-8AED-46FF-A9A2-77308F3F39AE}" type="slidenum">
              <a:rPr lang="fr-FR" smtClean="0"/>
              <a:pPr/>
              <a:t>93</a:t>
            </a:fld>
            <a:endParaRPr lang="fr-FR"/>
          </a:p>
        </p:txBody>
      </p:sp>
      <p:sp>
        <p:nvSpPr>
          <p:cNvPr id="6" name="Titre 5">
            <a:extLst>
              <a:ext uri="{FF2B5EF4-FFF2-40B4-BE49-F238E27FC236}">
                <a16:creationId xmlns:a16="http://schemas.microsoft.com/office/drawing/2014/main" id="{78A0EC6B-19BD-CC76-BF8A-DD9AB37DFBA6}"/>
              </a:ext>
            </a:extLst>
          </p:cNvPr>
          <p:cNvSpPr>
            <a:spLocks noGrp="1"/>
          </p:cNvSpPr>
          <p:nvPr>
            <p:ph type="title"/>
          </p:nvPr>
        </p:nvSpPr>
        <p:spPr/>
        <p:txBody>
          <a:bodyPr/>
          <a:lstStyle/>
          <a:p>
            <a:endParaRPr lang="fr-FR"/>
          </a:p>
        </p:txBody>
      </p:sp>
      <p:sp>
        <p:nvSpPr>
          <p:cNvPr id="8" name="ZoneTexte 7">
            <a:extLst>
              <a:ext uri="{FF2B5EF4-FFF2-40B4-BE49-F238E27FC236}">
                <a16:creationId xmlns:a16="http://schemas.microsoft.com/office/drawing/2014/main" id="{11FEBE4A-5495-6BFA-77FD-13E769D11490}"/>
              </a:ext>
            </a:extLst>
          </p:cNvPr>
          <p:cNvSpPr txBox="1"/>
          <p:nvPr/>
        </p:nvSpPr>
        <p:spPr>
          <a:xfrm>
            <a:off x="1475656" y="2153576"/>
            <a:ext cx="6912768" cy="2585323"/>
          </a:xfrm>
          <a:prstGeom prst="rect">
            <a:avLst/>
          </a:prstGeom>
          <a:noFill/>
        </p:spPr>
        <p:txBody>
          <a:bodyPr wrap="square" lIns="91440" tIns="45720" rIns="91440" bIns="45720" rtlCol="0" anchor="t">
            <a:spAutoFit/>
          </a:bodyPr>
          <a:lstStyle/>
          <a:p>
            <a:pPr algn="r" defTabSz="685800">
              <a:defRPr/>
            </a:pPr>
            <a:endParaRPr lang="fr-FR" sz="2400" b="1">
              <a:latin typeface="Calibri" panose="020F0502020204030204" pitchFamily="34" charset="0"/>
              <a:cs typeface="Calibri" panose="020F0502020204030204" pitchFamily="34" charset="0"/>
            </a:endParaRPr>
          </a:p>
          <a:p>
            <a:pPr algn="r" defTabSz="685800">
              <a:defRPr/>
            </a:pPr>
            <a:r>
              <a:rPr lang="fr-FR" sz="2800" b="1" dirty="0">
                <a:latin typeface="Calibri"/>
                <a:ea typeface="Calibri"/>
                <a:cs typeface="Calibri"/>
              </a:rPr>
              <a:t>Conseil Territorial de Santé de Paris</a:t>
            </a:r>
          </a:p>
          <a:p>
            <a:pPr algn="r" defTabSz="685800">
              <a:defRPr/>
            </a:pPr>
            <a:endParaRPr lang="fr-FR" sz="2800" b="1">
              <a:latin typeface="Calibri" panose="020F0502020204030204" pitchFamily="34" charset="0"/>
              <a:cs typeface="Calibri" panose="020F0502020204030204" pitchFamily="34" charset="0"/>
            </a:endParaRPr>
          </a:p>
          <a:p>
            <a:pPr algn="r" defTabSz="685800">
              <a:defRPr/>
            </a:pPr>
            <a:r>
              <a:rPr lang="fr-FR" sz="2000" dirty="0">
                <a:latin typeface="Calibri"/>
                <a:ea typeface="Calibri"/>
                <a:cs typeface="Calibri"/>
              </a:rPr>
              <a:t>Santé mentale</a:t>
            </a:r>
            <a:endParaRPr lang="fr-FR" dirty="0"/>
          </a:p>
          <a:p>
            <a:pPr algn="r" defTabSz="685800">
              <a:defRPr/>
            </a:pPr>
            <a:endParaRPr lang="fr-FR" sz="1400">
              <a:latin typeface="Calibri" panose="020F0502020204030204" pitchFamily="34" charset="0"/>
              <a:cs typeface="Calibri" panose="020F0502020204030204" pitchFamily="34" charset="0"/>
            </a:endParaRPr>
          </a:p>
          <a:p>
            <a:pPr algn="r" defTabSz="685800">
              <a:defRPr/>
            </a:pPr>
            <a:endParaRPr lang="fr-FR">
              <a:latin typeface="Calibri" panose="020F0502020204030204" pitchFamily="34" charset="0"/>
              <a:cs typeface="Calibri" panose="020F0502020204030204" pitchFamily="34" charset="0"/>
            </a:endParaRPr>
          </a:p>
          <a:p>
            <a:pPr algn="r" defTabSz="685800">
              <a:defRPr/>
            </a:pPr>
            <a:r>
              <a:rPr lang="fr-FR" sz="1200" dirty="0">
                <a:latin typeface="Calibri"/>
                <a:ea typeface="Calibri"/>
                <a:cs typeface="Calibri"/>
              </a:rPr>
              <a:t>Mardi 4 novembre 2025</a:t>
            </a:r>
            <a:endParaRPr lang="fr-FR" sz="1200" dirty="0">
              <a:latin typeface="Calibri" panose="020F0502020204030204" pitchFamily="34" charset="0"/>
              <a:ea typeface="Calibri"/>
              <a:cs typeface="Calibri" panose="020F0502020204030204" pitchFamily="34" charset="0"/>
            </a:endParaRPr>
          </a:p>
          <a:p>
            <a:pPr algn="r"/>
            <a:r>
              <a:rPr lang="fr-FR" dirty="0">
                <a:latin typeface="Calibri"/>
                <a:ea typeface="Calibri"/>
                <a:cs typeface="Calibri"/>
              </a:rPr>
              <a:t> </a:t>
            </a:r>
            <a:endParaRPr lang="fr-FR" sz="1100" b="1" dirty="0">
              <a:latin typeface="Calibri"/>
              <a:ea typeface="Calibri"/>
              <a:cs typeface="Calibri"/>
            </a:endParaRPr>
          </a:p>
        </p:txBody>
      </p:sp>
      <p:pic>
        <p:nvPicPr>
          <p:cNvPr id="10" name="Image 9">
            <a:extLst>
              <a:ext uri="{FF2B5EF4-FFF2-40B4-BE49-F238E27FC236}">
                <a16:creationId xmlns:a16="http://schemas.microsoft.com/office/drawing/2014/main" id="{14CE2E9B-44C9-534C-55C7-748282A9B860}"/>
              </a:ext>
            </a:extLst>
          </p:cNvPr>
          <p:cNvPicPr>
            <a:picLocks noChangeAspect="1"/>
          </p:cNvPicPr>
          <p:nvPr/>
        </p:nvPicPr>
        <p:blipFill>
          <a:blip r:embed="rId3"/>
          <a:stretch>
            <a:fillRect/>
          </a:stretch>
        </p:blipFill>
        <p:spPr>
          <a:xfrm>
            <a:off x="5947362" y="297573"/>
            <a:ext cx="2563089" cy="814599"/>
          </a:xfrm>
          <a:prstGeom prst="rect">
            <a:avLst/>
          </a:prstGeom>
        </p:spPr>
      </p:pic>
      <p:pic>
        <p:nvPicPr>
          <p:cNvPr id="11" name="Image 10">
            <a:extLst>
              <a:ext uri="{FF2B5EF4-FFF2-40B4-BE49-F238E27FC236}">
                <a16:creationId xmlns:a16="http://schemas.microsoft.com/office/drawing/2014/main" id="{0B239198-2416-5B0C-971F-59ECF31D7785}"/>
              </a:ext>
            </a:extLst>
          </p:cNvPr>
          <p:cNvPicPr>
            <a:picLocks noChangeAspect="1"/>
          </p:cNvPicPr>
          <p:nvPr/>
        </p:nvPicPr>
        <p:blipFill>
          <a:blip r:embed="rId4"/>
          <a:stretch>
            <a:fillRect/>
          </a:stretch>
        </p:blipFill>
        <p:spPr>
          <a:xfrm>
            <a:off x="5500708" y="1002570"/>
            <a:ext cx="3067208" cy="924201"/>
          </a:xfrm>
          <a:prstGeom prst="rect">
            <a:avLst/>
          </a:prstGeom>
        </p:spPr>
      </p:pic>
    </p:spTree>
    <p:extLst>
      <p:ext uri="{BB962C8B-B14F-4D97-AF65-F5344CB8AC3E}">
        <p14:creationId xmlns:p14="http://schemas.microsoft.com/office/powerpoint/2010/main" val="2511298767"/>
      </p:ext>
    </p:extLst>
  </p:cSld>
  <p:clrMapOvr>
    <a:masterClrMapping/>
  </p:clrMapOvr>
</p:sld>
</file>

<file path=ppt/theme/theme1.xml><?xml version="1.0" encoding="utf-8"?>
<a:theme xmlns:a="http://schemas.openxmlformats.org/drawingml/2006/main" name="TEMPLATE-LALIGUE">
  <a:themeElements>
    <a:clrScheme name="Personnalisée 3">
      <a:dk1>
        <a:sysClr val="windowText" lastClr="000000"/>
      </a:dk1>
      <a:lt1>
        <a:sysClr val="window" lastClr="FFFFFF"/>
      </a:lt1>
      <a:dk2>
        <a:srgbClr val="0230AD"/>
      </a:dk2>
      <a:lt2>
        <a:srgbClr val="E0621B"/>
      </a:lt2>
      <a:accent1>
        <a:srgbClr val="DC0031"/>
      </a:accent1>
      <a:accent2>
        <a:srgbClr val="378FC5"/>
      </a:accent2>
      <a:accent3>
        <a:srgbClr val="B0006F"/>
      </a:accent3>
      <a:accent4>
        <a:srgbClr val="CDD92D"/>
      </a:accent4>
      <a:accent5>
        <a:srgbClr val="000000"/>
      </a:accent5>
      <a:accent6>
        <a:srgbClr val="6C6C6C"/>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PLATE_ARS_HAUTS DE FRANCE 16-9">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25" id="{CCAA3B1F-37AD-D142-9B00-F2952BC71F32}" vid="{8780E14E-37A2-0148-9F40-6587BA01BE65}"/>
    </a:ext>
  </a:extLst>
</a:theme>
</file>

<file path=ppt/theme/theme3.xml><?xml version="1.0" encoding="utf-8"?>
<a:theme xmlns:a="http://schemas.openxmlformats.org/drawingml/2006/main" name="Masque PPT de l'Assurance Maladie">
  <a:themeElements>
    <a:clrScheme name="Assurance Maladie">
      <a:dk1>
        <a:srgbClr val="0C419A"/>
      </a:dk1>
      <a:lt1>
        <a:sysClr val="window" lastClr="FFFFFF"/>
      </a:lt1>
      <a:dk2>
        <a:srgbClr val="0084B2"/>
      </a:dk2>
      <a:lt2>
        <a:srgbClr val="545859"/>
      </a:lt2>
      <a:accent1>
        <a:srgbClr val="008972"/>
      </a:accent1>
      <a:accent2>
        <a:srgbClr val="A05BB6"/>
      </a:accent2>
      <a:accent3>
        <a:srgbClr val="E04F39"/>
      </a:accent3>
      <a:accent4>
        <a:srgbClr val="E11A81"/>
      </a:accent4>
      <a:accent5>
        <a:srgbClr val="758CC0"/>
      </a:accent5>
      <a:accent6>
        <a:srgbClr val="56C271"/>
      </a:accent6>
      <a:hlink>
        <a:srgbClr val="0C419A"/>
      </a:hlink>
      <a:folHlink>
        <a:srgbClr val="969B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NAM_Template_PowerPoint_v4" id="{26C22B8F-5E05-F14C-9CB3-B37F511AC7C6}" vid="{59AAAB99-C36C-9647-8E13-E76025E32F41}"/>
    </a:ext>
  </a:extLst>
</a:theme>
</file>

<file path=ppt/theme/theme4.xml><?xml version="1.0" encoding="utf-8"?>
<a:theme xmlns:a="http://schemas.openxmlformats.org/drawingml/2006/main" name="Thème AP-HP">
  <a:themeElements>
    <a:clrScheme name="APHP">
      <a:dk1>
        <a:srgbClr val="272D31"/>
      </a:dk1>
      <a:lt1>
        <a:sysClr val="window" lastClr="FFFFFF"/>
      </a:lt1>
      <a:dk2>
        <a:srgbClr val="D2D9DA"/>
      </a:dk2>
      <a:lt2>
        <a:srgbClr val="F1F4F5"/>
      </a:lt2>
      <a:accent1>
        <a:srgbClr val="FFD419"/>
      </a:accent1>
      <a:accent2>
        <a:srgbClr val="C01662"/>
      </a:accent2>
      <a:accent3>
        <a:srgbClr val="36BDE8"/>
      </a:accent3>
      <a:accent4>
        <a:srgbClr val="0062AE"/>
      </a:accent4>
      <a:accent5>
        <a:srgbClr val="2C256B"/>
      </a:accent5>
      <a:accent6>
        <a:srgbClr val="D3D800"/>
      </a:accent6>
      <a:hlink>
        <a:srgbClr val="272D31"/>
      </a:hlink>
      <a:folHlink>
        <a:srgbClr val="272D31"/>
      </a:folHlink>
    </a:clrScheme>
    <a:fontScheme name="APHP">
      <a:majorFont>
        <a:latin typeface="Montserrat"/>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2013 – 202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hème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PB Version Vraiment Finale" id="{451A04B2-0761-4A48-974C-5BB43905790C}" vid="{8B5E5A08-4591-0242-B591-B88A6E18F1FD}"/>
    </a:ext>
  </a:extLst>
</a:theme>
</file>

<file path=ppt/theme/theme6.xml><?xml version="1.0" encoding="utf-8"?>
<a:theme xmlns:a="http://schemas.openxmlformats.org/drawingml/2006/main" name="Maq">
  <a:themeElements>
    <a:clrScheme name="GHU Paris">
      <a:dk1>
        <a:sysClr val="windowText" lastClr="000000"/>
      </a:dk1>
      <a:lt1>
        <a:sysClr val="window" lastClr="FFFFFF"/>
      </a:lt1>
      <a:dk2>
        <a:srgbClr val="44546A"/>
      </a:dk2>
      <a:lt2>
        <a:srgbClr val="E7E6E6"/>
      </a:lt2>
      <a:accent1>
        <a:srgbClr val="1DBADF"/>
      </a:accent1>
      <a:accent2>
        <a:srgbClr val="F8A531"/>
      </a:accent2>
      <a:accent3>
        <a:srgbClr val="A5A5A5"/>
      </a:accent3>
      <a:accent4>
        <a:srgbClr val="FFD500"/>
      </a:accent4>
      <a:accent5>
        <a:srgbClr val="1F699E"/>
      </a:accent5>
      <a:accent6>
        <a:srgbClr val="95C23D"/>
      </a:accent6>
      <a:hlink>
        <a:srgbClr val="0563C1"/>
      </a:hlink>
      <a:folHlink>
        <a:srgbClr val="9B2C7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E772B02DCC68488605C4866B14A179" ma:contentTypeVersion="12" ma:contentTypeDescription="Crée un document." ma:contentTypeScope="" ma:versionID="814befec526410c4d0b8bf8493e32314">
  <xsd:schema xmlns:xsd="http://www.w3.org/2001/XMLSchema" xmlns:xs="http://www.w3.org/2001/XMLSchema" xmlns:p="http://schemas.microsoft.com/office/2006/metadata/properties" xmlns:ns2="d98663c6-f6a5-4a5f-a643-0bac2faff522" xmlns:ns3="301250f9-208d-489e-a6b1-bc6fd7348693" targetNamespace="http://schemas.microsoft.com/office/2006/metadata/properties" ma:root="true" ma:fieldsID="b3eea03b9379efce741930bfc89daf57" ns2:_="" ns3:_="">
    <xsd:import namespace="d98663c6-f6a5-4a5f-a643-0bac2faff522"/>
    <xsd:import namespace="301250f9-208d-489e-a6b1-bc6fd734869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8663c6-f6a5-4a5f-a643-0bac2faff5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c49c1351-81d8-467c-a96b-f78058436b3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BillingMetadata" ma:index="1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1250f9-208d-489e-a6b1-bc6fd734869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86d6cbdf-6f4a-4193-b07d-51b58305d1d0}" ma:internalName="TaxCatchAll" ma:showField="CatchAllData" ma:web="301250f9-208d-489e-a6b1-bc6fd734869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98663c6-f6a5-4a5f-a643-0bac2faff522">
      <Terms xmlns="http://schemas.microsoft.com/office/infopath/2007/PartnerControls"/>
    </lcf76f155ced4ddcb4097134ff3c332f>
    <TaxCatchAll xmlns="301250f9-208d-489e-a6b1-bc6fd7348693" xsi:nil="true"/>
  </documentManagement>
</p:properties>
</file>

<file path=customXml/itemProps1.xml><?xml version="1.0" encoding="utf-8"?>
<ds:datastoreItem xmlns:ds="http://schemas.openxmlformats.org/officeDocument/2006/customXml" ds:itemID="{E64913FA-03D4-4906-AC8F-C7E4C4940A1F}"/>
</file>

<file path=customXml/itemProps2.xml><?xml version="1.0" encoding="utf-8"?>
<ds:datastoreItem xmlns:ds="http://schemas.openxmlformats.org/officeDocument/2006/customXml" ds:itemID="{0F89B733-D3E5-4682-A16B-3EEC9F8A376D}">
  <ds:schemaRefs>
    <ds:schemaRef ds:uri="http://schemas.microsoft.com/sharepoint/v3/contenttype/forms"/>
  </ds:schemaRefs>
</ds:datastoreItem>
</file>

<file path=customXml/itemProps3.xml><?xml version="1.0" encoding="utf-8"?>
<ds:datastoreItem xmlns:ds="http://schemas.openxmlformats.org/officeDocument/2006/customXml" ds:itemID="{CD03B352-D8A4-413C-8590-1E98480FEF07}">
  <ds:schemaRefs>
    <ds:schemaRef ds:uri="35e5e768-d845-4840-9c08-8d2e5f2a9235"/>
    <ds:schemaRef ds:uri="54d51970-e878-4fae-b4ca-444cf5de936c"/>
    <ds:schemaRef ds:uri="ba4287c1-69db-491e-904f-3d421d8abb06"/>
    <ds:schemaRef ds:uri="f97084d9-7ebb-41a9-b62c-e73ae9c200a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361</TotalTime>
  <Words>6221</Words>
  <Application>Microsoft Office PowerPoint</Application>
  <PresentationFormat>Affichage à l'écran (16:9)</PresentationFormat>
  <Paragraphs>1018</Paragraphs>
  <Slides>93</Slides>
  <Notes>23</Notes>
  <HiddenSlides>0</HiddenSlides>
  <MMClips>0</MMClips>
  <ScaleCrop>false</ScaleCrop>
  <HeadingPairs>
    <vt:vector size="8" baseType="variant">
      <vt:variant>
        <vt:lpstr>Polices utilisées</vt:lpstr>
      </vt:variant>
      <vt:variant>
        <vt:i4>15</vt:i4>
      </vt:variant>
      <vt:variant>
        <vt:lpstr>Thème</vt:lpstr>
      </vt:variant>
      <vt:variant>
        <vt:i4>7</vt:i4>
      </vt:variant>
      <vt:variant>
        <vt:lpstr>Serveurs OLE incorporés</vt:lpstr>
      </vt:variant>
      <vt:variant>
        <vt:i4>1</vt:i4>
      </vt:variant>
      <vt:variant>
        <vt:lpstr>Titres des diapositives</vt:lpstr>
      </vt:variant>
      <vt:variant>
        <vt:i4>93</vt:i4>
      </vt:variant>
    </vt:vector>
  </HeadingPairs>
  <TitlesOfParts>
    <vt:vector size="116" baseType="lpstr">
      <vt:lpstr>Arial</vt:lpstr>
      <vt:lpstr>Book Antiqua</vt:lpstr>
      <vt:lpstr>Calibri</vt:lpstr>
      <vt:lpstr>Calibri Light</vt:lpstr>
      <vt:lpstr>Century Gothic</vt:lpstr>
      <vt:lpstr>inter</vt:lpstr>
      <vt:lpstr>Mont Bold</vt:lpstr>
      <vt:lpstr>Montserrat</vt:lpstr>
      <vt:lpstr>Montserrat Light</vt:lpstr>
      <vt:lpstr>Open Sans</vt:lpstr>
      <vt:lpstr>Symbol</vt:lpstr>
      <vt:lpstr>Times New Roman</vt:lpstr>
      <vt:lpstr>Wingdings</vt:lpstr>
      <vt:lpstr>Wingdings 3</vt:lpstr>
      <vt:lpstr>Wingdings,Sans-Serif</vt:lpstr>
      <vt:lpstr>TEMPLATE-LALIGUE</vt:lpstr>
      <vt:lpstr>TEMPLATE_ARS_HAUTS DE FRANCE 16-9</vt:lpstr>
      <vt:lpstr>Masque PPT de l'Assurance Maladie</vt:lpstr>
      <vt:lpstr>Thème AP-HP</vt:lpstr>
      <vt:lpstr>Thème Office 2013 – 2022</vt:lpstr>
      <vt:lpstr>Maq</vt:lpstr>
      <vt:lpstr>Office Theme</vt:lpstr>
      <vt:lpstr>Acrobat Document</vt:lpstr>
      <vt:lpstr>Présentation PowerPoint</vt:lpstr>
      <vt:lpstr>Introduction du Président du Conseil Territorial de Santé de Paris</vt:lpstr>
      <vt:lpstr>Point d’actualité par Madame Esther LEPAICHEUX, Directrice adjointe de la Délégation départementale de Paris de l’ARS Ile-de-France</vt:lpstr>
      <vt:lpstr>« La santé mentale à Paris : du PTSM au PTSM2 »  par le Dr Sébastien BISAC, Chef du Pôle 5-6-7, Responsable Médical Équipe Mobile ORIGAMI, Président du COPIL du Projet Territorial de Santé Mentale (PTSM) de Paris </vt:lpstr>
      <vt:lpstr>La santé mentale à Paris : du PTSM au PTSM2</vt:lpstr>
      <vt:lpstr>INTRODUCTION</vt:lpstr>
      <vt:lpstr>La santé mentale à Paris : une offre riche, mais complexe</vt:lpstr>
      <vt:lpstr>Les besoins en santé mentale depuis la crise sanitaire</vt:lpstr>
      <vt:lpstr>Le Projet Territorial de Santé Mentale (PTSM)</vt:lpstr>
      <vt:lpstr>Le PTSM à Paris : une gouvernance partagée et structurée</vt:lpstr>
      <vt:lpstr>Le PTSM à Paris : une gouvernance partagée</vt:lpstr>
      <vt:lpstr>La gouvernance du PTSM à Paris</vt:lpstr>
      <vt:lpstr>Des actions concrètes sur le territoire</vt:lpstr>
      <vt:lpstr>Le rôle des Conseils Locaux de Santé Mentale (CLSM)</vt:lpstr>
      <vt:lpstr>Présentation PowerPoint</vt:lpstr>
      <vt:lpstr>Du PTSM vers le PTSM 2 : évaluer, consolider et élargir</vt:lpstr>
      <vt:lpstr>Du PTSM  au PTSM 2 : un moment charnière</vt:lpstr>
      <vt:lpstr>Évaluer pour consolider</vt:lpstr>
      <vt:lpstr>Donner toute sa place à l’expérience des usagers</vt:lpstr>
      <vt:lpstr>La participation et la pair-aidance : une force du PTSM parisien à développer</vt:lpstr>
      <vt:lpstr>Trois priorités pour le PTSM 2</vt:lpstr>
      <vt:lpstr>1. Renforcer la lisibilité du PTSM</vt:lpstr>
      <vt:lpstr>2. Assurer une visibilité claire, durable et structurante des moyens financiers</vt:lpstr>
      <vt:lpstr>3. Élargir le champ des priorités</vt:lpstr>
      <vt:lpstr>Conclusion : Pour une santé mentale partagée et inscrite dans le temps long </vt:lpstr>
      <vt:lpstr>Pour une santé mentale partagée et inscrite dans le temps long</vt:lpstr>
      <vt:lpstr>Une culture commune, des moyens durables, un ancrage territorial</vt:lpstr>
      <vt:lpstr>Présentation PowerPoint</vt:lpstr>
      <vt:lpstr>« Santé mentale et public jeune : la Maison des adolescents Robert Debré » par Madame Valérie GIMONET, Directrice de la Maison des adolescents Robert Debré </vt:lpstr>
      <vt:lpstr>Présentation PowerPoint</vt:lpstr>
      <vt:lpstr>Les Maisons des Adolescents </vt:lpstr>
      <vt:lpstr>MAISONS DES ADOLESCENTS   Les missions  </vt:lpstr>
      <vt:lpstr>Présentation PowerPoint</vt:lpstr>
      <vt:lpstr>Présentation PowerPoint</vt:lpstr>
      <vt:lpstr>Présentation PowerPoint</vt:lpstr>
      <vt:lpstr>« Les Equipes Mobiles Psychiatrie-Précarité (EMPP) à Paris : un dispositif spécifique pour favoriser l’accès aux soins »  par le Dr Corinne LAUNAY, Cheffe du Pôle Psychiatrie Précarité et Cheffe de service d’appui « Santé Mentale Exclusion Sociale »</vt:lpstr>
      <vt:lpstr>Présentation PowerPoint</vt:lpstr>
      <vt:lpstr>Forte présence du public en précarité à Paris</vt:lpstr>
      <vt:lpstr>Espérance de vie</vt:lpstr>
      <vt:lpstr>Etude Santé Mentale Logement 2025</vt:lpstr>
      <vt:lpstr>Etude SaMentA 2011 </vt:lpstr>
      <vt:lpstr>Les équipes mobiles psychiatrie précarité</vt:lpstr>
      <vt:lpstr>Le texte princeps : 2005 </vt:lpstr>
      <vt:lpstr>Des textes de référence actualisés</vt:lpstr>
      <vt:lpstr>Equipes Mobiles Psychiatrie et Précarité : EMPP Nouveau cahier des charges 2024</vt:lpstr>
      <vt:lpstr>Missions de EMPP : une palette d’actions  </vt:lpstr>
      <vt:lpstr>Equipes des EMPP : des équipes pluriprofessionnels</vt:lpstr>
      <vt:lpstr>Présentation PowerPoint</vt:lpstr>
      <vt:lpstr>Cartographie des EMPP de Paris</vt:lpstr>
      <vt:lpstr>Permanence du lien plus que du soin </vt:lpstr>
      <vt:lpstr>Evaluation par l’EMPP</vt:lpstr>
      <vt:lpstr>En pratique et schématiquement ….</vt:lpstr>
      <vt:lpstr>Présentation PowerPoint</vt:lpstr>
      <vt:lpstr>Présentation PowerPoint</vt:lpstr>
      <vt:lpstr>Diagnostics</vt:lpstr>
      <vt:lpstr>Description de la FA par tranche d’âge et type d’hébergement</vt:lpstr>
      <vt:lpstr>Modalités d’orientées par l’EMPP</vt:lpstr>
      <vt:lpstr>Quelques chiffres clés des interventions des EMPP du GHU        (année 2024)</vt:lpstr>
      <vt:lpstr>Activités spécifiques et thérapeutiques</vt:lpstr>
      <vt:lpstr>Partenaires des EMPP :  plus de 250 partenaires sur Paris </vt:lpstr>
      <vt:lpstr>Conclusion</vt:lpstr>
      <vt:lpstr>Présentation PowerPoint</vt:lpstr>
      <vt:lpstr>« Les Equipes Mobiles de Psychiatrie du Sujet Agé (EMPSA) » par le Dr Manon LE BOZEC, Psychiatre à l'EMPSA Paris Centre Est</vt:lpstr>
      <vt:lpstr>Psychiatrie du Sujet Âgé EMPSA Paris Centre Est Hôpitaux Paris Est Val de Marne    </vt:lpstr>
      <vt:lpstr>Présentation EMPSA PCE </vt:lpstr>
      <vt:lpstr>Présentation PowerPoint</vt:lpstr>
      <vt:lpstr>Missions de l’EMPSA</vt:lpstr>
      <vt:lpstr>Modalités d’intervention - 1</vt:lpstr>
      <vt:lpstr>Modalités d’intervention - 2</vt:lpstr>
      <vt:lpstr>Conclusion </vt:lpstr>
      <vt:lpstr>Présentation PowerPoint</vt:lpstr>
      <vt:lpstr>Troubles psychiatriques fréquents chez le Sujet Âgé  </vt:lpstr>
      <vt:lpstr>« SAMU Psy : Urgences psychiatriques et orientation vers les dispositifs adaptés » par le Dr Julien KATZ, Psychiatre et médecin coordinateur du SAMU</vt:lpstr>
      <vt:lpstr>Présentation PowerPoint</vt:lpstr>
      <vt:lpstr>Présentation PowerPoint</vt:lpstr>
      <vt:lpstr>Présentation PowerPoint</vt:lpstr>
      <vt:lpstr>Présentation PowerPoint</vt:lpstr>
      <vt:lpstr>Présentation PowerPoint</vt:lpstr>
      <vt:lpstr>SAMU PSY</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Concertation sur les Objectifs Nationaux Pluriannuels  des filières MMOP  (médecine, maïeutique, odontologie et pharmacie)  par Madame Esther LEPAICHEUX, Directrice adjointe de la Délégation départementale de Paris de l’ARS Ile-de-France</vt:lpstr>
      <vt:lpstr>n</vt:lpstr>
      <vt:lpstr> Calendrier </vt:lpstr>
      <vt:lpstr>Méthodologie</vt:lpstr>
      <vt:lpstr>Propositions par filières </vt:lpstr>
      <vt:lpstr>Présentation PowerPoint</vt:lpstr>
      <vt:lpstr>Présentation PowerPoint</vt:lpstr>
    </vt:vector>
  </TitlesOfParts>
  <Company>TBWA\PROD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Stanislas LENOIR</dc:creator>
  <cp:lastModifiedBy>Christaline KELEBE</cp:lastModifiedBy>
  <cp:revision>123</cp:revision>
  <cp:lastPrinted>2021-04-02T14:11:57Z</cp:lastPrinted>
  <dcterms:created xsi:type="dcterms:W3CDTF">2015-11-24T17:14:39Z</dcterms:created>
  <dcterms:modified xsi:type="dcterms:W3CDTF">2025-11-04T11:49:48Z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0x01010095E772B02DCC68488605C4866B14A179</vt:lpwstr>
  </property>
  <property fmtid="{D5CDD505-2E9C-101B-9397-08002B2CF9AE}" pid="3" name="MSIP_Label_3094c1fb-3db8-4cce-b079-9b022302847f_Enabled">
    <vt:lpwstr>true</vt:lpwstr>
  </property>
  <property fmtid="{D5CDD505-2E9C-101B-9397-08002B2CF9AE}" pid="4" name="MSIP_Label_3094c1fb-3db8-4cce-b079-9b022302847f_SetDate">
    <vt:lpwstr>2025-08-28T09:53:52Z</vt:lpwstr>
  </property>
  <property fmtid="{D5CDD505-2E9C-101B-9397-08002B2CF9AE}" pid="5" name="MSIP_Label_3094c1fb-3db8-4cce-b079-9b022302847f_Method">
    <vt:lpwstr>Standard</vt:lpwstr>
  </property>
  <property fmtid="{D5CDD505-2E9C-101B-9397-08002B2CF9AE}" pid="6" name="MSIP_Label_3094c1fb-3db8-4cce-b079-9b022302847f_Name">
    <vt:lpwstr>[Prod v5] C1 - Standard</vt:lpwstr>
  </property>
  <property fmtid="{D5CDD505-2E9C-101B-9397-08002B2CF9AE}" pid="7" name="MSIP_Label_3094c1fb-3db8-4cce-b079-9b022302847f_SiteId">
    <vt:lpwstr>035e5292-5a25-4509-bb08-a555f7d31a8b</vt:lpwstr>
  </property>
  <property fmtid="{D5CDD505-2E9C-101B-9397-08002B2CF9AE}" pid="8" name="MSIP_Label_3094c1fb-3db8-4cce-b079-9b022302847f_ActionId">
    <vt:lpwstr>9589fe67-83fa-4752-8158-7e53d0f63fa4</vt:lpwstr>
  </property>
  <property fmtid="{D5CDD505-2E9C-101B-9397-08002B2CF9AE}" pid="9" name="MSIP_Label_3094c1fb-3db8-4cce-b079-9b022302847f_ContentBits">
    <vt:lpwstr>0</vt:lpwstr>
  </property>
  <property fmtid="{D5CDD505-2E9C-101B-9397-08002B2CF9AE}" pid="10" name="MSIP_Label_3094c1fb-3db8-4cce-b079-9b022302847f_Tag">
    <vt:lpwstr>10, 3, 0, 1</vt:lpwstr>
  </property>
  <property fmtid="{D5CDD505-2E9C-101B-9397-08002B2CF9AE}" pid="11" name="MediaServiceImageTags">
    <vt:lpwstr/>
  </property>
</Properties>
</file>