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331" r:id="rId3"/>
    <p:sldId id="341" r:id="rId4"/>
    <p:sldId id="340" r:id="rId5"/>
    <p:sldId id="332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2" r:id="rId16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2395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2395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2395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2395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6BE1E"/>
    <a:srgbClr val="FFCC66"/>
    <a:srgbClr val="FF9933"/>
    <a:srgbClr val="32B4BE"/>
    <a:srgbClr val="FBE5D7"/>
    <a:srgbClr val="784696"/>
    <a:srgbClr val="0066CC"/>
    <a:srgbClr val="0066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93254" autoAdjust="0"/>
  </p:normalViewPr>
  <p:slideViewPr>
    <p:cSldViewPr>
      <p:cViewPr>
        <p:scale>
          <a:sx n="108" d="100"/>
          <a:sy n="108" d="100"/>
        </p:scale>
        <p:origin x="-990" y="-48"/>
      </p:cViewPr>
      <p:guideLst>
        <p:guide orient="horz" pos="950"/>
        <p:guide orient="horz" pos="3566"/>
        <p:guide pos="816"/>
        <p:guide pos="5545"/>
        <p:guide pos="1375"/>
        <p:guide pos="1833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54" y="-108"/>
      </p:cViewPr>
      <p:guideLst>
        <p:guide orient="horz" pos="3060"/>
        <p:guide pos="21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#1">
  <dgm:title val=""/>
  <dgm:desc val=""/>
  <dgm:catLst>
    <dgm:cat type="accent2" pri="11500"/>
  </dgm:catLst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#1">
  <dgm:title val=""/>
  <dgm:desc val=""/>
  <dgm:catLst>
    <dgm:cat type="accent1" pri="11400"/>
  </dgm:catLst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#2">
  <dgm:title val=""/>
  <dgm:desc val=""/>
  <dgm:catLst>
    <dgm:cat type="accent2" pri="11500"/>
  </dgm:catLst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C2808-4946-4D10-B3C6-CFECB6B88B69}" type="doc">
      <dgm:prSet loTypeId="urn:microsoft.com/office/officeart/2005/8/layout/radial5" loCatId="relationship" qsTypeId="urn:microsoft.com/office/officeart/2005/8/quickstyle/simple1#1" qsCatId="simple" csTypeId="urn:microsoft.com/office/officeart/2005/8/colors/accent2_5#1" csCatId="accent1" phldr="0"/>
      <dgm:spPr/>
      <dgm:t>
        <a:bodyPr/>
        <a:lstStyle/>
        <a:p>
          <a:endParaRPr lang="zh-CN" altLang="en-US"/>
        </a:p>
      </dgm:t>
    </dgm:pt>
    <dgm:pt modelId="{606C32C2-2B81-43D2-8731-7AA5BC539E85}">
      <dgm:prSet phldrT="[Text]" phldr="0" custT="0"/>
      <dgm:spPr/>
      <dgm:t>
        <a:bodyPr vert="horz" wrap="square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/>
            <a:t>Renforcer les coalitions d'acteurs</a:t>
          </a:r>
          <a:endParaRPr lang="zh-CN" altLang="en-US"/>
        </a:p>
      </dgm:t>
    </dgm:pt>
    <dgm:pt modelId="{6A930F7C-102B-4B74-A810-0EF8A77C9C80}" type="parTrans" cxnId="{26F65D37-E795-436B-B1D1-5B870EA61FB4}">
      <dgm:prSet/>
      <dgm:spPr/>
      <dgm:t>
        <a:bodyPr/>
        <a:lstStyle/>
        <a:p>
          <a:endParaRPr lang="zh-CN" altLang="en-US"/>
        </a:p>
      </dgm:t>
    </dgm:pt>
    <dgm:pt modelId="{6834A72C-D888-4AEC-9D62-346A2EEC237F}" type="sibTrans" cxnId="{26F65D37-E795-436B-B1D1-5B870EA61FB4}">
      <dgm:prSet/>
      <dgm:spPr/>
      <dgm:t>
        <a:bodyPr/>
        <a:lstStyle/>
        <a:p>
          <a:endParaRPr lang="zh-CN" altLang="en-US"/>
        </a:p>
      </dgm:t>
    </dgm:pt>
    <dgm:pt modelId="{9EB41CF7-2687-4840-AAF4-087A996B7653}">
      <dgm:prSet phldrT="[Text]" phldr="0" custT="1"/>
      <dgm:spPr/>
      <dgm:t>
        <a:bodyPr vert="horz" wrap="square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/>
            <a:t>SI de coordination autour du patient («e-parcours»)</a:t>
          </a:r>
        </a:p>
      </dgm:t>
    </dgm:pt>
    <dgm:pt modelId="{F725B255-70E4-4BF2-A614-1EEFDC4C0EBD}" type="parTrans" cxnId="{D2A622D9-6B82-4B2B-A8C0-6DB37C227559}">
      <dgm:prSet/>
      <dgm:spPr/>
      <dgm:t>
        <a:bodyPr/>
        <a:lstStyle/>
        <a:p>
          <a:endParaRPr lang="zh-CN" altLang="en-US"/>
        </a:p>
      </dgm:t>
    </dgm:pt>
    <dgm:pt modelId="{BE024001-52C8-4377-9A93-EA2645AD60B3}" type="sibTrans" cxnId="{D2A622D9-6B82-4B2B-A8C0-6DB37C227559}">
      <dgm:prSet/>
      <dgm:spPr/>
      <dgm:t>
        <a:bodyPr/>
        <a:lstStyle/>
        <a:p>
          <a:endParaRPr lang="zh-CN" altLang="en-US"/>
        </a:p>
      </dgm:t>
    </dgm:pt>
    <dgm:pt modelId="{1FD7F08B-44CE-4CDA-8621-DB00C9588F7D}">
      <dgm:prSet phldrT="[Text]" phldr="0" custT="1"/>
      <dgm:spPr/>
      <dgm:t>
        <a:bodyPr vert="horz" wrap="square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/>
            <a:t>Convergence des dispositifs d'appui (MAIA, réseaux, ...)</a:t>
          </a:r>
        </a:p>
      </dgm:t>
    </dgm:pt>
    <dgm:pt modelId="{3006E1B4-77FC-4EBD-A8B7-17D26EF2CDA2}" type="parTrans" cxnId="{F2B2ED38-6FDA-4DDB-9A51-9A5B78FBE5A4}">
      <dgm:prSet/>
      <dgm:spPr/>
      <dgm:t>
        <a:bodyPr/>
        <a:lstStyle/>
        <a:p>
          <a:endParaRPr lang="zh-CN" altLang="en-US"/>
        </a:p>
      </dgm:t>
    </dgm:pt>
    <dgm:pt modelId="{397A3741-028F-425D-9B8D-8571BF64A664}" type="sibTrans" cxnId="{F2B2ED38-6FDA-4DDB-9A51-9A5B78FBE5A4}">
      <dgm:prSet/>
      <dgm:spPr/>
      <dgm:t>
        <a:bodyPr/>
        <a:lstStyle/>
        <a:p>
          <a:endParaRPr lang="zh-CN" altLang="en-US"/>
        </a:p>
      </dgm:t>
    </dgm:pt>
    <dgm:pt modelId="{31D1D303-25E8-4D32-91E3-085595839514}">
      <dgm:prSet phldrT="[Text]" phldr="0" custT="1"/>
      <dgm:spPr/>
      <dgm:t>
        <a:bodyPr vert="horz" wrap="square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/>
            <a:t>Expérimenter des financements au parcours</a:t>
          </a:r>
        </a:p>
      </dgm:t>
    </dgm:pt>
    <dgm:pt modelId="{E7143639-131F-4238-BF6C-40B660E1F12E}" type="parTrans" cxnId="{8886CF5D-3CE7-4A7E-BC2B-EEFE3DC8822E}">
      <dgm:prSet/>
      <dgm:spPr/>
      <dgm:t>
        <a:bodyPr/>
        <a:lstStyle/>
        <a:p>
          <a:endParaRPr lang="zh-CN" altLang="en-US"/>
        </a:p>
      </dgm:t>
    </dgm:pt>
    <dgm:pt modelId="{5A4727C6-0B9F-4DBB-9FD5-4817C9BACE96}" type="sibTrans" cxnId="{8886CF5D-3CE7-4A7E-BC2B-EEFE3DC8822E}">
      <dgm:prSet/>
      <dgm:spPr/>
      <dgm:t>
        <a:bodyPr/>
        <a:lstStyle/>
        <a:p>
          <a:endParaRPr lang="zh-CN" altLang="en-US"/>
        </a:p>
      </dgm:t>
    </dgm:pt>
    <dgm:pt modelId="{ACC556BC-B091-4088-80C6-AED14A312FB5}">
      <dgm:prSet phldrT="[Text]" phldr="0" custT="1"/>
      <dgm:spPr/>
      <dgm:t>
        <a:bodyPr vert="horz" wrap="square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/>
            <a:t>Repérage précoce (protocoles partagés, mobilisation des acteurs hors-santé)</a:t>
          </a:r>
        </a:p>
      </dgm:t>
    </dgm:pt>
    <dgm:pt modelId="{D8C837FD-B8AC-4CC7-A639-B541B9D52215}" type="parTrans" cxnId="{85891042-DC9B-4289-9A9B-F041FDCFC67D}">
      <dgm:prSet/>
      <dgm:spPr/>
      <dgm:t>
        <a:bodyPr/>
        <a:lstStyle/>
        <a:p>
          <a:endParaRPr lang="zh-CN" altLang="en-US"/>
        </a:p>
      </dgm:t>
    </dgm:pt>
    <dgm:pt modelId="{F98D1FBC-D7A2-45AF-ABA0-D342C8F70BC4}" type="sibTrans" cxnId="{85891042-DC9B-4289-9A9B-F041FDCFC67D}">
      <dgm:prSet/>
      <dgm:spPr/>
      <dgm:t>
        <a:bodyPr/>
        <a:lstStyle/>
        <a:p>
          <a:endParaRPr lang="zh-CN" altLang="en-US"/>
        </a:p>
      </dgm:t>
    </dgm:pt>
    <dgm:pt modelId="{6528FC26-B81A-4496-AAD3-09AE7FD0DD8F}">
      <dgm:prSet phldr="0" custT="1"/>
      <dgm:spPr/>
      <dgm:t>
        <a:bodyPr vert="horz" wrap="square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000"/>
            <a:t>Accompagnement thérapeutique personnalisé : réorganiser les prises en charge autour des lieux de vie</a:t>
          </a:r>
        </a:p>
      </dgm:t>
    </dgm:pt>
    <dgm:pt modelId="{68B50C51-944B-4DA1-B3D8-CD0D772A8B27}" type="parTrans" cxnId="{C80CF573-38D0-4304-96B2-51F5718C16F1}">
      <dgm:prSet/>
      <dgm:spPr/>
      <dgm:t>
        <a:bodyPr/>
        <a:lstStyle/>
        <a:p>
          <a:endParaRPr lang="fr-FR"/>
        </a:p>
      </dgm:t>
    </dgm:pt>
    <dgm:pt modelId="{DE11B084-CA21-4789-A689-1A3D8DFADD6A}" type="sibTrans" cxnId="{C80CF573-38D0-4304-96B2-51F5718C16F1}">
      <dgm:prSet/>
      <dgm:spPr/>
    </dgm:pt>
    <dgm:pt modelId="{3159887D-BC34-4F44-B574-5DC0809E4A70}" type="pres">
      <dgm:prSet presAssocID="{E06C2808-4946-4D10-B3C6-CFECB6B88B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49960C0-2478-4BCF-A9C0-745AB8F5088C}" type="pres">
      <dgm:prSet presAssocID="{606C32C2-2B81-43D2-8731-7AA5BC539E85}" presName="centerShape" presStyleLbl="node0" presStyleIdx="0" presStyleCnt="1"/>
      <dgm:spPr/>
      <dgm:t>
        <a:bodyPr/>
        <a:lstStyle/>
        <a:p>
          <a:endParaRPr lang="fr-FR"/>
        </a:p>
      </dgm:t>
    </dgm:pt>
    <dgm:pt modelId="{EC0B8BA3-D1A0-4681-887A-385E8DD367D4}" type="pres">
      <dgm:prSet presAssocID="{F725B255-70E4-4BF2-A614-1EEFDC4C0EBD}" presName="parTrans" presStyleLbl="sibTrans2D1" presStyleIdx="0" presStyleCnt="5"/>
      <dgm:spPr/>
      <dgm:t>
        <a:bodyPr/>
        <a:lstStyle/>
        <a:p>
          <a:endParaRPr lang="fr-FR"/>
        </a:p>
      </dgm:t>
    </dgm:pt>
    <dgm:pt modelId="{3EC7B1D9-2BD6-405A-B2BE-EE40634A0814}" type="pres">
      <dgm:prSet presAssocID="{F725B255-70E4-4BF2-A614-1EEFDC4C0EBD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E439FB7C-643C-454F-9092-F27C7C66C5B0}" type="pres">
      <dgm:prSet presAssocID="{9EB41CF7-2687-4840-AAF4-087A996B765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6555EF-08DC-4AF8-B351-7FF0D98BC600}" type="pres">
      <dgm:prSet presAssocID="{3006E1B4-77FC-4EBD-A8B7-17D26EF2CDA2}" presName="parTrans" presStyleLbl="sibTrans2D1" presStyleIdx="1" presStyleCnt="5"/>
      <dgm:spPr/>
      <dgm:t>
        <a:bodyPr/>
        <a:lstStyle/>
        <a:p>
          <a:endParaRPr lang="fr-FR"/>
        </a:p>
      </dgm:t>
    </dgm:pt>
    <dgm:pt modelId="{54D044D7-DDFF-4962-9EA3-1FA11B88BED4}" type="pres">
      <dgm:prSet presAssocID="{3006E1B4-77FC-4EBD-A8B7-17D26EF2CDA2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DA72E5D4-62CF-433D-B5E8-B21F597C9891}" type="pres">
      <dgm:prSet presAssocID="{1FD7F08B-44CE-4CDA-8621-DB00C9588F7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A4AF61-D85D-4172-B49F-287A0B9C89FD}" type="pres">
      <dgm:prSet presAssocID="{E7143639-131F-4238-BF6C-40B660E1F12E}" presName="parTrans" presStyleLbl="sibTrans2D1" presStyleIdx="2" presStyleCnt="5"/>
      <dgm:spPr/>
      <dgm:t>
        <a:bodyPr/>
        <a:lstStyle/>
        <a:p>
          <a:endParaRPr lang="fr-FR"/>
        </a:p>
      </dgm:t>
    </dgm:pt>
    <dgm:pt modelId="{0EA34702-5ACE-401D-9EDC-0AEAC90B2447}" type="pres">
      <dgm:prSet presAssocID="{E7143639-131F-4238-BF6C-40B660E1F12E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9E9F3594-8892-41E8-B3EB-FCDEECCFF202}" type="pres">
      <dgm:prSet presAssocID="{31D1D303-25E8-4D32-91E3-08559583951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326397-1233-4C08-8969-7FBCBC2B26B2}" type="pres">
      <dgm:prSet presAssocID="{D8C837FD-B8AC-4CC7-A639-B541B9D52215}" presName="parTrans" presStyleLbl="sibTrans2D1" presStyleIdx="3" presStyleCnt="5"/>
      <dgm:spPr/>
      <dgm:t>
        <a:bodyPr/>
        <a:lstStyle/>
        <a:p>
          <a:endParaRPr lang="fr-FR"/>
        </a:p>
      </dgm:t>
    </dgm:pt>
    <dgm:pt modelId="{6505D330-90B3-4BB2-8F76-B02E19E3B067}" type="pres">
      <dgm:prSet presAssocID="{D8C837FD-B8AC-4CC7-A639-B541B9D52215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EFD94A1D-1705-44D4-9F71-52ACA21AC469}" type="pres">
      <dgm:prSet presAssocID="{ACC556BC-B091-4088-80C6-AED14A312FB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0C2F7F-C5DD-42F0-9E24-1766CAE554C8}" type="pres">
      <dgm:prSet presAssocID="{68B50C51-944B-4DA1-B3D8-CD0D772A8B27}" presName="parTrans" presStyleLbl="sibTrans2D1" presStyleIdx="4" presStyleCnt="5"/>
      <dgm:spPr/>
      <dgm:t>
        <a:bodyPr/>
        <a:lstStyle/>
        <a:p>
          <a:endParaRPr lang="fr-FR"/>
        </a:p>
      </dgm:t>
    </dgm:pt>
    <dgm:pt modelId="{23169F61-EBF8-4CAC-BD69-94DA667CEB19}" type="pres">
      <dgm:prSet presAssocID="{68B50C51-944B-4DA1-B3D8-CD0D772A8B27}" presName="connectorText" presStyleLbl="sibTrans2D1" presStyleIdx="4" presStyleCnt="5"/>
      <dgm:spPr/>
      <dgm:t>
        <a:bodyPr/>
        <a:lstStyle/>
        <a:p>
          <a:endParaRPr lang="fr-FR"/>
        </a:p>
      </dgm:t>
    </dgm:pt>
    <dgm:pt modelId="{78AF16CE-8195-4660-9FE3-09D45F3FB4FF}" type="pres">
      <dgm:prSet presAssocID="{6528FC26-B81A-4496-AAD3-09AE7FD0DD8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CA88E1B-F3BA-49D1-97D5-940985FADECE}" type="presOf" srcId="{E7143639-131F-4238-BF6C-40B660E1F12E}" destId="{BAA4AF61-D85D-4172-B49F-287A0B9C89FD}" srcOrd="0" destOrd="0" presId="urn:microsoft.com/office/officeart/2005/8/layout/radial5"/>
    <dgm:cxn modelId="{49FBD405-93B4-4A1E-B26F-4E4E1B7676AA}" type="presOf" srcId="{ACC556BC-B091-4088-80C6-AED14A312FB5}" destId="{EFD94A1D-1705-44D4-9F71-52ACA21AC469}" srcOrd="0" destOrd="0" presId="urn:microsoft.com/office/officeart/2005/8/layout/radial5"/>
    <dgm:cxn modelId="{85891042-DC9B-4289-9A9B-F041FDCFC67D}" srcId="{606C32C2-2B81-43D2-8731-7AA5BC539E85}" destId="{ACC556BC-B091-4088-80C6-AED14A312FB5}" srcOrd="3" destOrd="0" parTransId="{D8C837FD-B8AC-4CC7-A639-B541B9D52215}" sibTransId="{F98D1FBC-D7A2-45AF-ABA0-D342C8F70BC4}"/>
    <dgm:cxn modelId="{8886CF5D-3CE7-4A7E-BC2B-EEFE3DC8822E}" srcId="{606C32C2-2B81-43D2-8731-7AA5BC539E85}" destId="{31D1D303-25E8-4D32-91E3-085595839514}" srcOrd="2" destOrd="0" parTransId="{E7143639-131F-4238-BF6C-40B660E1F12E}" sibTransId="{5A4727C6-0B9F-4DBB-9FD5-4817C9BACE96}"/>
    <dgm:cxn modelId="{F2B2ED38-6FDA-4DDB-9A51-9A5B78FBE5A4}" srcId="{606C32C2-2B81-43D2-8731-7AA5BC539E85}" destId="{1FD7F08B-44CE-4CDA-8621-DB00C9588F7D}" srcOrd="1" destOrd="0" parTransId="{3006E1B4-77FC-4EBD-A8B7-17D26EF2CDA2}" sibTransId="{397A3741-028F-425D-9B8D-8571BF64A664}"/>
    <dgm:cxn modelId="{D2A622D9-6B82-4B2B-A8C0-6DB37C227559}" srcId="{606C32C2-2B81-43D2-8731-7AA5BC539E85}" destId="{9EB41CF7-2687-4840-AAF4-087A996B7653}" srcOrd="0" destOrd="0" parTransId="{F725B255-70E4-4BF2-A614-1EEFDC4C0EBD}" sibTransId="{BE024001-52C8-4377-9A93-EA2645AD60B3}"/>
    <dgm:cxn modelId="{9503D58A-A713-4E82-9C5F-29F1BB7DE24C}" type="presOf" srcId="{D8C837FD-B8AC-4CC7-A639-B541B9D52215}" destId="{61326397-1233-4C08-8969-7FBCBC2B26B2}" srcOrd="0" destOrd="0" presId="urn:microsoft.com/office/officeart/2005/8/layout/radial5"/>
    <dgm:cxn modelId="{6514EBB5-F085-47B6-9406-57DC42E8A605}" type="presOf" srcId="{68B50C51-944B-4DA1-B3D8-CD0D772A8B27}" destId="{C10C2F7F-C5DD-42F0-9E24-1766CAE554C8}" srcOrd="0" destOrd="0" presId="urn:microsoft.com/office/officeart/2005/8/layout/radial5"/>
    <dgm:cxn modelId="{8D1426E4-1336-4A93-80CE-BA3A27896E74}" type="presOf" srcId="{3006E1B4-77FC-4EBD-A8B7-17D26EF2CDA2}" destId="{54D044D7-DDFF-4962-9EA3-1FA11B88BED4}" srcOrd="1" destOrd="0" presId="urn:microsoft.com/office/officeart/2005/8/layout/radial5"/>
    <dgm:cxn modelId="{26F65D37-E795-436B-B1D1-5B870EA61FB4}" srcId="{E06C2808-4946-4D10-B3C6-CFECB6B88B69}" destId="{606C32C2-2B81-43D2-8731-7AA5BC539E85}" srcOrd="0" destOrd="0" parTransId="{6A930F7C-102B-4B74-A810-0EF8A77C9C80}" sibTransId="{6834A72C-D888-4AEC-9D62-346A2EEC237F}"/>
    <dgm:cxn modelId="{B533ED29-48F7-4F3F-A2DB-9CEADA94D162}" type="presOf" srcId="{F725B255-70E4-4BF2-A614-1EEFDC4C0EBD}" destId="{EC0B8BA3-D1A0-4681-887A-385E8DD367D4}" srcOrd="0" destOrd="0" presId="urn:microsoft.com/office/officeart/2005/8/layout/radial5"/>
    <dgm:cxn modelId="{7CD78061-E52F-4428-B700-CBCB3965CE52}" type="presOf" srcId="{D8C837FD-B8AC-4CC7-A639-B541B9D52215}" destId="{6505D330-90B3-4BB2-8F76-B02E19E3B067}" srcOrd="1" destOrd="0" presId="urn:microsoft.com/office/officeart/2005/8/layout/radial5"/>
    <dgm:cxn modelId="{55DC11AD-8118-4A87-B489-19B5DE98FA2B}" type="presOf" srcId="{E06C2808-4946-4D10-B3C6-CFECB6B88B69}" destId="{3159887D-BC34-4F44-B574-5DC0809E4A70}" srcOrd="0" destOrd="0" presId="urn:microsoft.com/office/officeart/2005/8/layout/radial5"/>
    <dgm:cxn modelId="{264ABC48-1A59-407A-84A0-73AF51B23EB4}" type="presOf" srcId="{68B50C51-944B-4DA1-B3D8-CD0D772A8B27}" destId="{23169F61-EBF8-4CAC-BD69-94DA667CEB19}" srcOrd="1" destOrd="0" presId="urn:microsoft.com/office/officeart/2005/8/layout/radial5"/>
    <dgm:cxn modelId="{573EF0E9-0849-48DF-BD3B-479DCA5FDC27}" type="presOf" srcId="{606C32C2-2B81-43D2-8731-7AA5BC539E85}" destId="{B49960C0-2478-4BCF-A9C0-745AB8F5088C}" srcOrd="0" destOrd="0" presId="urn:microsoft.com/office/officeart/2005/8/layout/radial5"/>
    <dgm:cxn modelId="{B37A372D-629E-4383-A782-107A99C0A9E9}" type="presOf" srcId="{31D1D303-25E8-4D32-91E3-085595839514}" destId="{9E9F3594-8892-41E8-B3EB-FCDEECCFF202}" srcOrd="0" destOrd="0" presId="urn:microsoft.com/office/officeart/2005/8/layout/radial5"/>
    <dgm:cxn modelId="{4688AD9D-9345-438F-AB27-762CB88B3777}" type="presOf" srcId="{1FD7F08B-44CE-4CDA-8621-DB00C9588F7D}" destId="{DA72E5D4-62CF-433D-B5E8-B21F597C9891}" srcOrd="0" destOrd="0" presId="urn:microsoft.com/office/officeart/2005/8/layout/radial5"/>
    <dgm:cxn modelId="{9A8FF9CE-CDBB-4F0C-AA57-9E269C9CB488}" type="presOf" srcId="{9EB41CF7-2687-4840-AAF4-087A996B7653}" destId="{E439FB7C-643C-454F-9092-F27C7C66C5B0}" srcOrd="0" destOrd="0" presId="urn:microsoft.com/office/officeart/2005/8/layout/radial5"/>
    <dgm:cxn modelId="{84CDC0A7-B517-4D57-B72D-0DFBFB1416D4}" type="presOf" srcId="{E7143639-131F-4238-BF6C-40B660E1F12E}" destId="{0EA34702-5ACE-401D-9EDC-0AEAC90B2447}" srcOrd="1" destOrd="0" presId="urn:microsoft.com/office/officeart/2005/8/layout/radial5"/>
    <dgm:cxn modelId="{C80CF573-38D0-4304-96B2-51F5718C16F1}" srcId="{606C32C2-2B81-43D2-8731-7AA5BC539E85}" destId="{6528FC26-B81A-4496-AAD3-09AE7FD0DD8F}" srcOrd="4" destOrd="0" parTransId="{68B50C51-944B-4DA1-B3D8-CD0D772A8B27}" sibTransId="{DE11B084-CA21-4789-A689-1A3D8DFADD6A}"/>
    <dgm:cxn modelId="{4CCF2E65-9AD1-4AD6-AAC8-6CD890096A2F}" type="presOf" srcId="{3006E1B4-77FC-4EBD-A8B7-17D26EF2CDA2}" destId="{7B6555EF-08DC-4AF8-B351-7FF0D98BC600}" srcOrd="0" destOrd="0" presId="urn:microsoft.com/office/officeart/2005/8/layout/radial5"/>
    <dgm:cxn modelId="{0FF07CEC-2A99-4C54-8F89-B2F3E121EC83}" type="presOf" srcId="{6528FC26-B81A-4496-AAD3-09AE7FD0DD8F}" destId="{78AF16CE-8195-4660-9FE3-09D45F3FB4FF}" srcOrd="0" destOrd="0" presId="urn:microsoft.com/office/officeart/2005/8/layout/radial5"/>
    <dgm:cxn modelId="{6F16938A-7134-415A-BB8C-732F1034F0B6}" type="presOf" srcId="{F725B255-70E4-4BF2-A614-1EEFDC4C0EBD}" destId="{3EC7B1D9-2BD6-405A-B2BE-EE40634A0814}" srcOrd="1" destOrd="0" presId="urn:microsoft.com/office/officeart/2005/8/layout/radial5"/>
    <dgm:cxn modelId="{61B43202-60EE-4759-B8C0-4129029F88D3}" type="presParOf" srcId="{3159887D-BC34-4F44-B574-5DC0809E4A70}" destId="{B49960C0-2478-4BCF-A9C0-745AB8F5088C}" srcOrd="0" destOrd="0" presId="urn:microsoft.com/office/officeart/2005/8/layout/radial5"/>
    <dgm:cxn modelId="{97C21B73-568E-49F3-99FB-0260FB6AC9BF}" type="presParOf" srcId="{3159887D-BC34-4F44-B574-5DC0809E4A70}" destId="{EC0B8BA3-D1A0-4681-887A-385E8DD367D4}" srcOrd="1" destOrd="0" presId="urn:microsoft.com/office/officeart/2005/8/layout/radial5"/>
    <dgm:cxn modelId="{96CD411D-45A1-4453-9D84-A0409B2FDA6E}" type="presParOf" srcId="{EC0B8BA3-D1A0-4681-887A-385E8DD367D4}" destId="{3EC7B1D9-2BD6-405A-B2BE-EE40634A0814}" srcOrd="0" destOrd="0" presId="urn:microsoft.com/office/officeart/2005/8/layout/radial5"/>
    <dgm:cxn modelId="{6F466473-53C3-40C2-89AF-77B61D867980}" type="presParOf" srcId="{3159887D-BC34-4F44-B574-5DC0809E4A70}" destId="{E439FB7C-643C-454F-9092-F27C7C66C5B0}" srcOrd="2" destOrd="0" presId="urn:microsoft.com/office/officeart/2005/8/layout/radial5"/>
    <dgm:cxn modelId="{BCBA6383-A291-4E4A-90BF-60CF252AA013}" type="presParOf" srcId="{3159887D-BC34-4F44-B574-5DC0809E4A70}" destId="{7B6555EF-08DC-4AF8-B351-7FF0D98BC600}" srcOrd="3" destOrd="0" presId="urn:microsoft.com/office/officeart/2005/8/layout/radial5"/>
    <dgm:cxn modelId="{96A7C74A-454E-4AEB-B6A0-42B2E7A2E7F5}" type="presParOf" srcId="{7B6555EF-08DC-4AF8-B351-7FF0D98BC600}" destId="{54D044D7-DDFF-4962-9EA3-1FA11B88BED4}" srcOrd="0" destOrd="0" presId="urn:microsoft.com/office/officeart/2005/8/layout/radial5"/>
    <dgm:cxn modelId="{CF849BF6-2F43-4091-B9DA-F3EE6B624B60}" type="presParOf" srcId="{3159887D-BC34-4F44-B574-5DC0809E4A70}" destId="{DA72E5D4-62CF-433D-B5E8-B21F597C9891}" srcOrd="4" destOrd="0" presId="urn:microsoft.com/office/officeart/2005/8/layout/radial5"/>
    <dgm:cxn modelId="{FBC051C2-640A-4ED3-BC2B-4B75EC2B7E77}" type="presParOf" srcId="{3159887D-BC34-4F44-B574-5DC0809E4A70}" destId="{BAA4AF61-D85D-4172-B49F-287A0B9C89FD}" srcOrd="5" destOrd="0" presId="urn:microsoft.com/office/officeart/2005/8/layout/radial5"/>
    <dgm:cxn modelId="{87348B8B-FEA4-49AB-9418-A2FC25B7EA35}" type="presParOf" srcId="{BAA4AF61-D85D-4172-B49F-287A0B9C89FD}" destId="{0EA34702-5ACE-401D-9EDC-0AEAC90B2447}" srcOrd="0" destOrd="0" presId="urn:microsoft.com/office/officeart/2005/8/layout/radial5"/>
    <dgm:cxn modelId="{054D8BA8-B29E-469D-8A99-9D10E6B1116E}" type="presParOf" srcId="{3159887D-BC34-4F44-B574-5DC0809E4A70}" destId="{9E9F3594-8892-41E8-B3EB-FCDEECCFF202}" srcOrd="6" destOrd="0" presId="urn:microsoft.com/office/officeart/2005/8/layout/radial5"/>
    <dgm:cxn modelId="{1D7456A2-642C-4A53-8834-46BEBF220D48}" type="presParOf" srcId="{3159887D-BC34-4F44-B574-5DC0809E4A70}" destId="{61326397-1233-4C08-8969-7FBCBC2B26B2}" srcOrd="7" destOrd="0" presId="urn:microsoft.com/office/officeart/2005/8/layout/radial5"/>
    <dgm:cxn modelId="{774B4005-93BF-4E82-BFB3-831DC2E5DE89}" type="presParOf" srcId="{61326397-1233-4C08-8969-7FBCBC2B26B2}" destId="{6505D330-90B3-4BB2-8F76-B02E19E3B067}" srcOrd="0" destOrd="0" presId="urn:microsoft.com/office/officeart/2005/8/layout/radial5"/>
    <dgm:cxn modelId="{5DEAD2B6-AC63-4775-AC1A-63E01D728BA2}" type="presParOf" srcId="{3159887D-BC34-4F44-B574-5DC0809E4A70}" destId="{EFD94A1D-1705-44D4-9F71-52ACA21AC469}" srcOrd="8" destOrd="0" presId="urn:microsoft.com/office/officeart/2005/8/layout/radial5"/>
    <dgm:cxn modelId="{460B7246-8ED9-4302-9916-373AE6EBADA7}" type="presParOf" srcId="{3159887D-BC34-4F44-B574-5DC0809E4A70}" destId="{C10C2F7F-C5DD-42F0-9E24-1766CAE554C8}" srcOrd="9" destOrd="0" presId="urn:microsoft.com/office/officeart/2005/8/layout/radial5"/>
    <dgm:cxn modelId="{A8561A5C-4DD0-4483-8BD5-A25FA3CDA81E}" type="presParOf" srcId="{C10C2F7F-C5DD-42F0-9E24-1766CAE554C8}" destId="{23169F61-EBF8-4CAC-BD69-94DA667CEB19}" srcOrd="0" destOrd="0" presId="urn:microsoft.com/office/officeart/2005/8/layout/radial5"/>
    <dgm:cxn modelId="{060CEF30-37CA-46ED-9950-1E8D38F88954}" type="presParOf" srcId="{3159887D-BC34-4F44-B574-5DC0809E4A70}" destId="{78AF16CE-8195-4660-9FE3-09D45F3FB4FF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68C167-2C01-4B0B-81C4-726248B418D0}" type="doc">
      <dgm:prSet loTypeId="urn:microsoft.com/office/officeart/2005/8/layout/radial4#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D7F6E08-72A6-46CC-8870-C881D1493500}">
      <dgm:prSet phldrT="[Text]" phldr="0"/>
      <dgm:spPr>
        <a:solidFill>
          <a:srgbClr val="FF9933"/>
        </a:solidFill>
      </dgm:spPr>
      <dgm:t>
        <a:bodyPr vert="horz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r>
            <a:rPr lang="fr-FR" altLang="zh-CN"/>
            <a:t>Objectif :</a:t>
          </a:r>
        </a:p>
        <a:p>
          <a:r>
            <a:rPr lang="fr-FR"/>
            <a:t>une communication qui devient un véritable outil des politiques en santé</a:t>
          </a:r>
        </a:p>
      </dgm:t>
    </dgm:pt>
    <dgm:pt modelId="{59A2FE02-4165-4339-BF9A-AEAE1424E52B}" type="parTrans" cxnId="{52770A14-ABD3-4609-829A-DDE03955A0EC}">
      <dgm:prSet/>
      <dgm:spPr/>
      <dgm:t>
        <a:bodyPr/>
        <a:lstStyle/>
        <a:p>
          <a:endParaRPr lang="zh-CN" altLang="en-US"/>
        </a:p>
      </dgm:t>
    </dgm:pt>
    <dgm:pt modelId="{E44612D1-CAFE-4D30-B4AA-78C3474158AA}" type="sibTrans" cxnId="{52770A14-ABD3-4609-829A-DDE03955A0EC}">
      <dgm:prSet/>
      <dgm:spPr/>
      <dgm:t>
        <a:bodyPr/>
        <a:lstStyle/>
        <a:p>
          <a:endParaRPr lang="zh-CN" altLang="en-US"/>
        </a:p>
      </dgm:t>
    </dgm:pt>
    <dgm:pt modelId="{D15727BE-4BB4-41E2-BFCD-1CE00CE9A014}">
      <dgm:prSet phldrT="[Text]" phldr="0"/>
      <dgm:spPr>
        <a:solidFill>
          <a:srgbClr val="FF9933"/>
        </a:solidFill>
      </dgm:spPr>
      <dgm:t>
        <a:bodyPr vert="horz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r>
            <a:rPr lang="fr-FR"/>
            <a:t>Instaurer une relation suivie avec les professionnels de la santé</a:t>
          </a:r>
        </a:p>
      </dgm:t>
    </dgm:pt>
    <dgm:pt modelId="{1F3BA15B-B772-426D-8549-F05D47B0B0FC}" type="parTrans" cxnId="{FBBA288A-64F5-42FC-9B33-979C3B554A07}">
      <dgm:prSet/>
      <dgm:spPr>
        <a:solidFill>
          <a:srgbClr val="FFCC66"/>
        </a:solidFill>
      </dgm:spPr>
      <dgm:t>
        <a:bodyPr/>
        <a:lstStyle/>
        <a:p>
          <a:endParaRPr lang="zh-CN" altLang="en-US"/>
        </a:p>
      </dgm:t>
    </dgm:pt>
    <dgm:pt modelId="{021F6AB3-21C2-4079-A40A-CA1B5C51BD93}" type="sibTrans" cxnId="{FBBA288A-64F5-42FC-9B33-979C3B554A07}">
      <dgm:prSet/>
      <dgm:spPr/>
      <dgm:t>
        <a:bodyPr/>
        <a:lstStyle/>
        <a:p>
          <a:endParaRPr lang="zh-CN" altLang="en-US"/>
        </a:p>
      </dgm:t>
    </dgm:pt>
    <dgm:pt modelId="{24DAAE02-02E7-4412-8074-A0C4CAA380D7}">
      <dgm:prSet phldrT="[Text]" phldr="0"/>
      <dgm:spPr>
        <a:solidFill>
          <a:srgbClr val="FF9933"/>
        </a:solidFill>
      </dgm:spPr>
      <dgm:t>
        <a:bodyPr vert="horz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r>
            <a:rPr lang="fr-FR" dirty="0"/>
            <a:t>Mieux toucher les publics (usagers, professionnels)</a:t>
          </a:r>
        </a:p>
      </dgm:t>
    </dgm:pt>
    <dgm:pt modelId="{A85E77B5-A1A5-43C8-9868-413E99F101A0}" type="parTrans" cxnId="{8BE53079-BAD3-4408-BDD1-8B1AB925DFED}">
      <dgm:prSet/>
      <dgm:spPr>
        <a:solidFill>
          <a:srgbClr val="FFCC66"/>
        </a:solidFill>
      </dgm:spPr>
      <dgm:t>
        <a:bodyPr/>
        <a:lstStyle/>
        <a:p>
          <a:endParaRPr lang="zh-CN" altLang="en-US"/>
        </a:p>
      </dgm:t>
    </dgm:pt>
    <dgm:pt modelId="{E253A3F8-AA58-4BB8-A0BD-0BB7ECC546C3}" type="sibTrans" cxnId="{8BE53079-BAD3-4408-BDD1-8B1AB925DFED}">
      <dgm:prSet/>
      <dgm:spPr/>
      <dgm:t>
        <a:bodyPr/>
        <a:lstStyle/>
        <a:p>
          <a:endParaRPr lang="zh-CN" altLang="en-US"/>
        </a:p>
      </dgm:t>
    </dgm:pt>
    <dgm:pt modelId="{A5880797-7454-4E44-8518-F4D8354F0963}">
      <dgm:prSet phldrT="[Text]" phldr="0"/>
      <dgm:spPr>
        <a:solidFill>
          <a:srgbClr val="FF9933"/>
        </a:solidFill>
      </dgm:spPr>
      <dgm:t>
        <a:bodyPr vert="horz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r>
            <a:rPr lang="fr-FR"/>
            <a:t>Mieux diffuser dans les territoires</a:t>
          </a:r>
        </a:p>
      </dgm:t>
    </dgm:pt>
    <dgm:pt modelId="{96CD46E7-D239-40C7-B5C4-376FEEE43C15}" type="parTrans" cxnId="{2F251241-7683-4CC7-860B-0B06B7C5A850}">
      <dgm:prSet/>
      <dgm:spPr>
        <a:solidFill>
          <a:srgbClr val="FFCC66"/>
        </a:solidFill>
      </dgm:spPr>
      <dgm:t>
        <a:bodyPr/>
        <a:lstStyle/>
        <a:p>
          <a:endParaRPr lang="zh-CN" altLang="en-US"/>
        </a:p>
      </dgm:t>
    </dgm:pt>
    <dgm:pt modelId="{0076998F-56E1-4A10-A709-E2811BD7C4FB}" type="sibTrans" cxnId="{2F251241-7683-4CC7-860B-0B06B7C5A850}">
      <dgm:prSet/>
      <dgm:spPr/>
      <dgm:t>
        <a:bodyPr/>
        <a:lstStyle/>
        <a:p>
          <a:endParaRPr lang="zh-CN" altLang="en-US"/>
        </a:p>
      </dgm:t>
    </dgm:pt>
    <dgm:pt modelId="{CF42B0CB-CDDD-42A1-B3A1-FBB34F262C63}" type="pres">
      <dgm:prSet presAssocID="{6068C167-2C01-4B0B-81C4-726248B418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52502C2-594A-4A13-A5FF-5CD5841BD847}" type="pres">
      <dgm:prSet presAssocID="{1D7F6E08-72A6-46CC-8870-C881D1493500}" presName="centerShape" presStyleLbl="node0" presStyleIdx="0" presStyleCnt="1"/>
      <dgm:spPr/>
      <dgm:t>
        <a:bodyPr/>
        <a:lstStyle/>
        <a:p>
          <a:endParaRPr lang="fr-FR"/>
        </a:p>
      </dgm:t>
    </dgm:pt>
    <dgm:pt modelId="{B849A6F3-9933-4C36-AF65-6098308CBC3C}" type="pres">
      <dgm:prSet presAssocID="{1F3BA15B-B772-426D-8549-F05D47B0B0FC}" presName="parTrans" presStyleLbl="bgSibTrans2D1" presStyleIdx="0" presStyleCnt="3"/>
      <dgm:spPr/>
      <dgm:t>
        <a:bodyPr/>
        <a:lstStyle/>
        <a:p>
          <a:endParaRPr lang="fr-FR"/>
        </a:p>
      </dgm:t>
    </dgm:pt>
    <dgm:pt modelId="{B1756079-1332-4090-9A47-D2C0EDB7FB22}" type="pres">
      <dgm:prSet presAssocID="{D15727BE-4BB4-41E2-BFCD-1CE00CE9A01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478794-BDE0-4AD6-9479-89CDBFC37EB7}" type="pres">
      <dgm:prSet presAssocID="{A85E77B5-A1A5-43C8-9868-413E99F101A0}" presName="parTrans" presStyleLbl="bgSibTrans2D1" presStyleIdx="1" presStyleCnt="3"/>
      <dgm:spPr/>
      <dgm:t>
        <a:bodyPr/>
        <a:lstStyle/>
        <a:p>
          <a:endParaRPr lang="fr-FR"/>
        </a:p>
      </dgm:t>
    </dgm:pt>
    <dgm:pt modelId="{3868CDED-247C-4EE9-95A2-ED400A267946}" type="pres">
      <dgm:prSet presAssocID="{24DAAE02-02E7-4412-8074-A0C4CAA380D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718308-59AC-43E6-A882-4828EE4494C2}" type="pres">
      <dgm:prSet presAssocID="{96CD46E7-D239-40C7-B5C4-376FEEE43C15}" presName="parTrans" presStyleLbl="bgSibTrans2D1" presStyleIdx="2" presStyleCnt="3"/>
      <dgm:spPr/>
      <dgm:t>
        <a:bodyPr/>
        <a:lstStyle/>
        <a:p>
          <a:endParaRPr lang="fr-FR"/>
        </a:p>
      </dgm:t>
    </dgm:pt>
    <dgm:pt modelId="{5E0D0BC9-3E91-4623-8C1A-C4A70EB3594B}" type="pres">
      <dgm:prSet presAssocID="{A5880797-7454-4E44-8518-F4D8354F096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BE53079-BAD3-4408-BDD1-8B1AB925DFED}" srcId="{1D7F6E08-72A6-46CC-8870-C881D1493500}" destId="{24DAAE02-02E7-4412-8074-A0C4CAA380D7}" srcOrd="1" destOrd="0" parTransId="{A85E77B5-A1A5-43C8-9868-413E99F101A0}" sibTransId="{E253A3F8-AA58-4BB8-A0BD-0BB7ECC546C3}"/>
    <dgm:cxn modelId="{4478F3A6-F397-4EE3-B6C9-2686A22C6C72}" type="presOf" srcId="{1F3BA15B-B772-426D-8549-F05D47B0B0FC}" destId="{B849A6F3-9933-4C36-AF65-6098308CBC3C}" srcOrd="0" destOrd="0" presId="urn:microsoft.com/office/officeart/2005/8/layout/radial4#5"/>
    <dgm:cxn modelId="{3EB8BE8F-FC69-4044-B0F6-360D8EEEE720}" type="presOf" srcId="{A5880797-7454-4E44-8518-F4D8354F0963}" destId="{5E0D0BC9-3E91-4623-8C1A-C4A70EB3594B}" srcOrd="0" destOrd="0" presId="urn:microsoft.com/office/officeart/2005/8/layout/radial4#5"/>
    <dgm:cxn modelId="{2F251241-7683-4CC7-860B-0B06B7C5A850}" srcId="{1D7F6E08-72A6-46CC-8870-C881D1493500}" destId="{A5880797-7454-4E44-8518-F4D8354F0963}" srcOrd="2" destOrd="0" parTransId="{96CD46E7-D239-40C7-B5C4-376FEEE43C15}" sibTransId="{0076998F-56E1-4A10-A709-E2811BD7C4FB}"/>
    <dgm:cxn modelId="{24548ED3-7541-4330-9292-03849364FF2A}" type="presOf" srcId="{D15727BE-4BB4-41E2-BFCD-1CE00CE9A014}" destId="{B1756079-1332-4090-9A47-D2C0EDB7FB22}" srcOrd="0" destOrd="0" presId="urn:microsoft.com/office/officeart/2005/8/layout/radial4#5"/>
    <dgm:cxn modelId="{9E2B8834-D6FE-44A6-AA32-02375AED968F}" type="presOf" srcId="{1D7F6E08-72A6-46CC-8870-C881D1493500}" destId="{B52502C2-594A-4A13-A5FF-5CD5841BD847}" srcOrd="0" destOrd="0" presId="urn:microsoft.com/office/officeart/2005/8/layout/radial4#5"/>
    <dgm:cxn modelId="{23F48BD6-0634-4234-9902-129220F847F3}" type="presOf" srcId="{A85E77B5-A1A5-43C8-9868-413E99F101A0}" destId="{8A478794-BDE0-4AD6-9479-89CDBFC37EB7}" srcOrd="0" destOrd="0" presId="urn:microsoft.com/office/officeart/2005/8/layout/radial4#5"/>
    <dgm:cxn modelId="{1B4FB4CD-71E7-4E3C-8240-7100EFE0FE5A}" type="presOf" srcId="{96CD46E7-D239-40C7-B5C4-376FEEE43C15}" destId="{D0718308-59AC-43E6-A882-4828EE4494C2}" srcOrd="0" destOrd="0" presId="urn:microsoft.com/office/officeart/2005/8/layout/radial4#5"/>
    <dgm:cxn modelId="{18869D03-98F8-4DCA-9632-AEDF7C51120F}" type="presOf" srcId="{6068C167-2C01-4B0B-81C4-726248B418D0}" destId="{CF42B0CB-CDDD-42A1-B3A1-FBB34F262C63}" srcOrd="0" destOrd="0" presId="urn:microsoft.com/office/officeart/2005/8/layout/radial4#5"/>
    <dgm:cxn modelId="{52770A14-ABD3-4609-829A-DDE03955A0EC}" srcId="{6068C167-2C01-4B0B-81C4-726248B418D0}" destId="{1D7F6E08-72A6-46CC-8870-C881D1493500}" srcOrd="0" destOrd="0" parTransId="{59A2FE02-4165-4339-BF9A-AEAE1424E52B}" sibTransId="{E44612D1-CAFE-4D30-B4AA-78C3474158AA}"/>
    <dgm:cxn modelId="{FBBA288A-64F5-42FC-9B33-979C3B554A07}" srcId="{1D7F6E08-72A6-46CC-8870-C881D1493500}" destId="{D15727BE-4BB4-41E2-BFCD-1CE00CE9A014}" srcOrd="0" destOrd="0" parTransId="{1F3BA15B-B772-426D-8549-F05D47B0B0FC}" sibTransId="{021F6AB3-21C2-4079-A40A-CA1B5C51BD93}"/>
    <dgm:cxn modelId="{0AEE4221-85FD-4197-9DF8-62F4BFFDACE4}" type="presOf" srcId="{24DAAE02-02E7-4412-8074-A0C4CAA380D7}" destId="{3868CDED-247C-4EE9-95A2-ED400A267946}" srcOrd="0" destOrd="0" presId="urn:microsoft.com/office/officeart/2005/8/layout/radial4#5"/>
    <dgm:cxn modelId="{8B8DDB30-EFE1-4E55-A5C4-1BCB31722DC6}" type="presParOf" srcId="{CF42B0CB-CDDD-42A1-B3A1-FBB34F262C63}" destId="{B52502C2-594A-4A13-A5FF-5CD5841BD847}" srcOrd="0" destOrd="0" presId="urn:microsoft.com/office/officeart/2005/8/layout/radial4#5"/>
    <dgm:cxn modelId="{BDFDABA1-EA76-403A-B884-5E99D045BD61}" type="presParOf" srcId="{CF42B0CB-CDDD-42A1-B3A1-FBB34F262C63}" destId="{B849A6F3-9933-4C36-AF65-6098308CBC3C}" srcOrd="1" destOrd="0" presId="urn:microsoft.com/office/officeart/2005/8/layout/radial4#5"/>
    <dgm:cxn modelId="{E912A53B-E925-44C7-8BF4-C1BF6E0C2F6F}" type="presParOf" srcId="{CF42B0CB-CDDD-42A1-B3A1-FBB34F262C63}" destId="{B1756079-1332-4090-9A47-D2C0EDB7FB22}" srcOrd="2" destOrd="0" presId="urn:microsoft.com/office/officeart/2005/8/layout/radial4#5"/>
    <dgm:cxn modelId="{B73BB536-073B-43B5-9E39-BBE8CA43A589}" type="presParOf" srcId="{CF42B0CB-CDDD-42A1-B3A1-FBB34F262C63}" destId="{8A478794-BDE0-4AD6-9479-89CDBFC37EB7}" srcOrd="3" destOrd="0" presId="urn:microsoft.com/office/officeart/2005/8/layout/radial4#5"/>
    <dgm:cxn modelId="{4025EF26-FAB1-4211-B8F4-0A8CC5E4B448}" type="presParOf" srcId="{CF42B0CB-CDDD-42A1-B3A1-FBB34F262C63}" destId="{3868CDED-247C-4EE9-95A2-ED400A267946}" srcOrd="4" destOrd="0" presId="urn:microsoft.com/office/officeart/2005/8/layout/radial4#5"/>
    <dgm:cxn modelId="{F27E8DB9-8E3C-462C-A73D-F7F334525655}" type="presParOf" srcId="{CF42B0CB-CDDD-42A1-B3A1-FBB34F262C63}" destId="{D0718308-59AC-43E6-A882-4828EE4494C2}" srcOrd="5" destOrd="0" presId="urn:microsoft.com/office/officeart/2005/8/layout/radial4#5"/>
    <dgm:cxn modelId="{D65E48B3-AE7B-4E8C-8A43-5B14A2171DB0}" type="presParOf" srcId="{CF42B0CB-CDDD-42A1-B3A1-FBB34F262C63}" destId="{5E0D0BC9-3E91-4623-8C1A-C4A70EB3594B}" srcOrd="6" destOrd="0" presId="urn:microsoft.com/office/officeart/2005/8/layout/radial4#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6C2808-4946-4D10-B3C6-CFECB6B88B69}" type="doc">
      <dgm:prSet loTypeId="urn:microsoft.com/office/officeart/2005/8/layout/radial5" loCatId="relationship" qsTypeId="urn:microsoft.com/office/officeart/2005/8/quickstyle/simple1#2" qsCatId="simple" csTypeId="urn:microsoft.com/office/officeart/2005/8/colors/accent1_4#1" csCatId="accent1" phldr="0"/>
      <dgm:spPr/>
      <dgm:t>
        <a:bodyPr/>
        <a:lstStyle/>
        <a:p>
          <a:endParaRPr lang="zh-CN" altLang="en-US"/>
        </a:p>
      </dgm:t>
    </dgm:pt>
    <dgm:pt modelId="{606C32C2-2B81-43D2-8731-7AA5BC539E85}">
      <dgm:prSet phldrT="[Text]" phldr="0" custT="0"/>
      <dgm:spPr/>
      <dgm:t>
        <a:bodyPr vert="horz" wrap="square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Pertinence de la réponse aux besoins</a:t>
          </a:r>
        </a:p>
      </dgm:t>
    </dgm:pt>
    <dgm:pt modelId="{6A930F7C-102B-4B74-A810-0EF8A77C9C80}" type="parTrans" cxnId="{1888CE2C-1B6F-4A3B-AD23-D4A462153AA5}">
      <dgm:prSet/>
      <dgm:spPr/>
      <dgm:t>
        <a:bodyPr/>
        <a:lstStyle/>
        <a:p>
          <a:endParaRPr lang="zh-CN" altLang="en-US"/>
        </a:p>
      </dgm:t>
    </dgm:pt>
    <dgm:pt modelId="{6834A72C-D888-4AEC-9D62-346A2EEC237F}" type="sibTrans" cxnId="{1888CE2C-1B6F-4A3B-AD23-D4A462153AA5}">
      <dgm:prSet/>
      <dgm:spPr/>
      <dgm:t>
        <a:bodyPr/>
        <a:lstStyle/>
        <a:p>
          <a:endParaRPr lang="zh-CN" altLang="en-US"/>
        </a:p>
      </dgm:t>
    </dgm:pt>
    <dgm:pt modelId="{9EB41CF7-2687-4840-AAF4-087A996B7653}">
      <dgm:prSet phldrT="[Text]" phldr="0" custT="1"/>
      <dgm:spPr/>
      <dgm:t>
        <a:bodyPr vert="horz" wrap="square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/>
            <a:t>Améliorer la qualité et la pertinence des prises en charge</a:t>
          </a:r>
        </a:p>
      </dgm:t>
    </dgm:pt>
    <dgm:pt modelId="{F725B255-70E4-4BF2-A614-1EEFDC4C0EBD}" type="parTrans" cxnId="{BF43EB59-1769-488E-89B5-21E3BE8DAF1E}">
      <dgm:prSet/>
      <dgm:spPr/>
      <dgm:t>
        <a:bodyPr/>
        <a:lstStyle/>
        <a:p>
          <a:endParaRPr lang="zh-CN" altLang="en-US"/>
        </a:p>
      </dgm:t>
    </dgm:pt>
    <dgm:pt modelId="{BE024001-52C8-4377-9A93-EA2645AD60B3}" type="sibTrans" cxnId="{BF43EB59-1769-488E-89B5-21E3BE8DAF1E}">
      <dgm:prSet/>
      <dgm:spPr/>
      <dgm:t>
        <a:bodyPr/>
        <a:lstStyle/>
        <a:p>
          <a:endParaRPr lang="zh-CN" altLang="en-US"/>
        </a:p>
      </dgm:t>
    </dgm:pt>
    <dgm:pt modelId="{1FD7F08B-44CE-4CDA-8621-DB00C9588F7D}">
      <dgm:prSet phldrT="[Text]" phldr="0" custT="1"/>
      <dgm:spPr/>
      <dgm:t>
        <a:bodyPr vert="horz" wrap="square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/>
            <a:t>Rendre l'allocation de ressources plus pertinente et transparente</a:t>
          </a:r>
        </a:p>
      </dgm:t>
    </dgm:pt>
    <dgm:pt modelId="{3006E1B4-77FC-4EBD-A8B7-17D26EF2CDA2}" type="parTrans" cxnId="{52FED23B-F38C-495E-8CEC-C23132DEDDF6}">
      <dgm:prSet/>
      <dgm:spPr/>
      <dgm:t>
        <a:bodyPr/>
        <a:lstStyle/>
        <a:p>
          <a:endParaRPr lang="zh-CN" altLang="en-US"/>
        </a:p>
      </dgm:t>
    </dgm:pt>
    <dgm:pt modelId="{397A3741-028F-425D-9B8D-8571BF64A664}" type="sibTrans" cxnId="{52FED23B-F38C-495E-8CEC-C23132DEDDF6}">
      <dgm:prSet/>
      <dgm:spPr/>
      <dgm:t>
        <a:bodyPr/>
        <a:lstStyle/>
        <a:p>
          <a:endParaRPr lang="zh-CN" altLang="en-US"/>
        </a:p>
      </dgm:t>
    </dgm:pt>
    <dgm:pt modelId="{31D1D303-25E8-4D32-91E3-085595839514}">
      <dgm:prSet phldrT="[Text]" phldr="0" custT="1"/>
      <dgm:spPr/>
      <dgm:t>
        <a:bodyPr vert="horz" wrap="square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/>
            <a:t>Diminuer le besoin de soins non programmés et améliorer la réponse</a:t>
          </a:r>
        </a:p>
      </dgm:t>
    </dgm:pt>
    <dgm:pt modelId="{E7143639-131F-4238-BF6C-40B660E1F12E}" type="parTrans" cxnId="{3680D632-C210-4340-BF27-9260A2DA064F}">
      <dgm:prSet/>
      <dgm:spPr/>
      <dgm:t>
        <a:bodyPr/>
        <a:lstStyle/>
        <a:p>
          <a:endParaRPr lang="zh-CN" altLang="en-US"/>
        </a:p>
      </dgm:t>
    </dgm:pt>
    <dgm:pt modelId="{5A4727C6-0B9F-4DBB-9FD5-4817C9BACE96}" type="sibTrans" cxnId="{3680D632-C210-4340-BF27-9260A2DA064F}">
      <dgm:prSet/>
      <dgm:spPr/>
      <dgm:t>
        <a:bodyPr/>
        <a:lstStyle/>
        <a:p>
          <a:endParaRPr lang="zh-CN" altLang="en-US"/>
        </a:p>
      </dgm:t>
    </dgm:pt>
    <dgm:pt modelId="{ACC556BC-B091-4088-80C6-AED14A312FB5}">
      <dgm:prSet phldrT="[Text]" phldr="0" custT="1"/>
      <dgm:spPr/>
      <dgm:t>
        <a:bodyPr vert="horz" wrap="square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/>
            <a:t>Garantir un accès aux services nécessaires pour tous les enfants</a:t>
          </a:r>
        </a:p>
      </dgm:t>
    </dgm:pt>
    <dgm:pt modelId="{D8C837FD-B8AC-4CC7-A639-B541B9D52215}" type="parTrans" cxnId="{836BBD34-824A-4DE5-AE3E-46DCD88FFF74}">
      <dgm:prSet/>
      <dgm:spPr/>
      <dgm:t>
        <a:bodyPr/>
        <a:lstStyle/>
        <a:p>
          <a:endParaRPr lang="zh-CN" altLang="en-US"/>
        </a:p>
      </dgm:t>
    </dgm:pt>
    <dgm:pt modelId="{F98D1FBC-D7A2-45AF-ABA0-D342C8F70BC4}" type="sibTrans" cxnId="{836BBD34-824A-4DE5-AE3E-46DCD88FFF74}">
      <dgm:prSet/>
      <dgm:spPr/>
      <dgm:t>
        <a:bodyPr/>
        <a:lstStyle/>
        <a:p>
          <a:endParaRPr lang="zh-CN" altLang="en-US"/>
        </a:p>
      </dgm:t>
    </dgm:pt>
    <dgm:pt modelId="{6528FC26-B81A-4496-AAD3-09AE7FD0DD8F}">
      <dgm:prSet phldr="0" custT="1"/>
      <dgm:spPr/>
      <dgm:t>
        <a:bodyPr vert="horz" wrap="square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000"/>
            <a:t>Mieux connaître les besoins (démographie des professionnels ; personnes handicapées ; inégalités)</a:t>
          </a:r>
        </a:p>
      </dgm:t>
    </dgm:pt>
    <dgm:pt modelId="{68B50C51-944B-4DA1-B3D8-CD0D772A8B27}" type="parTrans" cxnId="{5BAB8601-E212-4197-AAE2-8275BC822D25}">
      <dgm:prSet/>
      <dgm:spPr/>
      <dgm:t>
        <a:bodyPr/>
        <a:lstStyle/>
        <a:p>
          <a:endParaRPr lang="fr-FR"/>
        </a:p>
      </dgm:t>
    </dgm:pt>
    <dgm:pt modelId="{DE11B084-CA21-4789-A689-1A3D8DFADD6A}" type="sibTrans" cxnId="{5BAB8601-E212-4197-AAE2-8275BC822D25}">
      <dgm:prSet/>
      <dgm:spPr/>
    </dgm:pt>
    <dgm:pt modelId="{F7DAB7C9-7F42-4DA0-99F3-9AFF3ABE58E8}">
      <dgm:prSet phldr="0" custT="1"/>
      <dgm:spPr/>
      <dgm:t>
        <a:bodyPr vert="horz" wrap="square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000"/>
            <a:t>Réorganiser les plateaux médico-techniques dans une logique territoriale</a:t>
          </a:r>
        </a:p>
      </dgm:t>
    </dgm:pt>
    <dgm:pt modelId="{B9310AFC-942A-46E7-A728-D2D1ED00DC62}" type="parTrans" cxnId="{6A318F67-7D74-4DAB-BF01-3106AEC72504}">
      <dgm:prSet/>
      <dgm:spPr/>
      <dgm:t>
        <a:bodyPr/>
        <a:lstStyle/>
        <a:p>
          <a:endParaRPr lang="fr-FR"/>
        </a:p>
      </dgm:t>
    </dgm:pt>
    <dgm:pt modelId="{CB9FD700-2FCB-4E1E-81B6-CADFD68FBB11}" type="sibTrans" cxnId="{6A318F67-7D74-4DAB-BF01-3106AEC72504}">
      <dgm:prSet/>
      <dgm:spPr/>
    </dgm:pt>
    <dgm:pt modelId="{3159887D-BC34-4F44-B574-5DC0809E4A70}" type="pres">
      <dgm:prSet presAssocID="{E06C2808-4946-4D10-B3C6-CFECB6B88B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49960C0-2478-4BCF-A9C0-745AB8F5088C}" type="pres">
      <dgm:prSet presAssocID="{606C32C2-2B81-43D2-8731-7AA5BC539E85}" presName="centerShape" presStyleLbl="node0" presStyleIdx="0" presStyleCnt="1"/>
      <dgm:spPr/>
      <dgm:t>
        <a:bodyPr/>
        <a:lstStyle/>
        <a:p>
          <a:endParaRPr lang="fr-FR"/>
        </a:p>
      </dgm:t>
    </dgm:pt>
    <dgm:pt modelId="{EC0B8BA3-D1A0-4681-887A-385E8DD367D4}" type="pres">
      <dgm:prSet presAssocID="{F725B255-70E4-4BF2-A614-1EEFDC4C0EBD}" presName="parTrans" presStyleLbl="sibTrans2D1" presStyleIdx="0" presStyleCnt="6"/>
      <dgm:spPr/>
      <dgm:t>
        <a:bodyPr/>
        <a:lstStyle/>
        <a:p>
          <a:endParaRPr lang="fr-FR"/>
        </a:p>
      </dgm:t>
    </dgm:pt>
    <dgm:pt modelId="{3EC7B1D9-2BD6-405A-B2BE-EE40634A0814}" type="pres">
      <dgm:prSet presAssocID="{F725B255-70E4-4BF2-A614-1EEFDC4C0EBD}" presName="connectorText" presStyleLbl="sibTrans2D1" presStyleIdx="0" presStyleCnt="6"/>
      <dgm:spPr/>
      <dgm:t>
        <a:bodyPr/>
        <a:lstStyle/>
        <a:p>
          <a:endParaRPr lang="fr-FR"/>
        </a:p>
      </dgm:t>
    </dgm:pt>
    <dgm:pt modelId="{E439FB7C-643C-454F-9092-F27C7C66C5B0}" type="pres">
      <dgm:prSet presAssocID="{9EB41CF7-2687-4840-AAF4-087A996B765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6555EF-08DC-4AF8-B351-7FF0D98BC600}" type="pres">
      <dgm:prSet presAssocID="{3006E1B4-77FC-4EBD-A8B7-17D26EF2CDA2}" presName="parTrans" presStyleLbl="sibTrans2D1" presStyleIdx="1" presStyleCnt="6"/>
      <dgm:spPr/>
      <dgm:t>
        <a:bodyPr/>
        <a:lstStyle/>
        <a:p>
          <a:endParaRPr lang="fr-FR"/>
        </a:p>
      </dgm:t>
    </dgm:pt>
    <dgm:pt modelId="{54D044D7-DDFF-4962-9EA3-1FA11B88BED4}" type="pres">
      <dgm:prSet presAssocID="{3006E1B4-77FC-4EBD-A8B7-17D26EF2CDA2}" presName="connectorText" presStyleLbl="sibTrans2D1" presStyleIdx="1" presStyleCnt="6"/>
      <dgm:spPr/>
      <dgm:t>
        <a:bodyPr/>
        <a:lstStyle/>
        <a:p>
          <a:endParaRPr lang="fr-FR"/>
        </a:p>
      </dgm:t>
    </dgm:pt>
    <dgm:pt modelId="{DA72E5D4-62CF-433D-B5E8-B21F597C9891}" type="pres">
      <dgm:prSet presAssocID="{1FD7F08B-44CE-4CDA-8621-DB00C9588F7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A4AF61-D85D-4172-B49F-287A0B9C89FD}" type="pres">
      <dgm:prSet presAssocID="{E7143639-131F-4238-BF6C-40B660E1F12E}" presName="parTrans" presStyleLbl="sibTrans2D1" presStyleIdx="2" presStyleCnt="6"/>
      <dgm:spPr/>
      <dgm:t>
        <a:bodyPr/>
        <a:lstStyle/>
        <a:p>
          <a:endParaRPr lang="fr-FR"/>
        </a:p>
      </dgm:t>
    </dgm:pt>
    <dgm:pt modelId="{0EA34702-5ACE-401D-9EDC-0AEAC90B2447}" type="pres">
      <dgm:prSet presAssocID="{E7143639-131F-4238-BF6C-40B660E1F12E}" presName="connectorText" presStyleLbl="sibTrans2D1" presStyleIdx="2" presStyleCnt="6"/>
      <dgm:spPr/>
      <dgm:t>
        <a:bodyPr/>
        <a:lstStyle/>
        <a:p>
          <a:endParaRPr lang="fr-FR"/>
        </a:p>
      </dgm:t>
    </dgm:pt>
    <dgm:pt modelId="{9E9F3594-8892-41E8-B3EB-FCDEECCFF202}" type="pres">
      <dgm:prSet presAssocID="{31D1D303-25E8-4D32-91E3-08559583951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326397-1233-4C08-8969-7FBCBC2B26B2}" type="pres">
      <dgm:prSet presAssocID="{D8C837FD-B8AC-4CC7-A639-B541B9D52215}" presName="parTrans" presStyleLbl="sibTrans2D1" presStyleIdx="3" presStyleCnt="6"/>
      <dgm:spPr/>
      <dgm:t>
        <a:bodyPr/>
        <a:lstStyle/>
        <a:p>
          <a:endParaRPr lang="fr-FR"/>
        </a:p>
      </dgm:t>
    </dgm:pt>
    <dgm:pt modelId="{6505D330-90B3-4BB2-8F76-B02E19E3B067}" type="pres">
      <dgm:prSet presAssocID="{D8C837FD-B8AC-4CC7-A639-B541B9D52215}" presName="connectorText" presStyleLbl="sibTrans2D1" presStyleIdx="3" presStyleCnt="6"/>
      <dgm:spPr/>
      <dgm:t>
        <a:bodyPr/>
        <a:lstStyle/>
        <a:p>
          <a:endParaRPr lang="fr-FR"/>
        </a:p>
      </dgm:t>
    </dgm:pt>
    <dgm:pt modelId="{EFD94A1D-1705-44D4-9F71-52ACA21AC469}" type="pres">
      <dgm:prSet presAssocID="{ACC556BC-B091-4088-80C6-AED14A312FB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0C2F7F-C5DD-42F0-9E24-1766CAE554C8}" type="pres">
      <dgm:prSet presAssocID="{68B50C51-944B-4DA1-B3D8-CD0D772A8B27}" presName="parTrans" presStyleLbl="sibTrans2D1" presStyleIdx="4" presStyleCnt="6"/>
      <dgm:spPr/>
      <dgm:t>
        <a:bodyPr/>
        <a:lstStyle/>
        <a:p>
          <a:endParaRPr lang="fr-FR"/>
        </a:p>
      </dgm:t>
    </dgm:pt>
    <dgm:pt modelId="{23169F61-EBF8-4CAC-BD69-94DA667CEB19}" type="pres">
      <dgm:prSet presAssocID="{68B50C51-944B-4DA1-B3D8-CD0D772A8B27}" presName="connectorText" presStyleLbl="sibTrans2D1" presStyleIdx="4" presStyleCnt="6"/>
      <dgm:spPr/>
      <dgm:t>
        <a:bodyPr/>
        <a:lstStyle/>
        <a:p>
          <a:endParaRPr lang="fr-FR"/>
        </a:p>
      </dgm:t>
    </dgm:pt>
    <dgm:pt modelId="{78AF16CE-8195-4660-9FE3-09D45F3FB4FF}" type="pres">
      <dgm:prSet presAssocID="{6528FC26-B81A-4496-AAD3-09AE7FD0DD8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5124A3-8149-41EA-86B7-0C81EFFA0FF8}" type="pres">
      <dgm:prSet presAssocID="{B9310AFC-942A-46E7-A728-D2D1ED00DC62}" presName="parTrans" presStyleLbl="sibTrans2D1" presStyleIdx="5" presStyleCnt="6"/>
      <dgm:spPr/>
      <dgm:t>
        <a:bodyPr/>
        <a:lstStyle/>
        <a:p>
          <a:endParaRPr lang="fr-FR"/>
        </a:p>
      </dgm:t>
    </dgm:pt>
    <dgm:pt modelId="{5D0B31C1-2617-4E72-AF74-8615BC47493D}" type="pres">
      <dgm:prSet presAssocID="{B9310AFC-942A-46E7-A728-D2D1ED00DC62}" presName="connectorText" presStyleLbl="sibTrans2D1" presStyleIdx="5" presStyleCnt="6"/>
      <dgm:spPr/>
      <dgm:t>
        <a:bodyPr/>
        <a:lstStyle/>
        <a:p>
          <a:endParaRPr lang="fr-FR"/>
        </a:p>
      </dgm:t>
    </dgm:pt>
    <dgm:pt modelId="{45C5B03C-D057-4049-A69A-92AE240B09C7}" type="pres">
      <dgm:prSet presAssocID="{F7DAB7C9-7F42-4DA0-99F3-9AFF3ABE58E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36BBD34-824A-4DE5-AE3E-46DCD88FFF74}" srcId="{606C32C2-2B81-43D2-8731-7AA5BC539E85}" destId="{ACC556BC-B091-4088-80C6-AED14A312FB5}" srcOrd="3" destOrd="0" parTransId="{D8C837FD-B8AC-4CC7-A639-B541B9D52215}" sibTransId="{F98D1FBC-D7A2-45AF-ABA0-D342C8F70BC4}"/>
    <dgm:cxn modelId="{3680D632-C210-4340-BF27-9260A2DA064F}" srcId="{606C32C2-2B81-43D2-8731-7AA5BC539E85}" destId="{31D1D303-25E8-4D32-91E3-085595839514}" srcOrd="2" destOrd="0" parTransId="{E7143639-131F-4238-BF6C-40B660E1F12E}" sibTransId="{5A4727C6-0B9F-4DBB-9FD5-4817C9BACE96}"/>
    <dgm:cxn modelId="{3B544060-2CD1-43BA-932D-03040E362E52}" type="presOf" srcId="{E7143639-131F-4238-BF6C-40B660E1F12E}" destId="{BAA4AF61-D85D-4172-B49F-287A0B9C89FD}" srcOrd="0" destOrd="0" presId="urn:microsoft.com/office/officeart/2005/8/layout/radial5"/>
    <dgm:cxn modelId="{ED912C7B-749E-433A-87AB-C4D4FF5CFA59}" type="presOf" srcId="{6528FC26-B81A-4496-AAD3-09AE7FD0DD8F}" destId="{78AF16CE-8195-4660-9FE3-09D45F3FB4FF}" srcOrd="0" destOrd="0" presId="urn:microsoft.com/office/officeart/2005/8/layout/radial5"/>
    <dgm:cxn modelId="{61D7CF7C-424E-467E-9C1B-C11D4690CDA4}" type="presOf" srcId="{F725B255-70E4-4BF2-A614-1EEFDC4C0EBD}" destId="{EC0B8BA3-D1A0-4681-887A-385E8DD367D4}" srcOrd="0" destOrd="0" presId="urn:microsoft.com/office/officeart/2005/8/layout/radial5"/>
    <dgm:cxn modelId="{8C0A99BF-005E-436A-9F3F-13AC219B3891}" type="presOf" srcId="{3006E1B4-77FC-4EBD-A8B7-17D26EF2CDA2}" destId="{54D044D7-DDFF-4962-9EA3-1FA11B88BED4}" srcOrd="1" destOrd="0" presId="urn:microsoft.com/office/officeart/2005/8/layout/radial5"/>
    <dgm:cxn modelId="{263B8FEC-B548-461A-8848-5937B2B981DF}" type="presOf" srcId="{E7143639-131F-4238-BF6C-40B660E1F12E}" destId="{0EA34702-5ACE-401D-9EDC-0AEAC90B2447}" srcOrd="1" destOrd="0" presId="urn:microsoft.com/office/officeart/2005/8/layout/radial5"/>
    <dgm:cxn modelId="{AB8C90CD-D92D-4488-8ABC-EBDD143AAC59}" type="presOf" srcId="{9EB41CF7-2687-4840-AAF4-087A996B7653}" destId="{E439FB7C-643C-454F-9092-F27C7C66C5B0}" srcOrd="0" destOrd="0" presId="urn:microsoft.com/office/officeart/2005/8/layout/radial5"/>
    <dgm:cxn modelId="{FD45DFE7-859D-4AB2-B4DC-1A4DE5B2FB20}" type="presOf" srcId="{31D1D303-25E8-4D32-91E3-085595839514}" destId="{9E9F3594-8892-41E8-B3EB-FCDEECCFF202}" srcOrd="0" destOrd="0" presId="urn:microsoft.com/office/officeart/2005/8/layout/radial5"/>
    <dgm:cxn modelId="{25E6D272-53B1-4D4E-A8DA-FFDA1DB2C89E}" type="presOf" srcId="{B9310AFC-942A-46E7-A728-D2D1ED00DC62}" destId="{C25124A3-8149-41EA-86B7-0C81EFFA0FF8}" srcOrd="0" destOrd="0" presId="urn:microsoft.com/office/officeart/2005/8/layout/radial5"/>
    <dgm:cxn modelId="{5FC79EA8-205F-4232-AE0E-0B225EA5A1BF}" type="presOf" srcId="{68B50C51-944B-4DA1-B3D8-CD0D772A8B27}" destId="{23169F61-EBF8-4CAC-BD69-94DA667CEB19}" srcOrd="1" destOrd="0" presId="urn:microsoft.com/office/officeart/2005/8/layout/radial5"/>
    <dgm:cxn modelId="{61F1B18D-77F9-4425-B85E-965A55CF9889}" type="presOf" srcId="{606C32C2-2B81-43D2-8731-7AA5BC539E85}" destId="{B49960C0-2478-4BCF-A9C0-745AB8F5088C}" srcOrd="0" destOrd="0" presId="urn:microsoft.com/office/officeart/2005/8/layout/radial5"/>
    <dgm:cxn modelId="{1CAF4340-3AB7-4DAA-BCD5-D50C71C77F1B}" type="presOf" srcId="{ACC556BC-B091-4088-80C6-AED14A312FB5}" destId="{EFD94A1D-1705-44D4-9F71-52ACA21AC469}" srcOrd="0" destOrd="0" presId="urn:microsoft.com/office/officeart/2005/8/layout/radial5"/>
    <dgm:cxn modelId="{58C92600-FB5B-40E1-BC99-23A2C1F49BFE}" type="presOf" srcId="{D8C837FD-B8AC-4CC7-A639-B541B9D52215}" destId="{61326397-1233-4C08-8969-7FBCBC2B26B2}" srcOrd="0" destOrd="0" presId="urn:microsoft.com/office/officeart/2005/8/layout/radial5"/>
    <dgm:cxn modelId="{6A318F67-7D74-4DAB-BF01-3106AEC72504}" srcId="{606C32C2-2B81-43D2-8731-7AA5BC539E85}" destId="{F7DAB7C9-7F42-4DA0-99F3-9AFF3ABE58E8}" srcOrd="5" destOrd="0" parTransId="{B9310AFC-942A-46E7-A728-D2D1ED00DC62}" sibTransId="{CB9FD700-2FCB-4E1E-81B6-CADFD68FBB11}"/>
    <dgm:cxn modelId="{B7440772-6261-45D9-8E44-7D98CCF1EDF4}" type="presOf" srcId="{1FD7F08B-44CE-4CDA-8621-DB00C9588F7D}" destId="{DA72E5D4-62CF-433D-B5E8-B21F597C9891}" srcOrd="0" destOrd="0" presId="urn:microsoft.com/office/officeart/2005/8/layout/radial5"/>
    <dgm:cxn modelId="{1888CE2C-1B6F-4A3B-AD23-D4A462153AA5}" srcId="{E06C2808-4946-4D10-B3C6-CFECB6B88B69}" destId="{606C32C2-2B81-43D2-8731-7AA5BC539E85}" srcOrd="0" destOrd="0" parTransId="{6A930F7C-102B-4B74-A810-0EF8A77C9C80}" sibTransId="{6834A72C-D888-4AEC-9D62-346A2EEC237F}"/>
    <dgm:cxn modelId="{EFD5C6C4-21BE-480A-8D2C-701BB21ADAF4}" type="presOf" srcId="{3006E1B4-77FC-4EBD-A8B7-17D26EF2CDA2}" destId="{7B6555EF-08DC-4AF8-B351-7FF0D98BC600}" srcOrd="0" destOrd="0" presId="urn:microsoft.com/office/officeart/2005/8/layout/radial5"/>
    <dgm:cxn modelId="{43A5D51F-3B4F-42B3-8B60-1E7F1963863B}" type="presOf" srcId="{D8C837FD-B8AC-4CC7-A639-B541B9D52215}" destId="{6505D330-90B3-4BB2-8F76-B02E19E3B067}" srcOrd="1" destOrd="0" presId="urn:microsoft.com/office/officeart/2005/8/layout/radial5"/>
    <dgm:cxn modelId="{5BAB8601-E212-4197-AAE2-8275BC822D25}" srcId="{606C32C2-2B81-43D2-8731-7AA5BC539E85}" destId="{6528FC26-B81A-4496-AAD3-09AE7FD0DD8F}" srcOrd="4" destOrd="0" parTransId="{68B50C51-944B-4DA1-B3D8-CD0D772A8B27}" sibTransId="{DE11B084-CA21-4789-A689-1A3D8DFADD6A}"/>
    <dgm:cxn modelId="{D35DD130-6417-403C-B6B9-1A9615A5040A}" type="presOf" srcId="{F725B255-70E4-4BF2-A614-1EEFDC4C0EBD}" destId="{3EC7B1D9-2BD6-405A-B2BE-EE40634A0814}" srcOrd="1" destOrd="0" presId="urn:microsoft.com/office/officeart/2005/8/layout/radial5"/>
    <dgm:cxn modelId="{475051E6-6CA6-43C7-8EBE-849F8EF611E8}" type="presOf" srcId="{B9310AFC-942A-46E7-A728-D2D1ED00DC62}" destId="{5D0B31C1-2617-4E72-AF74-8615BC47493D}" srcOrd="1" destOrd="0" presId="urn:microsoft.com/office/officeart/2005/8/layout/radial5"/>
    <dgm:cxn modelId="{733D9264-29DD-4455-910C-84F5D8D7282B}" type="presOf" srcId="{F7DAB7C9-7F42-4DA0-99F3-9AFF3ABE58E8}" destId="{45C5B03C-D057-4049-A69A-92AE240B09C7}" srcOrd="0" destOrd="0" presId="urn:microsoft.com/office/officeart/2005/8/layout/radial5"/>
    <dgm:cxn modelId="{BF43EB59-1769-488E-89B5-21E3BE8DAF1E}" srcId="{606C32C2-2B81-43D2-8731-7AA5BC539E85}" destId="{9EB41CF7-2687-4840-AAF4-087A996B7653}" srcOrd="0" destOrd="0" parTransId="{F725B255-70E4-4BF2-A614-1EEFDC4C0EBD}" sibTransId="{BE024001-52C8-4377-9A93-EA2645AD60B3}"/>
    <dgm:cxn modelId="{5054756A-7484-425F-9FE7-54E431331C13}" type="presOf" srcId="{E06C2808-4946-4D10-B3C6-CFECB6B88B69}" destId="{3159887D-BC34-4F44-B574-5DC0809E4A70}" srcOrd="0" destOrd="0" presId="urn:microsoft.com/office/officeart/2005/8/layout/radial5"/>
    <dgm:cxn modelId="{52FED23B-F38C-495E-8CEC-C23132DEDDF6}" srcId="{606C32C2-2B81-43D2-8731-7AA5BC539E85}" destId="{1FD7F08B-44CE-4CDA-8621-DB00C9588F7D}" srcOrd="1" destOrd="0" parTransId="{3006E1B4-77FC-4EBD-A8B7-17D26EF2CDA2}" sibTransId="{397A3741-028F-425D-9B8D-8571BF64A664}"/>
    <dgm:cxn modelId="{D7B8F60D-DB4C-4B3C-9FB0-1B9198605F35}" type="presOf" srcId="{68B50C51-944B-4DA1-B3D8-CD0D772A8B27}" destId="{C10C2F7F-C5DD-42F0-9E24-1766CAE554C8}" srcOrd="0" destOrd="0" presId="urn:microsoft.com/office/officeart/2005/8/layout/radial5"/>
    <dgm:cxn modelId="{3F8ECB98-C42E-4D32-A2DD-EFB3EE8AF531}" type="presParOf" srcId="{3159887D-BC34-4F44-B574-5DC0809E4A70}" destId="{B49960C0-2478-4BCF-A9C0-745AB8F5088C}" srcOrd="0" destOrd="0" presId="urn:microsoft.com/office/officeart/2005/8/layout/radial5"/>
    <dgm:cxn modelId="{7C3E143C-6624-4356-B475-0D0087193B1F}" type="presParOf" srcId="{3159887D-BC34-4F44-B574-5DC0809E4A70}" destId="{EC0B8BA3-D1A0-4681-887A-385E8DD367D4}" srcOrd="1" destOrd="0" presId="urn:microsoft.com/office/officeart/2005/8/layout/radial5"/>
    <dgm:cxn modelId="{7B6C29B5-2EC8-42C2-B414-52BBD91FD25C}" type="presParOf" srcId="{EC0B8BA3-D1A0-4681-887A-385E8DD367D4}" destId="{3EC7B1D9-2BD6-405A-B2BE-EE40634A0814}" srcOrd="0" destOrd="0" presId="urn:microsoft.com/office/officeart/2005/8/layout/radial5"/>
    <dgm:cxn modelId="{EAA91251-7F5A-4965-B1E9-A2A09F3BAB70}" type="presParOf" srcId="{3159887D-BC34-4F44-B574-5DC0809E4A70}" destId="{E439FB7C-643C-454F-9092-F27C7C66C5B0}" srcOrd="2" destOrd="0" presId="urn:microsoft.com/office/officeart/2005/8/layout/radial5"/>
    <dgm:cxn modelId="{7C141265-2397-4D08-8357-FCBB3582BEE0}" type="presParOf" srcId="{3159887D-BC34-4F44-B574-5DC0809E4A70}" destId="{7B6555EF-08DC-4AF8-B351-7FF0D98BC600}" srcOrd="3" destOrd="0" presId="urn:microsoft.com/office/officeart/2005/8/layout/radial5"/>
    <dgm:cxn modelId="{39EF52A2-8C0B-4957-85B5-216AE6EB8303}" type="presParOf" srcId="{7B6555EF-08DC-4AF8-B351-7FF0D98BC600}" destId="{54D044D7-DDFF-4962-9EA3-1FA11B88BED4}" srcOrd="0" destOrd="0" presId="urn:microsoft.com/office/officeart/2005/8/layout/radial5"/>
    <dgm:cxn modelId="{761590FB-77B7-4868-A9A8-C685D40B4B88}" type="presParOf" srcId="{3159887D-BC34-4F44-B574-5DC0809E4A70}" destId="{DA72E5D4-62CF-433D-B5E8-B21F597C9891}" srcOrd="4" destOrd="0" presId="urn:microsoft.com/office/officeart/2005/8/layout/radial5"/>
    <dgm:cxn modelId="{FACEC44D-34CB-4758-AA43-691A1F190D34}" type="presParOf" srcId="{3159887D-BC34-4F44-B574-5DC0809E4A70}" destId="{BAA4AF61-D85D-4172-B49F-287A0B9C89FD}" srcOrd="5" destOrd="0" presId="urn:microsoft.com/office/officeart/2005/8/layout/radial5"/>
    <dgm:cxn modelId="{F660BBB9-42CA-45E4-9AA8-570433AE112D}" type="presParOf" srcId="{BAA4AF61-D85D-4172-B49F-287A0B9C89FD}" destId="{0EA34702-5ACE-401D-9EDC-0AEAC90B2447}" srcOrd="0" destOrd="0" presId="urn:microsoft.com/office/officeart/2005/8/layout/radial5"/>
    <dgm:cxn modelId="{822392DA-FF96-4CA4-A151-D47A189A0788}" type="presParOf" srcId="{3159887D-BC34-4F44-B574-5DC0809E4A70}" destId="{9E9F3594-8892-41E8-B3EB-FCDEECCFF202}" srcOrd="6" destOrd="0" presId="urn:microsoft.com/office/officeart/2005/8/layout/radial5"/>
    <dgm:cxn modelId="{0583D5CC-3103-487B-8833-A46B25DF8474}" type="presParOf" srcId="{3159887D-BC34-4F44-B574-5DC0809E4A70}" destId="{61326397-1233-4C08-8969-7FBCBC2B26B2}" srcOrd="7" destOrd="0" presId="urn:microsoft.com/office/officeart/2005/8/layout/radial5"/>
    <dgm:cxn modelId="{F93A61C0-0758-4404-923E-CA366394D21B}" type="presParOf" srcId="{61326397-1233-4C08-8969-7FBCBC2B26B2}" destId="{6505D330-90B3-4BB2-8F76-B02E19E3B067}" srcOrd="0" destOrd="0" presId="urn:microsoft.com/office/officeart/2005/8/layout/radial5"/>
    <dgm:cxn modelId="{A8A841A2-29F9-4C50-B62C-3F481F6BB731}" type="presParOf" srcId="{3159887D-BC34-4F44-B574-5DC0809E4A70}" destId="{EFD94A1D-1705-44D4-9F71-52ACA21AC469}" srcOrd="8" destOrd="0" presId="urn:microsoft.com/office/officeart/2005/8/layout/radial5"/>
    <dgm:cxn modelId="{77042DCB-6DC8-4161-8CA0-9DD3693FA412}" type="presParOf" srcId="{3159887D-BC34-4F44-B574-5DC0809E4A70}" destId="{C10C2F7F-C5DD-42F0-9E24-1766CAE554C8}" srcOrd="9" destOrd="0" presId="urn:microsoft.com/office/officeart/2005/8/layout/radial5"/>
    <dgm:cxn modelId="{3CEE70AF-A91C-42B7-901C-2400FB0B32A2}" type="presParOf" srcId="{C10C2F7F-C5DD-42F0-9E24-1766CAE554C8}" destId="{23169F61-EBF8-4CAC-BD69-94DA667CEB19}" srcOrd="0" destOrd="0" presId="urn:microsoft.com/office/officeart/2005/8/layout/radial5"/>
    <dgm:cxn modelId="{63EA3EC4-54B1-426B-A665-F028BCE9C089}" type="presParOf" srcId="{3159887D-BC34-4F44-B574-5DC0809E4A70}" destId="{78AF16CE-8195-4660-9FE3-09D45F3FB4FF}" srcOrd="10" destOrd="0" presId="urn:microsoft.com/office/officeart/2005/8/layout/radial5"/>
    <dgm:cxn modelId="{A552CD37-C5C3-46A6-9CB9-0AA876E4FCBB}" type="presParOf" srcId="{3159887D-BC34-4F44-B574-5DC0809E4A70}" destId="{C25124A3-8149-41EA-86B7-0C81EFFA0FF8}" srcOrd="11" destOrd="0" presId="urn:microsoft.com/office/officeart/2005/8/layout/radial5"/>
    <dgm:cxn modelId="{1D652FAA-EEBC-44E8-946C-099EBC954B83}" type="presParOf" srcId="{C25124A3-8149-41EA-86B7-0C81EFFA0FF8}" destId="{5D0B31C1-2617-4E72-AF74-8615BC47493D}" srcOrd="0" destOrd="0" presId="urn:microsoft.com/office/officeart/2005/8/layout/radial5"/>
    <dgm:cxn modelId="{1D66CA0D-D286-460E-87F5-9734C24C69CA}" type="presParOf" srcId="{3159887D-BC34-4F44-B574-5DC0809E4A70}" destId="{45C5B03C-D057-4049-A69A-92AE240B09C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6C2808-4946-4D10-B3C6-CFECB6B88B69}" type="doc">
      <dgm:prSet loTypeId="urn:microsoft.com/office/officeart/2005/8/layout/radial5" loCatId="relationship" qsTypeId="urn:microsoft.com/office/officeart/2005/8/quickstyle/simple1#3" qsCatId="simple" csTypeId="urn:microsoft.com/office/officeart/2005/8/colors/accent2_5#2" csCatId="accent1" phldr="1"/>
      <dgm:spPr/>
      <dgm:t>
        <a:bodyPr/>
        <a:lstStyle/>
        <a:p>
          <a:endParaRPr lang="zh-CN" altLang="en-US"/>
        </a:p>
      </dgm:t>
    </dgm:pt>
    <dgm:pt modelId="{606C32C2-2B81-43D2-8731-7AA5BC539E85}">
      <dgm:prSet phldrT="[Text]" phldr="0" custT="0"/>
      <dgm:spPr>
        <a:solidFill>
          <a:srgbClr val="00B0F0"/>
        </a:solidFill>
      </dgm:spPr>
      <dgm:t>
        <a:bodyPr vert="horz" wrap="square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Dynamique régionale (repérer / accompagner / diffuser)</a:t>
          </a:r>
        </a:p>
      </dgm:t>
    </dgm:pt>
    <dgm:pt modelId="{6A930F7C-102B-4B74-A810-0EF8A77C9C80}" type="parTrans" cxnId="{A82919E2-049B-4C1C-B353-C3F60274CD8F}">
      <dgm:prSet/>
      <dgm:spPr/>
      <dgm:t>
        <a:bodyPr/>
        <a:lstStyle/>
        <a:p>
          <a:endParaRPr lang="zh-CN" altLang="en-US"/>
        </a:p>
      </dgm:t>
    </dgm:pt>
    <dgm:pt modelId="{6834A72C-D888-4AEC-9D62-346A2EEC237F}" type="sibTrans" cxnId="{A82919E2-049B-4C1C-B353-C3F60274CD8F}">
      <dgm:prSet/>
      <dgm:spPr/>
      <dgm:t>
        <a:bodyPr/>
        <a:lstStyle/>
        <a:p>
          <a:endParaRPr lang="zh-CN" altLang="en-US"/>
        </a:p>
      </dgm:t>
    </dgm:pt>
    <dgm:pt modelId="{9EB41CF7-2687-4840-AAF4-087A996B7653}">
      <dgm:prSet phldrT="[Text]" phldr="0" custT="1"/>
      <dgm:spPr>
        <a:solidFill>
          <a:srgbClr val="00B0F0"/>
        </a:solidFill>
      </dgm:spPr>
      <dgm:t>
        <a:bodyPr vert="horz" wrap="square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/>
            <a:t>Recherche interventionnelle et innovation en santé publique</a:t>
          </a:r>
        </a:p>
      </dgm:t>
    </dgm:pt>
    <dgm:pt modelId="{F725B255-70E4-4BF2-A614-1EEFDC4C0EBD}" type="parTrans" cxnId="{C78D8040-801F-431F-B2F2-EC03E8AF5C21}">
      <dgm:prSet/>
      <dgm:spPr>
        <a:solidFill>
          <a:srgbClr val="CCECFF"/>
        </a:solidFill>
      </dgm:spPr>
      <dgm:t>
        <a:bodyPr/>
        <a:lstStyle/>
        <a:p>
          <a:endParaRPr lang="zh-CN" altLang="en-US"/>
        </a:p>
      </dgm:t>
    </dgm:pt>
    <dgm:pt modelId="{BE024001-52C8-4377-9A93-EA2645AD60B3}" type="sibTrans" cxnId="{C78D8040-801F-431F-B2F2-EC03E8AF5C21}">
      <dgm:prSet/>
      <dgm:spPr/>
      <dgm:t>
        <a:bodyPr/>
        <a:lstStyle/>
        <a:p>
          <a:endParaRPr lang="zh-CN" altLang="en-US"/>
        </a:p>
      </dgm:t>
    </dgm:pt>
    <dgm:pt modelId="{1FD7F08B-44CE-4CDA-8621-DB00C9588F7D}">
      <dgm:prSet phldrT="[Text]" phldr="0" custT="1"/>
      <dgm:spPr>
        <a:solidFill>
          <a:srgbClr val="00B0F0"/>
        </a:solidFill>
      </dgm:spPr>
      <dgm:t>
        <a:bodyPr vert="horz" wrap="square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/>
            <a:t>Innovation dans le renforcement de l'autonomie, notamment à domicile</a:t>
          </a:r>
        </a:p>
      </dgm:t>
    </dgm:pt>
    <dgm:pt modelId="{3006E1B4-77FC-4EBD-A8B7-17D26EF2CDA2}" type="parTrans" cxnId="{8F6F33EA-8BF6-4E58-BE6D-5D9CB462593A}">
      <dgm:prSet/>
      <dgm:spPr>
        <a:solidFill>
          <a:srgbClr val="CCECFF"/>
        </a:solidFill>
      </dgm:spPr>
      <dgm:t>
        <a:bodyPr/>
        <a:lstStyle/>
        <a:p>
          <a:endParaRPr lang="zh-CN" altLang="en-US"/>
        </a:p>
      </dgm:t>
    </dgm:pt>
    <dgm:pt modelId="{397A3741-028F-425D-9B8D-8571BF64A664}" type="sibTrans" cxnId="{8F6F33EA-8BF6-4E58-BE6D-5D9CB462593A}">
      <dgm:prSet/>
      <dgm:spPr/>
      <dgm:t>
        <a:bodyPr/>
        <a:lstStyle/>
        <a:p>
          <a:endParaRPr lang="zh-CN" altLang="en-US"/>
        </a:p>
      </dgm:t>
    </dgm:pt>
    <dgm:pt modelId="{ACC556BC-B091-4088-80C6-AED14A312FB5}">
      <dgm:prSet phldrT="[Text]" phldr="0" custT="1"/>
      <dgm:spPr>
        <a:solidFill>
          <a:srgbClr val="00B0F0"/>
        </a:solidFill>
      </dgm:spPr>
      <dgm:t>
        <a:bodyPr vert="horz" wrap="square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/>
            <a:t>Recherche et innovation en soins : meilleure répartition dans la région ; soins primaires</a:t>
          </a:r>
        </a:p>
      </dgm:t>
    </dgm:pt>
    <dgm:pt modelId="{D8C837FD-B8AC-4CC7-A639-B541B9D52215}" type="parTrans" cxnId="{DD7818CD-9FAB-471C-90EC-43A244CD294E}">
      <dgm:prSet/>
      <dgm:spPr>
        <a:solidFill>
          <a:srgbClr val="CCECFF"/>
        </a:solidFill>
      </dgm:spPr>
      <dgm:t>
        <a:bodyPr/>
        <a:lstStyle/>
        <a:p>
          <a:endParaRPr lang="zh-CN" altLang="en-US"/>
        </a:p>
      </dgm:t>
    </dgm:pt>
    <dgm:pt modelId="{F98D1FBC-D7A2-45AF-ABA0-D342C8F70BC4}" type="sibTrans" cxnId="{DD7818CD-9FAB-471C-90EC-43A244CD294E}">
      <dgm:prSet/>
      <dgm:spPr/>
      <dgm:t>
        <a:bodyPr/>
        <a:lstStyle/>
        <a:p>
          <a:endParaRPr lang="zh-CN" altLang="en-US"/>
        </a:p>
      </dgm:t>
    </dgm:pt>
    <dgm:pt modelId="{3159887D-BC34-4F44-B574-5DC0809E4A70}" type="pres">
      <dgm:prSet presAssocID="{E06C2808-4946-4D10-B3C6-CFECB6B88B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49960C0-2478-4BCF-A9C0-745AB8F5088C}" type="pres">
      <dgm:prSet presAssocID="{606C32C2-2B81-43D2-8731-7AA5BC539E85}" presName="centerShape" presStyleLbl="node0" presStyleIdx="0" presStyleCnt="1"/>
      <dgm:spPr/>
      <dgm:t>
        <a:bodyPr/>
        <a:lstStyle/>
        <a:p>
          <a:endParaRPr lang="fr-FR"/>
        </a:p>
      </dgm:t>
    </dgm:pt>
    <dgm:pt modelId="{EC0B8BA3-D1A0-4681-887A-385E8DD367D4}" type="pres">
      <dgm:prSet presAssocID="{F725B255-70E4-4BF2-A614-1EEFDC4C0EBD}" presName="parTrans" presStyleLbl="sibTrans2D1" presStyleIdx="0" presStyleCnt="3"/>
      <dgm:spPr/>
      <dgm:t>
        <a:bodyPr/>
        <a:lstStyle/>
        <a:p>
          <a:endParaRPr lang="fr-FR"/>
        </a:p>
      </dgm:t>
    </dgm:pt>
    <dgm:pt modelId="{3EC7B1D9-2BD6-405A-B2BE-EE40634A0814}" type="pres">
      <dgm:prSet presAssocID="{F725B255-70E4-4BF2-A614-1EEFDC4C0EBD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E439FB7C-643C-454F-9092-F27C7C66C5B0}" type="pres">
      <dgm:prSet presAssocID="{9EB41CF7-2687-4840-AAF4-087A996B76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6555EF-08DC-4AF8-B351-7FF0D98BC600}" type="pres">
      <dgm:prSet presAssocID="{3006E1B4-77FC-4EBD-A8B7-17D26EF2CDA2}" presName="parTrans" presStyleLbl="sibTrans2D1" presStyleIdx="1" presStyleCnt="3"/>
      <dgm:spPr/>
      <dgm:t>
        <a:bodyPr/>
        <a:lstStyle/>
        <a:p>
          <a:endParaRPr lang="fr-FR"/>
        </a:p>
      </dgm:t>
    </dgm:pt>
    <dgm:pt modelId="{54D044D7-DDFF-4962-9EA3-1FA11B88BED4}" type="pres">
      <dgm:prSet presAssocID="{3006E1B4-77FC-4EBD-A8B7-17D26EF2CDA2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DA72E5D4-62CF-433D-B5E8-B21F597C9891}" type="pres">
      <dgm:prSet presAssocID="{1FD7F08B-44CE-4CDA-8621-DB00C9588F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326397-1233-4C08-8969-7FBCBC2B26B2}" type="pres">
      <dgm:prSet presAssocID="{D8C837FD-B8AC-4CC7-A639-B541B9D52215}" presName="parTrans" presStyleLbl="sibTrans2D1" presStyleIdx="2" presStyleCnt="3"/>
      <dgm:spPr/>
      <dgm:t>
        <a:bodyPr/>
        <a:lstStyle/>
        <a:p>
          <a:endParaRPr lang="fr-FR"/>
        </a:p>
      </dgm:t>
    </dgm:pt>
    <dgm:pt modelId="{6505D330-90B3-4BB2-8F76-B02E19E3B067}" type="pres">
      <dgm:prSet presAssocID="{D8C837FD-B8AC-4CC7-A639-B541B9D52215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EFD94A1D-1705-44D4-9F71-52ACA21AC469}" type="pres">
      <dgm:prSet presAssocID="{ACC556BC-B091-4088-80C6-AED14A312FB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8D21F03-9E5C-43BB-86C9-76F93DCCFD2E}" type="presOf" srcId="{D8C837FD-B8AC-4CC7-A639-B541B9D52215}" destId="{6505D330-90B3-4BB2-8F76-B02E19E3B067}" srcOrd="1" destOrd="0" presId="urn:microsoft.com/office/officeart/2005/8/layout/radial5"/>
    <dgm:cxn modelId="{783979F8-32EA-4ADE-8B37-642983994169}" type="presOf" srcId="{ACC556BC-B091-4088-80C6-AED14A312FB5}" destId="{EFD94A1D-1705-44D4-9F71-52ACA21AC469}" srcOrd="0" destOrd="0" presId="urn:microsoft.com/office/officeart/2005/8/layout/radial5"/>
    <dgm:cxn modelId="{F0F3CDF9-6914-4106-8FDC-DAF26F71EBFB}" type="presOf" srcId="{1FD7F08B-44CE-4CDA-8621-DB00C9588F7D}" destId="{DA72E5D4-62CF-433D-B5E8-B21F597C9891}" srcOrd="0" destOrd="0" presId="urn:microsoft.com/office/officeart/2005/8/layout/radial5"/>
    <dgm:cxn modelId="{269F2BEE-A8E4-40D0-8A16-9801C396C876}" type="presOf" srcId="{3006E1B4-77FC-4EBD-A8B7-17D26EF2CDA2}" destId="{54D044D7-DDFF-4962-9EA3-1FA11B88BED4}" srcOrd="1" destOrd="0" presId="urn:microsoft.com/office/officeart/2005/8/layout/radial5"/>
    <dgm:cxn modelId="{AA9C30CA-41BE-4A42-8B4B-5334BC730E1D}" type="presOf" srcId="{E06C2808-4946-4D10-B3C6-CFECB6B88B69}" destId="{3159887D-BC34-4F44-B574-5DC0809E4A70}" srcOrd="0" destOrd="0" presId="urn:microsoft.com/office/officeart/2005/8/layout/radial5"/>
    <dgm:cxn modelId="{C2DFACA7-C151-4636-87C4-05AACD3CD9A8}" type="presOf" srcId="{3006E1B4-77FC-4EBD-A8B7-17D26EF2CDA2}" destId="{7B6555EF-08DC-4AF8-B351-7FF0D98BC600}" srcOrd="0" destOrd="0" presId="urn:microsoft.com/office/officeart/2005/8/layout/radial5"/>
    <dgm:cxn modelId="{2D8AA87E-4631-46BE-93F3-E233A21F0782}" type="presOf" srcId="{F725B255-70E4-4BF2-A614-1EEFDC4C0EBD}" destId="{EC0B8BA3-D1A0-4681-887A-385E8DD367D4}" srcOrd="0" destOrd="0" presId="urn:microsoft.com/office/officeart/2005/8/layout/radial5"/>
    <dgm:cxn modelId="{F94569BE-875E-4CB4-ADAC-B2622C43B61A}" type="presOf" srcId="{F725B255-70E4-4BF2-A614-1EEFDC4C0EBD}" destId="{3EC7B1D9-2BD6-405A-B2BE-EE40634A0814}" srcOrd="1" destOrd="0" presId="urn:microsoft.com/office/officeart/2005/8/layout/radial5"/>
    <dgm:cxn modelId="{C78D8040-801F-431F-B2F2-EC03E8AF5C21}" srcId="{606C32C2-2B81-43D2-8731-7AA5BC539E85}" destId="{9EB41CF7-2687-4840-AAF4-087A996B7653}" srcOrd="0" destOrd="0" parTransId="{F725B255-70E4-4BF2-A614-1EEFDC4C0EBD}" sibTransId="{BE024001-52C8-4377-9A93-EA2645AD60B3}"/>
    <dgm:cxn modelId="{A82919E2-049B-4C1C-B353-C3F60274CD8F}" srcId="{E06C2808-4946-4D10-B3C6-CFECB6B88B69}" destId="{606C32C2-2B81-43D2-8731-7AA5BC539E85}" srcOrd="0" destOrd="0" parTransId="{6A930F7C-102B-4B74-A810-0EF8A77C9C80}" sibTransId="{6834A72C-D888-4AEC-9D62-346A2EEC237F}"/>
    <dgm:cxn modelId="{5987A235-D960-4663-AD78-34184952DA42}" type="presOf" srcId="{9EB41CF7-2687-4840-AAF4-087A996B7653}" destId="{E439FB7C-643C-454F-9092-F27C7C66C5B0}" srcOrd="0" destOrd="0" presId="urn:microsoft.com/office/officeart/2005/8/layout/radial5"/>
    <dgm:cxn modelId="{DD7818CD-9FAB-471C-90EC-43A244CD294E}" srcId="{606C32C2-2B81-43D2-8731-7AA5BC539E85}" destId="{ACC556BC-B091-4088-80C6-AED14A312FB5}" srcOrd="2" destOrd="0" parTransId="{D8C837FD-B8AC-4CC7-A639-B541B9D52215}" sibTransId="{F98D1FBC-D7A2-45AF-ABA0-D342C8F70BC4}"/>
    <dgm:cxn modelId="{8F6F33EA-8BF6-4E58-BE6D-5D9CB462593A}" srcId="{606C32C2-2B81-43D2-8731-7AA5BC539E85}" destId="{1FD7F08B-44CE-4CDA-8621-DB00C9588F7D}" srcOrd="1" destOrd="0" parTransId="{3006E1B4-77FC-4EBD-A8B7-17D26EF2CDA2}" sibTransId="{397A3741-028F-425D-9B8D-8571BF64A664}"/>
    <dgm:cxn modelId="{08FD8884-FE50-439B-9165-49A82C4CDD58}" type="presOf" srcId="{606C32C2-2B81-43D2-8731-7AA5BC539E85}" destId="{B49960C0-2478-4BCF-A9C0-745AB8F5088C}" srcOrd="0" destOrd="0" presId="urn:microsoft.com/office/officeart/2005/8/layout/radial5"/>
    <dgm:cxn modelId="{3D03FD1D-769D-40C1-A169-BA6590CD9C8C}" type="presOf" srcId="{D8C837FD-B8AC-4CC7-A639-B541B9D52215}" destId="{61326397-1233-4C08-8969-7FBCBC2B26B2}" srcOrd="0" destOrd="0" presId="urn:microsoft.com/office/officeart/2005/8/layout/radial5"/>
    <dgm:cxn modelId="{DD9D5136-6620-4CC7-A41F-3384740DC0A2}" type="presParOf" srcId="{3159887D-BC34-4F44-B574-5DC0809E4A70}" destId="{B49960C0-2478-4BCF-A9C0-745AB8F5088C}" srcOrd="0" destOrd="0" presId="urn:microsoft.com/office/officeart/2005/8/layout/radial5"/>
    <dgm:cxn modelId="{5314CC57-8792-442C-BAFA-091F6329A6A7}" type="presParOf" srcId="{3159887D-BC34-4F44-B574-5DC0809E4A70}" destId="{EC0B8BA3-D1A0-4681-887A-385E8DD367D4}" srcOrd="1" destOrd="0" presId="urn:microsoft.com/office/officeart/2005/8/layout/radial5"/>
    <dgm:cxn modelId="{CB29F94D-9D29-4BEB-BC1F-1A94E902B12B}" type="presParOf" srcId="{EC0B8BA3-D1A0-4681-887A-385E8DD367D4}" destId="{3EC7B1D9-2BD6-405A-B2BE-EE40634A0814}" srcOrd="0" destOrd="0" presId="urn:microsoft.com/office/officeart/2005/8/layout/radial5"/>
    <dgm:cxn modelId="{77363CD5-0130-448D-98D8-8D9BC4966959}" type="presParOf" srcId="{3159887D-BC34-4F44-B574-5DC0809E4A70}" destId="{E439FB7C-643C-454F-9092-F27C7C66C5B0}" srcOrd="2" destOrd="0" presId="urn:microsoft.com/office/officeart/2005/8/layout/radial5"/>
    <dgm:cxn modelId="{C80A8248-C746-4403-9645-3E4AFA585611}" type="presParOf" srcId="{3159887D-BC34-4F44-B574-5DC0809E4A70}" destId="{7B6555EF-08DC-4AF8-B351-7FF0D98BC600}" srcOrd="3" destOrd="0" presId="urn:microsoft.com/office/officeart/2005/8/layout/radial5"/>
    <dgm:cxn modelId="{936EFCFD-C9EA-4FEF-A5CA-A932BC00CF95}" type="presParOf" srcId="{7B6555EF-08DC-4AF8-B351-7FF0D98BC600}" destId="{54D044D7-DDFF-4962-9EA3-1FA11B88BED4}" srcOrd="0" destOrd="0" presId="urn:microsoft.com/office/officeart/2005/8/layout/radial5"/>
    <dgm:cxn modelId="{67FC25AF-E390-42AD-BF9D-D14B5DBC3FF4}" type="presParOf" srcId="{3159887D-BC34-4F44-B574-5DC0809E4A70}" destId="{DA72E5D4-62CF-433D-B5E8-B21F597C9891}" srcOrd="4" destOrd="0" presId="urn:microsoft.com/office/officeart/2005/8/layout/radial5"/>
    <dgm:cxn modelId="{CCA2D7C0-6063-4DEF-9A7E-D65B1B4F1507}" type="presParOf" srcId="{3159887D-BC34-4F44-B574-5DC0809E4A70}" destId="{61326397-1233-4C08-8969-7FBCBC2B26B2}" srcOrd="5" destOrd="0" presId="urn:microsoft.com/office/officeart/2005/8/layout/radial5"/>
    <dgm:cxn modelId="{CA52BD9B-B2C4-4227-A520-28BC21A6CED5}" type="presParOf" srcId="{61326397-1233-4C08-8969-7FBCBC2B26B2}" destId="{6505D330-90B3-4BB2-8F76-B02E19E3B067}" srcOrd="0" destOrd="0" presId="urn:microsoft.com/office/officeart/2005/8/layout/radial5"/>
    <dgm:cxn modelId="{131E6060-9CA1-4DDC-BD36-2BB10B9DB003}" type="presParOf" srcId="{3159887D-BC34-4F44-B574-5DC0809E4A70}" destId="{EFD94A1D-1705-44D4-9F71-52ACA21AC469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5EE58C-9273-429A-83F2-35C279B52849}" type="doc">
      <dgm:prSet loTypeId="urn:microsoft.com/office/officeart/2005/8/layout/cycle6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CDD33A63-CCD0-42F5-B9CE-BD39F898E791}">
      <dgm:prSet phldrT="[Texte]"/>
      <dgm:spPr/>
      <dgm:t>
        <a:bodyPr/>
        <a:lstStyle/>
        <a:p>
          <a:r>
            <a:rPr lang="fr-FR" dirty="0" smtClean="0"/>
            <a:t>Développer le pouvoir d’agir des usagers à titre individuel et collectif</a:t>
          </a:r>
          <a:endParaRPr lang="fr-FR" dirty="0"/>
        </a:p>
      </dgm:t>
    </dgm:pt>
    <dgm:pt modelId="{4FC07C96-FD2C-451C-9807-40E67B8188EE}" type="parTrans" cxnId="{65686856-7BE8-4BBB-A577-966889322A99}">
      <dgm:prSet/>
      <dgm:spPr/>
      <dgm:t>
        <a:bodyPr/>
        <a:lstStyle/>
        <a:p>
          <a:endParaRPr lang="fr-FR"/>
        </a:p>
      </dgm:t>
    </dgm:pt>
    <dgm:pt modelId="{1AA42216-562A-4D8E-A6A6-719BE179E299}" type="sibTrans" cxnId="{65686856-7BE8-4BBB-A577-966889322A99}">
      <dgm:prSet/>
      <dgm:spPr/>
      <dgm:t>
        <a:bodyPr/>
        <a:lstStyle/>
        <a:p>
          <a:endParaRPr lang="fr-FR"/>
        </a:p>
      </dgm:t>
    </dgm:pt>
    <dgm:pt modelId="{E83B0898-9DA9-479C-BE69-CA4A0BFF01BB}">
      <dgm:prSet phldrT="[Texte]"/>
      <dgm:spPr/>
      <dgm:t>
        <a:bodyPr/>
        <a:lstStyle/>
        <a:p>
          <a:r>
            <a:rPr lang="fr-FR" dirty="0" smtClean="0"/>
            <a:t>Renforcer la participation des Franciliens à l’élaboration et à la mise en œuvre des politiques de santé</a:t>
          </a:r>
          <a:endParaRPr lang="fr-FR" dirty="0"/>
        </a:p>
      </dgm:t>
    </dgm:pt>
    <dgm:pt modelId="{434435C8-B692-4581-AFD4-8B232FB4CCF8}" type="parTrans" cxnId="{53CB0D22-37B6-4F9D-8988-A1D218B2BAC2}">
      <dgm:prSet/>
      <dgm:spPr/>
      <dgm:t>
        <a:bodyPr/>
        <a:lstStyle/>
        <a:p>
          <a:endParaRPr lang="fr-FR"/>
        </a:p>
      </dgm:t>
    </dgm:pt>
    <dgm:pt modelId="{D5B3B4C3-8F6B-49E1-8FC9-CFB53DFFF2B0}" type="sibTrans" cxnId="{53CB0D22-37B6-4F9D-8988-A1D218B2BAC2}">
      <dgm:prSet/>
      <dgm:spPr/>
      <dgm:t>
        <a:bodyPr/>
        <a:lstStyle/>
        <a:p>
          <a:endParaRPr lang="fr-FR"/>
        </a:p>
      </dgm:t>
    </dgm:pt>
    <dgm:pt modelId="{172353CF-7E72-481C-9340-D2934B0BAE2E}">
      <dgm:prSet phldrT="[Texte]"/>
      <dgm:spPr/>
      <dgm:t>
        <a:bodyPr/>
        <a:lstStyle/>
        <a:p>
          <a:r>
            <a:rPr lang="fr-FR" dirty="0" smtClean="0"/>
            <a:t>Développer le pouvoir d’agir des habitants par l’information de proximité</a:t>
          </a:r>
          <a:endParaRPr lang="fr-FR" dirty="0"/>
        </a:p>
      </dgm:t>
    </dgm:pt>
    <dgm:pt modelId="{5EA86EC5-7CAB-45BD-A995-2FFDA74BBE50}" type="parTrans" cxnId="{B7AC8311-F9CB-42C7-82E8-1F5EDC999FDB}">
      <dgm:prSet/>
      <dgm:spPr/>
      <dgm:t>
        <a:bodyPr/>
        <a:lstStyle/>
        <a:p>
          <a:endParaRPr lang="fr-FR"/>
        </a:p>
      </dgm:t>
    </dgm:pt>
    <dgm:pt modelId="{EF8ED52D-2036-4DBD-8055-5ECCAD8A9064}" type="sibTrans" cxnId="{B7AC8311-F9CB-42C7-82E8-1F5EDC999FDB}">
      <dgm:prSet/>
      <dgm:spPr/>
      <dgm:t>
        <a:bodyPr/>
        <a:lstStyle/>
        <a:p>
          <a:endParaRPr lang="fr-FR"/>
        </a:p>
      </dgm:t>
    </dgm:pt>
    <dgm:pt modelId="{E68F0846-6D09-4806-BF39-0CFB3657A992}">
      <dgm:prSet phldrT="[Texte]"/>
      <dgm:spPr/>
      <dgm:t>
        <a:bodyPr/>
        <a:lstStyle/>
        <a:p>
          <a:r>
            <a:rPr lang="fr-FR" dirty="0" smtClean="0"/>
            <a:t>Faciliter l’accès à une information en santé de qualité grâce au numérique</a:t>
          </a:r>
          <a:endParaRPr lang="fr-FR" dirty="0"/>
        </a:p>
      </dgm:t>
    </dgm:pt>
    <dgm:pt modelId="{F7F328C6-7570-4D2D-A2CA-7D820066BDFF}" type="parTrans" cxnId="{6DCE7E82-E49A-4E30-91E7-CCF52AEE98C5}">
      <dgm:prSet/>
      <dgm:spPr/>
      <dgm:t>
        <a:bodyPr/>
        <a:lstStyle/>
        <a:p>
          <a:endParaRPr lang="fr-FR"/>
        </a:p>
      </dgm:t>
    </dgm:pt>
    <dgm:pt modelId="{1C69DE0E-7EC3-472B-A392-4DB6DCB5CC4D}" type="sibTrans" cxnId="{6DCE7E82-E49A-4E30-91E7-CCF52AEE98C5}">
      <dgm:prSet/>
      <dgm:spPr/>
      <dgm:t>
        <a:bodyPr/>
        <a:lstStyle/>
        <a:p>
          <a:endParaRPr lang="fr-FR"/>
        </a:p>
      </dgm:t>
    </dgm:pt>
    <dgm:pt modelId="{280E05BF-953F-4D15-881B-512DB0704E88}" type="pres">
      <dgm:prSet presAssocID="{3A5EE58C-9273-429A-83F2-35C279B528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DDE4C9E-2842-4592-AB5B-9505042A0CD0}" type="pres">
      <dgm:prSet presAssocID="{CDD33A63-CCD0-42F5-B9CE-BD39F898E7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ACB6FD-785A-4F89-86F3-339E0EEA7FAF}" type="pres">
      <dgm:prSet presAssocID="{CDD33A63-CCD0-42F5-B9CE-BD39F898E791}" presName="spNode" presStyleCnt="0"/>
      <dgm:spPr/>
    </dgm:pt>
    <dgm:pt modelId="{8C899431-AA3B-47BC-AEBA-FE78377446C1}" type="pres">
      <dgm:prSet presAssocID="{1AA42216-562A-4D8E-A6A6-719BE179E299}" presName="sibTrans" presStyleLbl="sibTrans1D1" presStyleIdx="0" presStyleCnt="4"/>
      <dgm:spPr/>
      <dgm:t>
        <a:bodyPr/>
        <a:lstStyle/>
        <a:p>
          <a:endParaRPr lang="fr-FR"/>
        </a:p>
      </dgm:t>
    </dgm:pt>
    <dgm:pt modelId="{FE86D100-9D88-4439-BF48-B89142FACF2B}" type="pres">
      <dgm:prSet presAssocID="{E83B0898-9DA9-479C-BE69-CA4A0BFF01B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1D970-BEDE-4984-A5CE-72BE8BB96645}" type="pres">
      <dgm:prSet presAssocID="{E83B0898-9DA9-479C-BE69-CA4A0BFF01BB}" presName="spNode" presStyleCnt="0"/>
      <dgm:spPr/>
    </dgm:pt>
    <dgm:pt modelId="{20B6847E-7517-4CB8-AF6E-91AC9B107678}" type="pres">
      <dgm:prSet presAssocID="{D5B3B4C3-8F6B-49E1-8FC9-CFB53DFFF2B0}" presName="sibTrans" presStyleLbl="sibTrans1D1" presStyleIdx="1" presStyleCnt="4"/>
      <dgm:spPr/>
      <dgm:t>
        <a:bodyPr/>
        <a:lstStyle/>
        <a:p>
          <a:endParaRPr lang="fr-FR"/>
        </a:p>
      </dgm:t>
    </dgm:pt>
    <dgm:pt modelId="{F52CF01E-6956-4CE4-A7F8-03BE1013CE88}" type="pres">
      <dgm:prSet presAssocID="{172353CF-7E72-481C-9340-D2934B0BAE2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FC1BF9-E628-4EC2-8475-E9BC3B4C8C3E}" type="pres">
      <dgm:prSet presAssocID="{172353CF-7E72-481C-9340-D2934B0BAE2E}" presName="spNode" presStyleCnt="0"/>
      <dgm:spPr/>
    </dgm:pt>
    <dgm:pt modelId="{49ACA872-5E8D-44BF-AED0-2277E5E56AD6}" type="pres">
      <dgm:prSet presAssocID="{EF8ED52D-2036-4DBD-8055-5ECCAD8A9064}" presName="sibTrans" presStyleLbl="sibTrans1D1" presStyleIdx="2" presStyleCnt="4"/>
      <dgm:spPr/>
      <dgm:t>
        <a:bodyPr/>
        <a:lstStyle/>
        <a:p>
          <a:endParaRPr lang="fr-FR"/>
        </a:p>
      </dgm:t>
    </dgm:pt>
    <dgm:pt modelId="{85E4AB2A-DE82-4794-9D46-8695E306A072}" type="pres">
      <dgm:prSet presAssocID="{E68F0846-6D09-4806-BF39-0CFB3657A99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D229B7-3ABA-4711-92E0-9D526AF48504}" type="pres">
      <dgm:prSet presAssocID="{E68F0846-6D09-4806-BF39-0CFB3657A992}" presName="spNode" presStyleCnt="0"/>
      <dgm:spPr/>
    </dgm:pt>
    <dgm:pt modelId="{FC16E648-0AE6-440E-961D-8CF68EADB153}" type="pres">
      <dgm:prSet presAssocID="{1C69DE0E-7EC3-472B-A392-4DB6DCB5CC4D}" presName="sibTrans" presStyleLbl="sibTrans1D1" presStyleIdx="3" presStyleCnt="4"/>
      <dgm:spPr/>
      <dgm:t>
        <a:bodyPr/>
        <a:lstStyle/>
        <a:p>
          <a:endParaRPr lang="fr-FR"/>
        </a:p>
      </dgm:t>
    </dgm:pt>
  </dgm:ptLst>
  <dgm:cxnLst>
    <dgm:cxn modelId="{65686856-7BE8-4BBB-A577-966889322A99}" srcId="{3A5EE58C-9273-429A-83F2-35C279B52849}" destId="{CDD33A63-CCD0-42F5-B9CE-BD39F898E791}" srcOrd="0" destOrd="0" parTransId="{4FC07C96-FD2C-451C-9807-40E67B8188EE}" sibTransId="{1AA42216-562A-4D8E-A6A6-719BE179E299}"/>
    <dgm:cxn modelId="{6DCE7E82-E49A-4E30-91E7-CCF52AEE98C5}" srcId="{3A5EE58C-9273-429A-83F2-35C279B52849}" destId="{E68F0846-6D09-4806-BF39-0CFB3657A992}" srcOrd="3" destOrd="0" parTransId="{F7F328C6-7570-4D2D-A2CA-7D820066BDFF}" sibTransId="{1C69DE0E-7EC3-472B-A392-4DB6DCB5CC4D}"/>
    <dgm:cxn modelId="{B7AC8311-F9CB-42C7-82E8-1F5EDC999FDB}" srcId="{3A5EE58C-9273-429A-83F2-35C279B52849}" destId="{172353CF-7E72-481C-9340-D2934B0BAE2E}" srcOrd="2" destOrd="0" parTransId="{5EA86EC5-7CAB-45BD-A995-2FFDA74BBE50}" sibTransId="{EF8ED52D-2036-4DBD-8055-5ECCAD8A9064}"/>
    <dgm:cxn modelId="{C74615F7-B51F-46AD-9063-C3F6DBD3708B}" type="presOf" srcId="{1AA42216-562A-4D8E-A6A6-719BE179E299}" destId="{8C899431-AA3B-47BC-AEBA-FE78377446C1}" srcOrd="0" destOrd="0" presId="urn:microsoft.com/office/officeart/2005/8/layout/cycle6"/>
    <dgm:cxn modelId="{FDE2C949-EA03-4733-966B-7E7D711C3CE2}" type="presOf" srcId="{CDD33A63-CCD0-42F5-B9CE-BD39F898E791}" destId="{8DDE4C9E-2842-4592-AB5B-9505042A0CD0}" srcOrd="0" destOrd="0" presId="urn:microsoft.com/office/officeart/2005/8/layout/cycle6"/>
    <dgm:cxn modelId="{10BBEA4F-7CE2-43A8-AA52-E9F14D793EE2}" type="presOf" srcId="{EF8ED52D-2036-4DBD-8055-5ECCAD8A9064}" destId="{49ACA872-5E8D-44BF-AED0-2277E5E56AD6}" srcOrd="0" destOrd="0" presId="urn:microsoft.com/office/officeart/2005/8/layout/cycle6"/>
    <dgm:cxn modelId="{F916B834-F901-4F11-9FB8-BED70204D5B9}" type="presOf" srcId="{172353CF-7E72-481C-9340-D2934B0BAE2E}" destId="{F52CF01E-6956-4CE4-A7F8-03BE1013CE88}" srcOrd="0" destOrd="0" presId="urn:microsoft.com/office/officeart/2005/8/layout/cycle6"/>
    <dgm:cxn modelId="{53CB0D22-37B6-4F9D-8988-A1D218B2BAC2}" srcId="{3A5EE58C-9273-429A-83F2-35C279B52849}" destId="{E83B0898-9DA9-479C-BE69-CA4A0BFF01BB}" srcOrd="1" destOrd="0" parTransId="{434435C8-B692-4581-AFD4-8B232FB4CCF8}" sibTransId="{D5B3B4C3-8F6B-49E1-8FC9-CFB53DFFF2B0}"/>
    <dgm:cxn modelId="{BF383366-9242-42CE-9C0F-A756758D51F8}" type="presOf" srcId="{E68F0846-6D09-4806-BF39-0CFB3657A992}" destId="{85E4AB2A-DE82-4794-9D46-8695E306A072}" srcOrd="0" destOrd="0" presId="urn:microsoft.com/office/officeart/2005/8/layout/cycle6"/>
    <dgm:cxn modelId="{942BCC1F-F79F-4027-B740-BE926F8035B0}" type="presOf" srcId="{E83B0898-9DA9-479C-BE69-CA4A0BFF01BB}" destId="{FE86D100-9D88-4439-BF48-B89142FACF2B}" srcOrd="0" destOrd="0" presId="urn:microsoft.com/office/officeart/2005/8/layout/cycle6"/>
    <dgm:cxn modelId="{930FCA87-DF3C-4468-AC09-AF281AB0174B}" type="presOf" srcId="{3A5EE58C-9273-429A-83F2-35C279B52849}" destId="{280E05BF-953F-4D15-881B-512DB0704E88}" srcOrd="0" destOrd="0" presId="urn:microsoft.com/office/officeart/2005/8/layout/cycle6"/>
    <dgm:cxn modelId="{40B7EB49-2DFC-4CAD-A4C1-F46EF7028246}" type="presOf" srcId="{D5B3B4C3-8F6B-49E1-8FC9-CFB53DFFF2B0}" destId="{20B6847E-7517-4CB8-AF6E-91AC9B107678}" srcOrd="0" destOrd="0" presId="urn:microsoft.com/office/officeart/2005/8/layout/cycle6"/>
    <dgm:cxn modelId="{377FED67-20B0-4821-91DF-C54C0F0F6E70}" type="presOf" srcId="{1C69DE0E-7EC3-472B-A392-4DB6DCB5CC4D}" destId="{FC16E648-0AE6-440E-961D-8CF68EADB153}" srcOrd="0" destOrd="0" presId="urn:microsoft.com/office/officeart/2005/8/layout/cycle6"/>
    <dgm:cxn modelId="{9FB9A50B-4605-4D99-BFAC-FF15CE84DF51}" type="presParOf" srcId="{280E05BF-953F-4D15-881B-512DB0704E88}" destId="{8DDE4C9E-2842-4592-AB5B-9505042A0CD0}" srcOrd="0" destOrd="0" presId="urn:microsoft.com/office/officeart/2005/8/layout/cycle6"/>
    <dgm:cxn modelId="{57FAF6A7-395F-4427-833F-8470D117CAB4}" type="presParOf" srcId="{280E05BF-953F-4D15-881B-512DB0704E88}" destId="{D8ACB6FD-785A-4F89-86F3-339E0EEA7FAF}" srcOrd="1" destOrd="0" presId="urn:microsoft.com/office/officeart/2005/8/layout/cycle6"/>
    <dgm:cxn modelId="{019D7ED7-7263-4B34-BA42-936364ACC682}" type="presParOf" srcId="{280E05BF-953F-4D15-881B-512DB0704E88}" destId="{8C899431-AA3B-47BC-AEBA-FE78377446C1}" srcOrd="2" destOrd="0" presId="urn:microsoft.com/office/officeart/2005/8/layout/cycle6"/>
    <dgm:cxn modelId="{34C96FB1-8AA4-4B3D-8E5F-2A06649149AF}" type="presParOf" srcId="{280E05BF-953F-4D15-881B-512DB0704E88}" destId="{FE86D100-9D88-4439-BF48-B89142FACF2B}" srcOrd="3" destOrd="0" presId="urn:microsoft.com/office/officeart/2005/8/layout/cycle6"/>
    <dgm:cxn modelId="{B087A83D-3A79-481E-A7B7-61AC1AEE92B0}" type="presParOf" srcId="{280E05BF-953F-4D15-881B-512DB0704E88}" destId="{5021D970-BEDE-4984-A5CE-72BE8BB96645}" srcOrd="4" destOrd="0" presId="urn:microsoft.com/office/officeart/2005/8/layout/cycle6"/>
    <dgm:cxn modelId="{D84D6F89-5EFE-4CA2-BC24-69BD204ABFFE}" type="presParOf" srcId="{280E05BF-953F-4D15-881B-512DB0704E88}" destId="{20B6847E-7517-4CB8-AF6E-91AC9B107678}" srcOrd="5" destOrd="0" presId="urn:microsoft.com/office/officeart/2005/8/layout/cycle6"/>
    <dgm:cxn modelId="{E2E87FEA-CF87-4646-9602-BE9FB63240C7}" type="presParOf" srcId="{280E05BF-953F-4D15-881B-512DB0704E88}" destId="{F52CF01E-6956-4CE4-A7F8-03BE1013CE88}" srcOrd="6" destOrd="0" presId="urn:microsoft.com/office/officeart/2005/8/layout/cycle6"/>
    <dgm:cxn modelId="{620BF4AB-CEE6-4124-8AFD-E47F7722D2BA}" type="presParOf" srcId="{280E05BF-953F-4D15-881B-512DB0704E88}" destId="{CDFC1BF9-E628-4EC2-8475-E9BC3B4C8C3E}" srcOrd="7" destOrd="0" presId="urn:microsoft.com/office/officeart/2005/8/layout/cycle6"/>
    <dgm:cxn modelId="{FD32665F-1D86-4230-BC00-5847F313FE6A}" type="presParOf" srcId="{280E05BF-953F-4D15-881B-512DB0704E88}" destId="{49ACA872-5E8D-44BF-AED0-2277E5E56AD6}" srcOrd="8" destOrd="0" presId="urn:microsoft.com/office/officeart/2005/8/layout/cycle6"/>
    <dgm:cxn modelId="{1496D28D-CFFB-4F97-88A5-4F612E5CD447}" type="presParOf" srcId="{280E05BF-953F-4D15-881B-512DB0704E88}" destId="{85E4AB2A-DE82-4794-9D46-8695E306A072}" srcOrd="9" destOrd="0" presId="urn:microsoft.com/office/officeart/2005/8/layout/cycle6"/>
    <dgm:cxn modelId="{408BE68A-10F6-48C9-8EA6-BE67AF041D36}" type="presParOf" srcId="{280E05BF-953F-4D15-881B-512DB0704E88}" destId="{F9D229B7-3ABA-4711-92E0-9D526AF48504}" srcOrd="10" destOrd="0" presId="urn:microsoft.com/office/officeart/2005/8/layout/cycle6"/>
    <dgm:cxn modelId="{72BFB7BD-A704-4CD1-9E6D-DC8D19B429BF}" type="presParOf" srcId="{280E05BF-953F-4D15-881B-512DB0704E88}" destId="{FC16E648-0AE6-440E-961D-8CF68EADB153}" srcOrd="11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C2808-4946-4D10-B3C6-CFECB6B88B69}" type="doc">
      <dgm:prSet loTypeId="urn:microsoft.com/office/officeart/2005/8/layout/radial5" loCatId="relationship" qsTypeId="urn:microsoft.com/office/officeart/2005/8/quickstyle/simple1#5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606C32C2-2B81-43D2-8731-7AA5BC539E85}">
      <dgm:prSet phldrT="[Text]" phldr="0" custT="0"/>
      <dgm:spPr>
        <a:solidFill>
          <a:srgbClr val="FF9933"/>
        </a:solidFill>
      </dgm:spPr>
      <dgm:t>
        <a:bodyPr vert="horz" wrap="square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Plaidoyer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Coordination des politiques publiques</a:t>
          </a:r>
        </a:p>
      </dgm:t>
    </dgm:pt>
    <dgm:pt modelId="{6A930F7C-102B-4B74-A810-0EF8A77C9C80}" type="parTrans" cxnId="{D8095252-E0DA-4B5C-97F1-C4C0A940F05B}">
      <dgm:prSet/>
      <dgm:spPr/>
      <dgm:t>
        <a:bodyPr/>
        <a:lstStyle/>
        <a:p>
          <a:endParaRPr lang="zh-CN" altLang="en-US"/>
        </a:p>
      </dgm:t>
    </dgm:pt>
    <dgm:pt modelId="{6834A72C-D888-4AEC-9D62-346A2EEC237F}" type="sibTrans" cxnId="{D8095252-E0DA-4B5C-97F1-C4C0A940F05B}">
      <dgm:prSet/>
      <dgm:spPr/>
      <dgm:t>
        <a:bodyPr/>
        <a:lstStyle/>
        <a:p>
          <a:endParaRPr lang="zh-CN" altLang="en-US"/>
        </a:p>
      </dgm:t>
    </dgm:pt>
    <dgm:pt modelId="{9EB41CF7-2687-4840-AAF4-087A996B7653}">
      <dgm:prSet phldrT="[Text]" phldr="0" custT="1"/>
      <dgm:spPr>
        <a:solidFill>
          <a:srgbClr val="FF9933"/>
        </a:solidFill>
      </dgm:spPr>
      <dgm:t>
        <a:bodyPr vert="horz" wrap="square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400" dirty="0"/>
            <a:t>Urbanisme, transports</a:t>
          </a:r>
        </a:p>
      </dgm:t>
    </dgm:pt>
    <dgm:pt modelId="{F725B255-70E4-4BF2-A614-1EEFDC4C0EBD}" type="parTrans" cxnId="{02991D07-4893-4005-952A-7FC97E332F8F}">
      <dgm:prSet/>
      <dgm:spPr>
        <a:solidFill>
          <a:srgbClr val="FFCC66"/>
        </a:solidFill>
      </dgm:spPr>
      <dgm:t>
        <a:bodyPr/>
        <a:lstStyle/>
        <a:p>
          <a:endParaRPr lang="zh-CN" altLang="en-US"/>
        </a:p>
      </dgm:t>
    </dgm:pt>
    <dgm:pt modelId="{BE024001-52C8-4377-9A93-EA2645AD60B3}" type="sibTrans" cxnId="{02991D07-4893-4005-952A-7FC97E332F8F}">
      <dgm:prSet/>
      <dgm:spPr/>
      <dgm:t>
        <a:bodyPr/>
        <a:lstStyle/>
        <a:p>
          <a:endParaRPr lang="zh-CN" altLang="en-US"/>
        </a:p>
      </dgm:t>
    </dgm:pt>
    <dgm:pt modelId="{1FD7F08B-44CE-4CDA-8621-DB00C9588F7D}">
      <dgm:prSet phldrT="[Text]" phldr="0" custT="1"/>
      <dgm:spPr>
        <a:solidFill>
          <a:srgbClr val="FF9933"/>
        </a:solidFill>
      </dgm:spPr>
      <dgm:t>
        <a:bodyPr vert="horz" wrap="square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800"/>
            <a:t>Habitat, logement</a:t>
          </a:r>
        </a:p>
      </dgm:t>
    </dgm:pt>
    <dgm:pt modelId="{3006E1B4-77FC-4EBD-A8B7-17D26EF2CDA2}" type="parTrans" cxnId="{B98A646B-7B64-41CC-AF9B-EDEA63470CAF}">
      <dgm:prSet/>
      <dgm:spPr>
        <a:solidFill>
          <a:srgbClr val="FFCC66"/>
        </a:solidFill>
      </dgm:spPr>
      <dgm:t>
        <a:bodyPr/>
        <a:lstStyle/>
        <a:p>
          <a:endParaRPr lang="zh-CN" altLang="en-US"/>
        </a:p>
      </dgm:t>
    </dgm:pt>
    <dgm:pt modelId="{397A3741-028F-425D-9B8D-8571BF64A664}" type="sibTrans" cxnId="{B98A646B-7B64-41CC-AF9B-EDEA63470CAF}">
      <dgm:prSet/>
      <dgm:spPr/>
      <dgm:t>
        <a:bodyPr/>
        <a:lstStyle/>
        <a:p>
          <a:endParaRPr lang="zh-CN" altLang="en-US"/>
        </a:p>
      </dgm:t>
    </dgm:pt>
    <dgm:pt modelId="{ACC556BC-B091-4088-80C6-AED14A312FB5}">
      <dgm:prSet phldrT="[Text]" phldr="0" custT="1"/>
      <dgm:spPr>
        <a:solidFill>
          <a:srgbClr val="FF9933"/>
        </a:solidFill>
      </dgm:spPr>
      <dgm:t>
        <a:bodyPr vert="horz" wrap="square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/>
            <a:t>Nutrition et activité physique</a:t>
          </a:r>
        </a:p>
      </dgm:t>
    </dgm:pt>
    <dgm:pt modelId="{D8C837FD-B8AC-4CC7-A639-B541B9D52215}" type="parTrans" cxnId="{89E58B2B-BA14-4AF8-BE08-313718B01A04}">
      <dgm:prSet/>
      <dgm:spPr>
        <a:solidFill>
          <a:srgbClr val="FFCC66"/>
        </a:solidFill>
      </dgm:spPr>
      <dgm:t>
        <a:bodyPr/>
        <a:lstStyle/>
        <a:p>
          <a:endParaRPr lang="zh-CN" altLang="en-US"/>
        </a:p>
      </dgm:t>
    </dgm:pt>
    <dgm:pt modelId="{F98D1FBC-D7A2-45AF-ABA0-D342C8F70BC4}" type="sibTrans" cxnId="{89E58B2B-BA14-4AF8-BE08-313718B01A04}">
      <dgm:prSet/>
      <dgm:spPr/>
      <dgm:t>
        <a:bodyPr/>
        <a:lstStyle/>
        <a:p>
          <a:endParaRPr lang="zh-CN" altLang="en-US"/>
        </a:p>
      </dgm:t>
    </dgm:pt>
    <dgm:pt modelId="{6528FC26-B81A-4496-AAD3-09AE7FD0DD8F}">
      <dgm:prSet phldr="0" custT="1"/>
      <dgm:spPr>
        <a:solidFill>
          <a:srgbClr val="FF9933"/>
        </a:solidFill>
      </dgm:spPr>
      <dgm:t>
        <a:bodyPr vert="horz" wrap="square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600"/>
            <a:t>Politique de la Ville</a:t>
          </a:r>
        </a:p>
      </dgm:t>
    </dgm:pt>
    <dgm:pt modelId="{68B50C51-944B-4DA1-B3D8-CD0D772A8B27}" type="parTrans" cxnId="{34E47980-F61D-425D-9077-1045558BA5D8}">
      <dgm:prSet/>
      <dgm:spPr>
        <a:solidFill>
          <a:srgbClr val="FFCC66"/>
        </a:solidFill>
      </dgm:spPr>
      <dgm:t>
        <a:bodyPr/>
        <a:lstStyle/>
        <a:p>
          <a:endParaRPr lang="fr-FR"/>
        </a:p>
      </dgm:t>
    </dgm:pt>
    <dgm:pt modelId="{DE11B084-CA21-4789-A689-1A3D8DFADD6A}" type="sibTrans" cxnId="{34E47980-F61D-425D-9077-1045558BA5D8}">
      <dgm:prSet/>
      <dgm:spPr/>
    </dgm:pt>
    <dgm:pt modelId="{3159887D-BC34-4F44-B574-5DC0809E4A70}" type="pres">
      <dgm:prSet presAssocID="{E06C2808-4946-4D10-B3C6-CFECB6B88B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49960C0-2478-4BCF-A9C0-745AB8F5088C}" type="pres">
      <dgm:prSet presAssocID="{606C32C2-2B81-43D2-8731-7AA5BC539E85}" presName="centerShape" presStyleLbl="node0" presStyleIdx="0" presStyleCnt="1"/>
      <dgm:spPr/>
      <dgm:t>
        <a:bodyPr/>
        <a:lstStyle/>
        <a:p>
          <a:endParaRPr lang="fr-FR"/>
        </a:p>
      </dgm:t>
    </dgm:pt>
    <dgm:pt modelId="{EC0B8BA3-D1A0-4681-887A-385E8DD367D4}" type="pres">
      <dgm:prSet presAssocID="{F725B255-70E4-4BF2-A614-1EEFDC4C0EBD}" presName="parTrans" presStyleLbl="sibTrans2D1" presStyleIdx="0" presStyleCnt="4"/>
      <dgm:spPr/>
      <dgm:t>
        <a:bodyPr/>
        <a:lstStyle/>
        <a:p>
          <a:endParaRPr lang="fr-FR"/>
        </a:p>
      </dgm:t>
    </dgm:pt>
    <dgm:pt modelId="{3EC7B1D9-2BD6-405A-B2BE-EE40634A0814}" type="pres">
      <dgm:prSet presAssocID="{F725B255-70E4-4BF2-A614-1EEFDC4C0EBD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E439FB7C-643C-454F-9092-F27C7C66C5B0}" type="pres">
      <dgm:prSet presAssocID="{9EB41CF7-2687-4840-AAF4-087A996B765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6555EF-08DC-4AF8-B351-7FF0D98BC600}" type="pres">
      <dgm:prSet presAssocID="{3006E1B4-77FC-4EBD-A8B7-17D26EF2CDA2}" presName="parTrans" presStyleLbl="sibTrans2D1" presStyleIdx="1" presStyleCnt="4"/>
      <dgm:spPr/>
      <dgm:t>
        <a:bodyPr/>
        <a:lstStyle/>
        <a:p>
          <a:endParaRPr lang="fr-FR"/>
        </a:p>
      </dgm:t>
    </dgm:pt>
    <dgm:pt modelId="{54D044D7-DDFF-4962-9EA3-1FA11B88BED4}" type="pres">
      <dgm:prSet presAssocID="{3006E1B4-77FC-4EBD-A8B7-17D26EF2CDA2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DA72E5D4-62CF-433D-B5E8-B21F597C9891}" type="pres">
      <dgm:prSet presAssocID="{1FD7F08B-44CE-4CDA-8621-DB00C9588F7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326397-1233-4C08-8969-7FBCBC2B26B2}" type="pres">
      <dgm:prSet presAssocID="{D8C837FD-B8AC-4CC7-A639-B541B9D52215}" presName="parTrans" presStyleLbl="sibTrans2D1" presStyleIdx="2" presStyleCnt="4"/>
      <dgm:spPr/>
      <dgm:t>
        <a:bodyPr/>
        <a:lstStyle/>
        <a:p>
          <a:endParaRPr lang="fr-FR"/>
        </a:p>
      </dgm:t>
    </dgm:pt>
    <dgm:pt modelId="{6505D330-90B3-4BB2-8F76-B02E19E3B067}" type="pres">
      <dgm:prSet presAssocID="{D8C837FD-B8AC-4CC7-A639-B541B9D52215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EFD94A1D-1705-44D4-9F71-52ACA21AC469}" type="pres">
      <dgm:prSet presAssocID="{ACC556BC-B091-4088-80C6-AED14A312FB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0C2F7F-C5DD-42F0-9E24-1766CAE554C8}" type="pres">
      <dgm:prSet presAssocID="{68B50C51-944B-4DA1-B3D8-CD0D772A8B27}" presName="parTrans" presStyleLbl="sibTrans2D1" presStyleIdx="3" presStyleCnt="4"/>
      <dgm:spPr/>
      <dgm:t>
        <a:bodyPr/>
        <a:lstStyle/>
        <a:p>
          <a:endParaRPr lang="fr-FR"/>
        </a:p>
      </dgm:t>
    </dgm:pt>
    <dgm:pt modelId="{23169F61-EBF8-4CAC-BD69-94DA667CEB19}" type="pres">
      <dgm:prSet presAssocID="{68B50C51-944B-4DA1-B3D8-CD0D772A8B27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78AF16CE-8195-4660-9FE3-09D45F3FB4FF}" type="pres">
      <dgm:prSet presAssocID="{6528FC26-B81A-4496-AAD3-09AE7FD0DD8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CA91CA6-5221-405F-ADC5-105F72F0EB11}" type="presOf" srcId="{F725B255-70E4-4BF2-A614-1EEFDC4C0EBD}" destId="{EC0B8BA3-D1A0-4681-887A-385E8DD367D4}" srcOrd="0" destOrd="0" presId="urn:microsoft.com/office/officeart/2005/8/layout/radial5"/>
    <dgm:cxn modelId="{34E47980-F61D-425D-9077-1045558BA5D8}" srcId="{606C32C2-2B81-43D2-8731-7AA5BC539E85}" destId="{6528FC26-B81A-4496-AAD3-09AE7FD0DD8F}" srcOrd="3" destOrd="0" parTransId="{68B50C51-944B-4DA1-B3D8-CD0D772A8B27}" sibTransId="{DE11B084-CA21-4789-A689-1A3D8DFADD6A}"/>
    <dgm:cxn modelId="{80A0D0BB-6079-43D5-9BDF-732B0DB90BF0}" type="presOf" srcId="{D8C837FD-B8AC-4CC7-A639-B541B9D52215}" destId="{6505D330-90B3-4BB2-8F76-B02E19E3B067}" srcOrd="1" destOrd="0" presId="urn:microsoft.com/office/officeart/2005/8/layout/radial5"/>
    <dgm:cxn modelId="{A71E0AD8-6B8E-44F9-ABBC-F02027169441}" type="presOf" srcId="{9EB41CF7-2687-4840-AAF4-087A996B7653}" destId="{E439FB7C-643C-454F-9092-F27C7C66C5B0}" srcOrd="0" destOrd="0" presId="urn:microsoft.com/office/officeart/2005/8/layout/radial5"/>
    <dgm:cxn modelId="{B98A646B-7B64-41CC-AF9B-EDEA63470CAF}" srcId="{606C32C2-2B81-43D2-8731-7AA5BC539E85}" destId="{1FD7F08B-44CE-4CDA-8621-DB00C9588F7D}" srcOrd="1" destOrd="0" parTransId="{3006E1B4-77FC-4EBD-A8B7-17D26EF2CDA2}" sibTransId="{397A3741-028F-425D-9B8D-8571BF64A664}"/>
    <dgm:cxn modelId="{D8095252-E0DA-4B5C-97F1-C4C0A940F05B}" srcId="{E06C2808-4946-4D10-B3C6-CFECB6B88B69}" destId="{606C32C2-2B81-43D2-8731-7AA5BC539E85}" srcOrd="0" destOrd="0" parTransId="{6A930F7C-102B-4B74-A810-0EF8A77C9C80}" sibTransId="{6834A72C-D888-4AEC-9D62-346A2EEC237F}"/>
    <dgm:cxn modelId="{15C3FF50-9C49-40BA-8AF4-9BDDEFAB28AA}" type="presOf" srcId="{68B50C51-944B-4DA1-B3D8-CD0D772A8B27}" destId="{C10C2F7F-C5DD-42F0-9E24-1766CAE554C8}" srcOrd="0" destOrd="0" presId="urn:microsoft.com/office/officeart/2005/8/layout/radial5"/>
    <dgm:cxn modelId="{D8FFD598-492F-4657-A356-BE998FE7C9CD}" type="presOf" srcId="{1FD7F08B-44CE-4CDA-8621-DB00C9588F7D}" destId="{DA72E5D4-62CF-433D-B5E8-B21F597C9891}" srcOrd="0" destOrd="0" presId="urn:microsoft.com/office/officeart/2005/8/layout/radial5"/>
    <dgm:cxn modelId="{13C112CB-567C-44C7-85B1-524A21E26949}" type="presOf" srcId="{68B50C51-944B-4DA1-B3D8-CD0D772A8B27}" destId="{23169F61-EBF8-4CAC-BD69-94DA667CEB19}" srcOrd="1" destOrd="0" presId="urn:microsoft.com/office/officeart/2005/8/layout/radial5"/>
    <dgm:cxn modelId="{C7722DD9-5F64-4E39-A39A-86F904CE2092}" type="presOf" srcId="{D8C837FD-B8AC-4CC7-A639-B541B9D52215}" destId="{61326397-1233-4C08-8969-7FBCBC2B26B2}" srcOrd="0" destOrd="0" presId="urn:microsoft.com/office/officeart/2005/8/layout/radial5"/>
    <dgm:cxn modelId="{02991D07-4893-4005-952A-7FC97E332F8F}" srcId="{606C32C2-2B81-43D2-8731-7AA5BC539E85}" destId="{9EB41CF7-2687-4840-AAF4-087A996B7653}" srcOrd="0" destOrd="0" parTransId="{F725B255-70E4-4BF2-A614-1EEFDC4C0EBD}" sibTransId="{BE024001-52C8-4377-9A93-EA2645AD60B3}"/>
    <dgm:cxn modelId="{5B50DB73-8D31-47AC-AA43-929516B7F690}" type="presOf" srcId="{6528FC26-B81A-4496-AAD3-09AE7FD0DD8F}" destId="{78AF16CE-8195-4660-9FE3-09D45F3FB4FF}" srcOrd="0" destOrd="0" presId="urn:microsoft.com/office/officeart/2005/8/layout/radial5"/>
    <dgm:cxn modelId="{58C2E61E-F5FD-41CB-8F7D-E0C021154C11}" type="presOf" srcId="{ACC556BC-B091-4088-80C6-AED14A312FB5}" destId="{EFD94A1D-1705-44D4-9F71-52ACA21AC469}" srcOrd="0" destOrd="0" presId="urn:microsoft.com/office/officeart/2005/8/layout/radial5"/>
    <dgm:cxn modelId="{26C83F4A-40B0-45A8-B954-2DFD8F3E4F0A}" type="presOf" srcId="{606C32C2-2B81-43D2-8731-7AA5BC539E85}" destId="{B49960C0-2478-4BCF-A9C0-745AB8F5088C}" srcOrd="0" destOrd="0" presId="urn:microsoft.com/office/officeart/2005/8/layout/radial5"/>
    <dgm:cxn modelId="{243051B0-6D22-4A0A-B012-DB9ABC7E3879}" type="presOf" srcId="{3006E1B4-77FC-4EBD-A8B7-17D26EF2CDA2}" destId="{54D044D7-DDFF-4962-9EA3-1FA11B88BED4}" srcOrd="1" destOrd="0" presId="urn:microsoft.com/office/officeart/2005/8/layout/radial5"/>
    <dgm:cxn modelId="{89E58B2B-BA14-4AF8-BE08-313718B01A04}" srcId="{606C32C2-2B81-43D2-8731-7AA5BC539E85}" destId="{ACC556BC-B091-4088-80C6-AED14A312FB5}" srcOrd="2" destOrd="0" parTransId="{D8C837FD-B8AC-4CC7-A639-B541B9D52215}" sibTransId="{F98D1FBC-D7A2-45AF-ABA0-D342C8F70BC4}"/>
    <dgm:cxn modelId="{55B7A685-19AB-4496-ABF9-70D2B8B0A15F}" type="presOf" srcId="{F725B255-70E4-4BF2-A614-1EEFDC4C0EBD}" destId="{3EC7B1D9-2BD6-405A-B2BE-EE40634A0814}" srcOrd="1" destOrd="0" presId="urn:microsoft.com/office/officeart/2005/8/layout/radial5"/>
    <dgm:cxn modelId="{C27435D4-1B73-4B1A-BF42-ED66AF2C079E}" type="presOf" srcId="{3006E1B4-77FC-4EBD-A8B7-17D26EF2CDA2}" destId="{7B6555EF-08DC-4AF8-B351-7FF0D98BC600}" srcOrd="0" destOrd="0" presId="urn:microsoft.com/office/officeart/2005/8/layout/radial5"/>
    <dgm:cxn modelId="{F4C392CB-76F9-4C5A-89BF-726530D485D4}" type="presOf" srcId="{E06C2808-4946-4D10-B3C6-CFECB6B88B69}" destId="{3159887D-BC34-4F44-B574-5DC0809E4A70}" srcOrd="0" destOrd="0" presId="urn:microsoft.com/office/officeart/2005/8/layout/radial5"/>
    <dgm:cxn modelId="{8A1FB198-7AD9-4068-B0AD-6E4461662DF5}" type="presParOf" srcId="{3159887D-BC34-4F44-B574-5DC0809E4A70}" destId="{B49960C0-2478-4BCF-A9C0-745AB8F5088C}" srcOrd="0" destOrd="0" presId="urn:microsoft.com/office/officeart/2005/8/layout/radial5"/>
    <dgm:cxn modelId="{F3CD928E-6FBE-4F08-8C21-0CD047231224}" type="presParOf" srcId="{3159887D-BC34-4F44-B574-5DC0809E4A70}" destId="{EC0B8BA3-D1A0-4681-887A-385E8DD367D4}" srcOrd="1" destOrd="0" presId="urn:microsoft.com/office/officeart/2005/8/layout/radial5"/>
    <dgm:cxn modelId="{1D49019C-294B-428B-A5D2-5D4BD61A2A14}" type="presParOf" srcId="{EC0B8BA3-D1A0-4681-887A-385E8DD367D4}" destId="{3EC7B1D9-2BD6-405A-B2BE-EE40634A0814}" srcOrd="0" destOrd="0" presId="urn:microsoft.com/office/officeart/2005/8/layout/radial5"/>
    <dgm:cxn modelId="{94176F2A-5227-44A1-8221-529F117A16D3}" type="presParOf" srcId="{3159887D-BC34-4F44-B574-5DC0809E4A70}" destId="{E439FB7C-643C-454F-9092-F27C7C66C5B0}" srcOrd="2" destOrd="0" presId="urn:microsoft.com/office/officeart/2005/8/layout/radial5"/>
    <dgm:cxn modelId="{2BA546F2-DCB2-46D3-A00E-08308A1117F6}" type="presParOf" srcId="{3159887D-BC34-4F44-B574-5DC0809E4A70}" destId="{7B6555EF-08DC-4AF8-B351-7FF0D98BC600}" srcOrd="3" destOrd="0" presId="urn:microsoft.com/office/officeart/2005/8/layout/radial5"/>
    <dgm:cxn modelId="{A64C3811-61BD-4E8F-B943-CAD331507B8C}" type="presParOf" srcId="{7B6555EF-08DC-4AF8-B351-7FF0D98BC600}" destId="{54D044D7-DDFF-4962-9EA3-1FA11B88BED4}" srcOrd="0" destOrd="0" presId="urn:microsoft.com/office/officeart/2005/8/layout/radial5"/>
    <dgm:cxn modelId="{4AF8AC72-E253-40A8-9665-FEAB60846BCD}" type="presParOf" srcId="{3159887D-BC34-4F44-B574-5DC0809E4A70}" destId="{DA72E5D4-62CF-433D-B5E8-B21F597C9891}" srcOrd="4" destOrd="0" presId="urn:microsoft.com/office/officeart/2005/8/layout/radial5"/>
    <dgm:cxn modelId="{CE7E27D4-3578-4944-8D5F-EF9155D2D850}" type="presParOf" srcId="{3159887D-BC34-4F44-B574-5DC0809E4A70}" destId="{61326397-1233-4C08-8969-7FBCBC2B26B2}" srcOrd="5" destOrd="0" presId="urn:microsoft.com/office/officeart/2005/8/layout/radial5"/>
    <dgm:cxn modelId="{BE0938DF-3740-4311-A806-C707CC2464AC}" type="presParOf" srcId="{61326397-1233-4C08-8969-7FBCBC2B26B2}" destId="{6505D330-90B3-4BB2-8F76-B02E19E3B067}" srcOrd="0" destOrd="0" presId="urn:microsoft.com/office/officeart/2005/8/layout/radial5"/>
    <dgm:cxn modelId="{CED36032-8C30-4CA9-A79B-E9EA0D3408E3}" type="presParOf" srcId="{3159887D-BC34-4F44-B574-5DC0809E4A70}" destId="{EFD94A1D-1705-44D4-9F71-52ACA21AC469}" srcOrd="6" destOrd="0" presId="urn:microsoft.com/office/officeart/2005/8/layout/radial5"/>
    <dgm:cxn modelId="{690D37A1-9B56-4ACC-8435-43E96356EDC5}" type="presParOf" srcId="{3159887D-BC34-4F44-B574-5DC0809E4A70}" destId="{C10C2F7F-C5DD-42F0-9E24-1766CAE554C8}" srcOrd="7" destOrd="0" presId="urn:microsoft.com/office/officeart/2005/8/layout/radial5"/>
    <dgm:cxn modelId="{BABFE896-5DF5-4AA1-9ACD-DA4D5542E7DD}" type="presParOf" srcId="{C10C2F7F-C5DD-42F0-9E24-1766CAE554C8}" destId="{23169F61-EBF8-4CAC-BD69-94DA667CEB19}" srcOrd="0" destOrd="0" presId="urn:microsoft.com/office/officeart/2005/8/layout/radial5"/>
    <dgm:cxn modelId="{C5D79926-1C0F-4907-8EC9-8BDA68E80B64}" type="presParOf" srcId="{3159887D-BC34-4F44-B574-5DC0809E4A70}" destId="{78AF16CE-8195-4660-9FE3-09D45F3FB4F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68C167-2C01-4B0B-81C4-726248B418D0}" type="doc">
      <dgm:prSet loTypeId="urn:microsoft.com/office/officeart/2005/8/layout/radial4#1" loCatId="relationship" qsTypeId="urn:microsoft.com/office/officeart/2005/8/quickstyle/simple1#6" qsCatId="simple" csTypeId="urn:microsoft.com/office/officeart/2005/8/colors/accent1_2#2" csCatId="accent1" phldr="1"/>
      <dgm:spPr/>
      <dgm:t>
        <a:bodyPr/>
        <a:lstStyle/>
        <a:p>
          <a:endParaRPr lang="zh-CN" altLang="en-US"/>
        </a:p>
      </dgm:t>
    </dgm:pt>
    <dgm:pt modelId="{1D7F6E08-72A6-46CC-8870-C881D1493500}">
      <dgm:prSet phldrT="[Text]" phldr="0" custT="0"/>
      <dgm:spPr>
        <a:solidFill>
          <a:srgbClr val="32B4BE"/>
        </a:solidFill>
      </dgm:spPr>
      <dgm:t>
        <a:bodyPr vert="horz" wrap="square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/>
            <a:t>Objectif :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/>
            <a:t>des organisations territoriales autonome et transverses </a:t>
          </a:r>
          <a:endParaRPr lang="zh-CN" altLang="en-US"/>
        </a:p>
      </dgm:t>
    </dgm:pt>
    <dgm:pt modelId="{59A2FE02-4165-4339-BF9A-AEAE1424E52B}" type="parTrans" cxnId="{922151B3-513A-40AA-BAD2-85DFA5457935}">
      <dgm:prSet/>
      <dgm:spPr/>
      <dgm:t>
        <a:bodyPr/>
        <a:lstStyle/>
        <a:p>
          <a:endParaRPr lang="zh-CN" altLang="en-US"/>
        </a:p>
      </dgm:t>
    </dgm:pt>
    <dgm:pt modelId="{E44612D1-CAFE-4D30-B4AA-78C3474158AA}" type="sibTrans" cxnId="{922151B3-513A-40AA-BAD2-85DFA5457935}">
      <dgm:prSet/>
      <dgm:spPr/>
      <dgm:t>
        <a:bodyPr/>
        <a:lstStyle/>
        <a:p>
          <a:endParaRPr lang="zh-CN" altLang="en-US"/>
        </a:p>
      </dgm:t>
    </dgm:pt>
    <dgm:pt modelId="{D15727BE-4BB4-41E2-BFCD-1CE00CE9A014}">
      <dgm:prSet phldrT="[Text]" phldr="0" custT="1"/>
      <dgm:spPr>
        <a:solidFill>
          <a:srgbClr val="32B4BE"/>
        </a:solidFill>
      </dgm:spPr>
      <dgm:t>
        <a:bodyPr vert="horz" wrap="square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2400"/>
            <a:t>Programme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2400"/>
            <a:t>« e-parcours»</a:t>
          </a:r>
          <a:endParaRPr lang="zh-CN" altLang="en-US" sz="2400"/>
        </a:p>
      </dgm:t>
    </dgm:pt>
    <dgm:pt modelId="{1F3BA15B-B772-426D-8549-F05D47B0B0FC}" type="parTrans" cxnId="{3F6817B0-B9DA-4E7C-9E77-26C0BFC5DB42}">
      <dgm:prSet/>
      <dgm:spPr>
        <a:solidFill>
          <a:srgbClr val="00B0F0"/>
        </a:solidFill>
      </dgm:spPr>
      <dgm:t>
        <a:bodyPr/>
        <a:lstStyle/>
        <a:p>
          <a:endParaRPr lang="zh-CN" altLang="en-US"/>
        </a:p>
      </dgm:t>
    </dgm:pt>
    <dgm:pt modelId="{021F6AB3-21C2-4079-A40A-CA1B5C51BD93}" type="sibTrans" cxnId="{3F6817B0-B9DA-4E7C-9E77-26C0BFC5DB42}">
      <dgm:prSet/>
      <dgm:spPr/>
      <dgm:t>
        <a:bodyPr/>
        <a:lstStyle/>
        <a:p>
          <a:endParaRPr lang="zh-CN" altLang="en-US"/>
        </a:p>
      </dgm:t>
    </dgm:pt>
    <dgm:pt modelId="{24DAAE02-02E7-4412-8074-A0C4CAA380D7}">
      <dgm:prSet phldrT="[Text]" phldr="0" custT="0"/>
      <dgm:spPr>
        <a:solidFill>
          <a:srgbClr val="32B4BE"/>
        </a:solidFill>
      </dgm:spPr>
      <dgm:t>
        <a:bodyPr vert="horz" wrap="square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/>
            <a:t>Plateforme de ressources (outils, documents, données, échanges autour de projets, ...)</a:t>
          </a:r>
          <a:endParaRPr lang="zh-CN" altLang="en-US"/>
        </a:p>
      </dgm:t>
    </dgm:pt>
    <dgm:pt modelId="{A85E77B5-A1A5-43C8-9868-413E99F101A0}" type="parTrans" cxnId="{094F378B-A909-4C55-A866-0FA8FBE0EAB7}">
      <dgm:prSet/>
      <dgm:spPr>
        <a:solidFill>
          <a:srgbClr val="00B0F0"/>
        </a:solidFill>
      </dgm:spPr>
      <dgm:t>
        <a:bodyPr/>
        <a:lstStyle/>
        <a:p>
          <a:endParaRPr lang="zh-CN" altLang="en-US"/>
        </a:p>
      </dgm:t>
    </dgm:pt>
    <dgm:pt modelId="{E253A3F8-AA58-4BB8-A0BD-0BB7ECC546C3}" type="sibTrans" cxnId="{094F378B-A909-4C55-A866-0FA8FBE0EAB7}">
      <dgm:prSet/>
      <dgm:spPr/>
      <dgm:t>
        <a:bodyPr/>
        <a:lstStyle/>
        <a:p>
          <a:endParaRPr lang="zh-CN" altLang="en-US"/>
        </a:p>
      </dgm:t>
    </dgm:pt>
    <dgm:pt modelId="{A5880797-7454-4E44-8518-F4D8354F0963}">
      <dgm:prSet phldrT="[Text]" phldr="0" custT="0"/>
      <dgm:spPr>
        <a:solidFill>
          <a:srgbClr val="32B4BE"/>
        </a:solidFill>
      </dgm:spPr>
      <dgm:t>
        <a:bodyPr vert="horz" wrap="square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/>
            <a:t>Dispositifs de formation interdisciplinaires</a:t>
          </a:r>
          <a:endParaRPr lang="zh-CN" altLang="en-US"/>
        </a:p>
      </dgm:t>
    </dgm:pt>
    <dgm:pt modelId="{96CD46E7-D239-40C7-B5C4-376FEEE43C15}" type="parTrans" cxnId="{15646C11-36C4-44FD-BC08-9E26D83CBA53}">
      <dgm:prSet/>
      <dgm:spPr>
        <a:solidFill>
          <a:srgbClr val="00B0F0"/>
        </a:solidFill>
      </dgm:spPr>
      <dgm:t>
        <a:bodyPr/>
        <a:lstStyle/>
        <a:p>
          <a:endParaRPr lang="zh-CN" altLang="en-US"/>
        </a:p>
      </dgm:t>
    </dgm:pt>
    <dgm:pt modelId="{0076998F-56E1-4A10-A709-E2811BD7C4FB}" type="sibTrans" cxnId="{15646C11-36C4-44FD-BC08-9E26D83CBA53}">
      <dgm:prSet/>
      <dgm:spPr/>
      <dgm:t>
        <a:bodyPr/>
        <a:lstStyle/>
        <a:p>
          <a:endParaRPr lang="zh-CN" altLang="en-US"/>
        </a:p>
      </dgm:t>
    </dgm:pt>
    <dgm:pt modelId="{4D315E99-0C43-45A4-992D-96298A591A40}">
      <dgm:prSet phldr="0" custT="0"/>
      <dgm:spPr>
        <a:solidFill>
          <a:srgbClr val="32B4BE"/>
        </a:solidFill>
      </dgm:spPr>
      <dgm:t>
        <a:bodyPr vert="horz" wrap="square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dirty="0"/>
            <a:t>Positionnement de l'Agence : animation territoriale</a:t>
          </a:r>
        </a:p>
      </dgm:t>
    </dgm:pt>
    <dgm:pt modelId="{21D9356C-91E1-433C-907E-0CBA7FEFB4D7}" type="parTrans" cxnId="{3744AC18-23E8-48A2-B913-14526B3F5C04}">
      <dgm:prSet/>
      <dgm:spPr>
        <a:solidFill>
          <a:srgbClr val="00B0F0"/>
        </a:solidFill>
      </dgm:spPr>
      <dgm:t>
        <a:bodyPr/>
        <a:lstStyle/>
        <a:p>
          <a:endParaRPr lang="fr-FR"/>
        </a:p>
      </dgm:t>
    </dgm:pt>
    <dgm:pt modelId="{4724E047-B231-4346-8B1C-1CD34BC9B1C2}" type="sibTrans" cxnId="{3744AC18-23E8-48A2-B913-14526B3F5C04}">
      <dgm:prSet/>
      <dgm:spPr/>
    </dgm:pt>
    <dgm:pt modelId="{1A82D029-E163-4BAE-8233-C67C5EDDCEB6}">
      <dgm:prSet/>
      <dgm:spPr>
        <a:solidFill>
          <a:srgbClr val="32B4BE"/>
        </a:solidFill>
      </dgm:spPr>
      <dgm:t>
        <a:bodyPr/>
        <a:lstStyle/>
        <a:p>
          <a:r>
            <a:rPr lang="fr-FR" dirty="0" smtClean="0"/>
            <a:t>Soutien aux innovations organisationnelles (suscitation / repérage / accompagnement)</a:t>
          </a:r>
          <a:endParaRPr lang="fr-FR" dirty="0"/>
        </a:p>
      </dgm:t>
    </dgm:pt>
    <dgm:pt modelId="{E0E3736D-929D-42A0-8894-F8644DAE124F}" type="parTrans" cxnId="{7B708C26-610B-48FC-AB10-FFE31B8883B1}">
      <dgm:prSet/>
      <dgm:spPr>
        <a:solidFill>
          <a:srgbClr val="00B0F0"/>
        </a:solidFill>
      </dgm:spPr>
      <dgm:t>
        <a:bodyPr/>
        <a:lstStyle/>
        <a:p>
          <a:endParaRPr lang="fr-FR"/>
        </a:p>
      </dgm:t>
    </dgm:pt>
    <dgm:pt modelId="{27CBC064-9EFC-4B7E-99A7-8C1A3B848FB9}" type="sibTrans" cxnId="{7B708C26-610B-48FC-AB10-FFE31B8883B1}">
      <dgm:prSet/>
      <dgm:spPr/>
    </dgm:pt>
    <dgm:pt modelId="{CF42B0CB-CDDD-42A1-B3A1-FBB34F262C63}" type="pres">
      <dgm:prSet presAssocID="{6068C167-2C01-4B0B-81C4-726248B418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52502C2-594A-4A13-A5FF-5CD5841BD847}" type="pres">
      <dgm:prSet presAssocID="{1D7F6E08-72A6-46CC-8870-C881D1493500}" presName="centerShape" presStyleLbl="node0" presStyleIdx="0" presStyleCnt="1"/>
      <dgm:spPr/>
      <dgm:t>
        <a:bodyPr/>
        <a:lstStyle/>
        <a:p>
          <a:endParaRPr lang="fr-FR"/>
        </a:p>
      </dgm:t>
    </dgm:pt>
    <dgm:pt modelId="{B849A6F3-9933-4C36-AF65-6098308CBC3C}" type="pres">
      <dgm:prSet presAssocID="{1F3BA15B-B772-426D-8549-F05D47B0B0FC}" presName="parTrans" presStyleLbl="bgSibTrans2D1" presStyleIdx="0" presStyleCnt="5"/>
      <dgm:spPr/>
      <dgm:t>
        <a:bodyPr/>
        <a:lstStyle/>
        <a:p>
          <a:endParaRPr lang="fr-FR"/>
        </a:p>
      </dgm:t>
    </dgm:pt>
    <dgm:pt modelId="{B1756079-1332-4090-9A47-D2C0EDB7FB22}" type="pres">
      <dgm:prSet presAssocID="{D15727BE-4BB4-41E2-BFCD-1CE00CE9A01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478794-BDE0-4AD6-9479-89CDBFC37EB7}" type="pres">
      <dgm:prSet presAssocID="{A85E77B5-A1A5-43C8-9868-413E99F101A0}" presName="parTrans" presStyleLbl="bgSibTrans2D1" presStyleIdx="1" presStyleCnt="5"/>
      <dgm:spPr/>
      <dgm:t>
        <a:bodyPr/>
        <a:lstStyle/>
        <a:p>
          <a:endParaRPr lang="fr-FR"/>
        </a:p>
      </dgm:t>
    </dgm:pt>
    <dgm:pt modelId="{3868CDED-247C-4EE9-95A2-ED400A267946}" type="pres">
      <dgm:prSet presAssocID="{24DAAE02-02E7-4412-8074-A0C4CAA380D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718308-59AC-43E6-A882-4828EE4494C2}" type="pres">
      <dgm:prSet presAssocID="{96CD46E7-D239-40C7-B5C4-376FEEE43C15}" presName="parTrans" presStyleLbl="bgSibTrans2D1" presStyleIdx="2" presStyleCnt="5"/>
      <dgm:spPr/>
      <dgm:t>
        <a:bodyPr/>
        <a:lstStyle/>
        <a:p>
          <a:endParaRPr lang="fr-FR"/>
        </a:p>
      </dgm:t>
    </dgm:pt>
    <dgm:pt modelId="{5E0D0BC9-3E91-4623-8C1A-C4A70EB3594B}" type="pres">
      <dgm:prSet presAssocID="{A5880797-7454-4E44-8518-F4D8354F096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7264F9-0A03-48DA-8CAA-2D585E669BE7}" type="pres">
      <dgm:prSet presAssocID="{21D9356C-91E1-433C-907E-0CBA7FEFB4D7}" presName="parTrans" presStyleLbl="bgSibTrans2D1" presStyleIdx="3" presStyleCnt="5"/>
      <dgm:spPr/>
      <dgm:t>
        <a:bodyPr/>
        <a:lstStyle/>
        <a:p>
          <a:endParaRPr lang="fr-FR"/>
        </a:p>
      </dgm:t>
    </dgm:pt>
    <dgm:pt modelId="{3E4404E8-0A61-4D1C-90AA-E9B597DB3758}" type="pres">
      <dgm:prSet presAssocID="{4D315E99-0C43-45A4-992D-96298A591A4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9159B8-5269-4BD2-9C34-A35FB8276879}" type="pres">
      <dgm:prSet presAssocID="{E0E3736D-929D-42A0-8894-F8644DAE124F}" presName="parTrans" presStyleLbl="bgSibTrans2D1" presStyleIdx="4" presStyleCnt="5"/>
      <dgm:spPr/>
      <dgm:t>
        <a:bodyPr/>
        <a:lstStyle/>
        <a:p>
          <a:endParaRPr lang="fr-FR"/>
        </a:p>
      </dgm:t>
    </dgm:pt>
    <dgm:pt modelId="{23FB861F-A850-47A0-8B9E-09250F770553}" type="pres">
      <dgm:prSet presAssocID="{1A82D029-E163-4BAE-8233-C67C5EDDCEB6}" presName="node" presStyleLbl="node1" presStyleIdx="4" presStyleCnt="5" custRadScaleRad="98059" custRadScaleInc="-18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FEB45FA-B620-44B3-80FA-B17B79B00E0F}" type="presOf" srcId="{E0E3736D-929D-42A0-8894-F8644DAE124F}" destId="{149159B8-5269-4BD2-9C34-A35FB8276879}" srcOrd="0" destOrd="0" presId="urn:microsoft.com/office/officeart/2005/8/layout/radial4#1"/>
    <dgm:cxn modelId="{50281A93-52CC-4096-A32D-76793C844B8C}" type="presOf" srcId="{21D9356C-91E1-433C-907E-0CBA7FEFB4D7}" destId="{FA7264F9-0A03-48DA-8CAA-2D585E669BE7}" srcOrd="0" destOrd="0" presId="urn:microsoft.com/office/officeart/2005/8/layout/radial4#1"/>
    <dgm:cxn modelId="{2390794F-16C7-4789-BA64-A311AD3CC063}" type="presOf" srcId="{D15727BE-4BB4-41E2-BFCD-1CE00CE9A014}" destId="{B1756079-1332-4090-9A47-D2C0EDB7FB22}" srcOrd="0" destOrd="0" presId="urn:microsoft.com/office/officeart/2005/8/layout/radial4#1"/>
    <dgm:cxn modelId="{3C4529A6-5127-4515-9CFC-D70A40D1C49A}" type="presOf" srcId="{A85E77B5-A1A5-43C8-9868-413E99F101A0}" destId="{8A478794-BDE0-4AD6-9479-89CDBFC37EB7}" srcOrd="0" destOrd="0" presId="urn:microsoft.com/office/officeart/2005/8/layout/radial4#1"/>
    <dgm:cxn modelId="{922151B3-513A-40AA-BAD2-85DFA5457935}" srcId="{6068C167-2C01-4B0B-81C4-726248B418D0}" destId="{1D7F6E08-72A6-46CC-8870-C881D1493500}" srcOrd="0" destOrd="0" parTransId="{59A2FE02-4165-4339-BF9A-AEAE1424E52B}" sibTransId="{E44612D1-CAFE-4D30-B4AA-78C3474158AA}"/>
    <dgm:cxn modelId="{94ECE81E-B0F8-4BAE-B8EE-2ADC861BDD0D}" type="presOf" srcId="{4D315E99-0C43-45A4-992D-96298A591A40}" destId="{3E4404E8-0A61-4D1C-90AA-E9B597DB3758}" srcOrd="0" destOrd="0" presId="urn:microsoft.com/office/officeart/2005/8/layout/radial4#1"/>
    <dgm:cxn modelId="{D79F5770-27BD-4A9A-88AD-2D2F8F9810C5}" type="presOf" srcId="{24DAAE02-02E7-4412-8074-A0C4CAA380D7}" destId="{3868CDED-247C-4EE9-95A2-ED400A267946}" srcOrd="0" destOrd="0" presId="urn:microsoft.com/office/officeart/2005/8/layout/radial4#1"/>
    <dgm:cxn modelId="{094F378B-A909-4C55-A866-0FA8FBE0EAB7}" srcId="{1D7F6E08-72A6-46CC-8870-C881D1493500}" destId="{24DAAE02-02E7-4412-8074-A0C4CAA380D7}" srcOrd="1" destOrd="0" parTransId="{A85E77B5-A1A5-43C8-9868-413E99F101A0}" sibTransId="{E253A3F8-AA58-4BB8-A0BD-0BB7ECC546C3}"/>
    <dgm:cxn modelId="{2EE112D8-424E-4481-8D76-2B18F9A7EF85}" type="presOf" srcId="{6068C167-2C01-4B0B-81C4-726248B418D0}" destId="{CF42B0CB-CDDD-42A1-B3A1-FBB34F262C63}" srcOrd="0" destOrd="0" presId="urn:microsoft.com/office/officeart/2005/8/layout/radial4#1"/>
    <dgm:cxn modelId="{2DDE7956-4A74-4B5A-83EA-122E63256514}" type="presOf" srcId="{1F3BA15B-B772-426D-8549-F05D47B0B0FC}" destId="{B849A6F3-9933-4C36-AF65-6098308CBC3C}" srcOrd="0" destOrd="0" presId="urn:microsoft.com/office/officeart/2005/8/layout/radial4#1"/>
    <dgm:cxn modelId="{3744AC18-23E8-48A2-B913-14526B3F5C04}" srcId="{1D7F6E08-72A6-46CC-8870-C881D1493500}" destId="{4D315E99-0C43-45A4-992D-96298A591A40}" srcOrd="3" destOrd="0" parTransId="{21D9356C-91E1-433C-907E-0CBA7FEFB4D7}" sibTransId="{4724E047-B231-4346-8B1C-1CD34BC9B1C2}"/>
    <dgm:cxn modelId="{15646C11-36C4-44FD-BC08-9E26D83CBA53}" srcId="{1D7F6E08-72A6-46CC-8870-C881D1493500}" destId="{A5880797-7454-4E44-8518-F4D8354F0963}" srcOrd="2" destOrd="0" parTransId="{96CD46E7-D239-40C7-B5C4-376FEEE43C15}" sibTransId="{0076998F-56E1-4A10-A709-E2811BD7C4FB}"/>
    <dgm:cxn modelId="{055A4D54-EF87-4114-9F09-4D5FD2CDC188}" type="presOf" srcId="{1D7F6E08-72A6-46CC-8870-C881D1493500}" destId="{B52502C2-594A-4A13-A5FF-5CD5841BD847}" srcOrd="0" destOrd="0" presId="urn:microsoft.com/office/officeart/2005/8/layout/radial4#1"/>
    <dgm:cxn modelId="{DEF61C70-0E19-4D9F-8935-E625ECC1A435}" type="presOf" srcId="{1A82D029-E163-4BAE-8233-C67C5EDDCEB6}" destId="{23FB861F-A850-47A0-8B9E-09250F770553}" srcOrd="0" destOrd="0" presId="urn:microsoft.com/office/officeart/2005/8/layout/radial4#1"/>
    <dgm:cxn modelId="{7B708C26-610B-48FC-AB10-FFE31B8883B1}" srcId="{1D7F6E08-72A6-46CC-8870-C881D1493500}" destId="{1A82D029-E163-4BAE-8233-C67C5EDDCEB6}" srcOrd="4" destOrd="0" parTransId="{E0E3736D-929D-42A0-8894-F8644DAE124F}" sibTransId="{27CBC064-9EFC-4B7E-99A7-8C1A3B848FB9}"/>
    <dgm:cxn modelId="{C6B16A60-A7D1-4B2E-AD6E-4BA4330E5038}" type="presOf" srcId="{A5880797-7454-4E44-8518-F4D8354F0963}" destId="{5E0D0BC9-3E91-4623-8C1A-C4A70EB3594B}" srcOrd="0" destOrd="0" presId="urn:microsoft.com/office/officeart/2005/8/layout/radial4#1"/>
    <dgm:cxn modelId="{6A8CAC71-F23F-4926-BC63-E2A33D652B21}" type="presOf" srcId="{96CD46E7-D239-40C7-B5C4-376FEEE43C15}" destId="{D0718308-59AC-43E6-A882-4828EE4494C2}" srcOrd="0" destOrd="0" presId="urn:microsoft.com/office/officeart/2005/8/layout/radial4#1"/>
    <dgm:cxn modelId="{3F6817B0-B9DA-4E7C-9E77-26C0BFC5DB42}" srcId="{1D7F6E08-72A6-46CC-8870-C881D1493500}" destId="{D15727BE-4BB4-41E2-BFCD-1CE00CE9A014}" srcOrd="0" destOrd="0" parTransId="{1F3BA15B-B772-426D-8549-F05D47B0B0FC}" sibTransId="{021F6AB3-21C2-4079-A40A-CA1B5C51BD93}"/>
    <dgm:cxn modelId="{3C8F8DA2-E7FD-424C-8670-D14D38D4D0B4}" type="presParOf" srcId="{CF42B0CB-CDDD-42A1-B3A1-FBB34F262C63}" destId="{B52502C2-594A-4A13-A5FF-5CD5841BD847}" srcOrd="0" destOrd="0" presId="urn:microsoft.com/office/officeart/2005/8/layout/radial4#1"/>
    <dgm:cxn modelId="{942D749E-2C15-4006-AFA2-8558C7A0E046}" type="presParOf" srcId="{CF42B0CB-CDDD-42A1-B3A1-FBB34F262C63}" destId="{B849A6F3-9933-4C36-AF65-6098308CBC3C}" srcOrd="1" destOrd="0" presId="urn:microsoft.com/office/officeart/2005/8/layout/radial4#1"/>
    <dgm:cxn modelId="{6AACC535-66D9-4E89-ADEA-D8AFC760996B}" type="presParOf" srcId="{CF42B0CB-CDDD-42A1-B3A1-FBB34F262C63}" destId="{B1756079-1332-4090-9A47-D2C0EDB7FB22}" srcOrd="2" destOrd="0" presId="urn:microsoft.com/office/officeart/2005/8/layout/radial4#1"/>
    <dgm:cxn modelId="{48A65974-8B64-4705-8DCC-9B72D4DA46B2}" type="presParOf" srcId="{CF42B0CB-CDDD-42A1-B3A1-FBB34F262C63}" destId="{8A478794-BDE0-4AD6-9479-89CDBFC37EB7}" srcOrd="3" destOrd="0" presId="urn:microsoft.com/office/officeart/2005/8/layout/radial4#1"/>
    <dgm:cxn modelId="{85ED0BD9-68D6-449D-B67B-35BEEBFBD9CB}" type="presParOf" srcId="{CF42B0CB-CDDD-42A1-B3A1-FBB34F262C63}" destId="{3868CDED-247C-4EE9-95A2-ED400A267946}" srcOrd="4" destOrd="0" presId="urn:microsoft.com/office/officeart/2005/8/layout/radial4#1"/>
    <dgm:cxn modelId="{D0AC8CEA-B8E5-4191-B714-4D1CE18EF60B}" type="presParOf" srcId="{CF42B0CB-CDDD-42A1-B3A1-FBB34F262C63}" destId="{D0718308-59AC-43E6-A882-4828EE4494C2}" srcOrd="5" destOrd="0" presId="urn:microsoft.com/office/officeart/2005/8/layout/radial4#1"/>
    <dgm:cxn modelId="{98F2B6EE-A053-44F8-80F1-037A79061CC6}" type="presParOf" srcId="{CF42B0CB-CDDD-42A1-B3A1-FBB34F262C63}" destId="{5E0D0BC9-3E91-4623-8C1A-C4A70EB3594B}" srcOrd="6" destOrd="0" presId="urn:microsoft.com/office/officeart/2005/8/layout/radial4#1"/>
    <dgm:cxn modelId="{5208E6B1-C45D-43D0-AEFE-253FA6701383}" type="presParOf" srcId="{CF42B0CB-CDDD-42A1-B3A1-FBB34F262C63}" destId="{FA7264F9-0A03-48DA-8CAA-2D585E669BE7}" srcOrd="7" destOrd="0" presId="urn:microsoft.com/office/officeart/2005/8/layout/radial4#1"/>
    <dgm:cxn modelId="{BE66AA2A-76E2-4888-9C99-620849FF0CC4}" type="presParOf" srcId="{CF42B0CB-CDDD-42A1-B3A1-FBB34F262C63}" destId="{3E4404E8-0A61-4D1C-90AA-E9B597DB3758}" srcOrd="8" destOrd="0" presId="urn:microsoft.com/office/officeart/2005/8/layout/radial4#1"/>
    <dgm:cxn modelId="{91F90001-7D92-4BB2-8777-07156E6AD630}" type="presParOf" srcId="{CF42B0CB-CDDD-42A1-B3A1-FBB34F262C63}" destId="{149159B8-5269-4BD2-9C34-A35FB8276879}" srcOrd="9" destOrd="0" presId="urn:microsoft.com/office/officeart/2005/8/layout/radial4#1"/>
    <dgm:cxn modelId="{7BDDF2B6-F053-4388-BF19-EB73E10CED39}" type="presParOf" srcId="{CF42B0CB-CDDD-42A1-B3A1-FBB34F262C63}" destId="{23FB861F-A850-47A0-8B9E-09250F770553}" srcOrd="10" destOrd="0" presId="urn:microsoft.com/office/officeart/2005/8/layout/radial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68C167-2C01-4B0B-81C4-726248B418D0}" type="doc">
      <dgm:prSet loTypeId="urn:microsoft.com/office/officeart/2005/8/layout/radial4#2" loCatId="relationship" qsTypeId="urn:microsoft.com/office/officeart/2005/8/quickstyle/simple1#7" qsCatId="simple" csTypeId="urn:microsoft.com/office/officeart/2005/8/colors/accent1_2#3" csCatId="accent1" phldr="1"/>
      <dgm:spPr/>
      <dgm:t>
        <a:bodyPr/>
        <a:lstStyle/>
        <a:p>
          <a:endParaRPr lang="zh-CN" altLang="en-US"/>
        </a:p>
      </dgm:t>
    </dgm:pt>
    <dgm:pt modelId="{1D7F6E08-72A6-46CC-8870-C881D1493500}">
      <dgm:prSet phldrT="[Text]" phldr="0" custT="0"/>
      <dgm:spPr>
        <a:solidFill>
          <a:srgbClr val="784696"/>
        </a:solidFill>
      </dgm:spPr>
      <dgm:t>
        <a:bodyPr vert="horz" wrap="square"/>
        <a:lstStyle>
          <a:lvl1pPr algn="ctr">
            <a:defRPr sz="1500"/>
          </a:lvl1pPr>
          <a:lvl2pPr marL="57150" indent="-57150" algn="ctr">
            <a:defRPr sz="1100"/>
          </a:lvl2pPr>
          <a:lvl3pPr marL="114300" indent="-57150" algn="ctr">
            <a:defRPr sz="1100"/>
          </a:lvl3pPr>
          <a:lvl4pPr marL="171450" indent="-57150" algn="ctr">
            <a:defRPr sz="1100"/>
          </a:lvl4pPr>
          <a:lvl5pPr marL="228600" indent="-57150" algn="ctr">
            <a:defRPr sz="1100"/>
          </a:lvl5pPr>
          <a:lvl6pPr marL="285750" indent="-57150" algn="ctr">
            <a:defRPr sz="1100"/>
          </a:lvl6pPr>
          <a:lvl7pPr marL="342900" indent="-57150" algn="ctr">
            <a:defRPr sz="1100"/>
          </a:lvl7pPr>
          <a:lvl8pPr marL="400050" indent="-57150" algn="ctr">
            <a:defRPr sz="1100"/>
          </a:lvl8pPr>
          <a:lvl9pPr marL="457200" indent="-57150" algn="ctr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/>
            <a:t>Objectif :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des professionnels de la santé en nombre suffisants, bien répartis, bien formés</a:t>
          </a:r>
        </a:p>
      </dgm:t>
    </dgm:pt>
    <dgm:pt modelId="{59A2FE02-4165-4339-BF9A-AEAE1424E52B}" type="parTrans" cxnId="{B975D8DE-3494-4927-8A97-D2CC34C575C7}">
      <dgm:prSet/>
      <dgm:spPr/>
      <dgm:t>
        <a:bodyPr/>
        <a:lstStyle/>
        <a:p>
          <a:endParaRPr lang="zh-CN" altLang="en-US"/>
        </a:p>
      </dgm:t>
    </dgm:pt>
    <dgm:pt modelId="{E44612D1-CAFE-4D30-B4AA-78C3474158AA}" type="sibTrans" cxnId="{B975D8DE-3494-4927-8A97-D2CC34C575C7}">
      <dgm:prSet/>
      <dgm:spPr/>
      <dgm:t>
        <a:bodyPr/>
        <a:lstStyle/>
        <a:p>
          <a:endParaRPr lang="zh-CN" altLang="en-US"/>
        </a:p>
      </dgm:t>
    </dgm:pt>
    <dgm:pt modelId="{D15727BE-4BB4-41E2-BFCD-1CE00CE9A014}">
      <dgm:prSet phldrT="[Text]" phldr="0" custT="1"/>
      <dgm:spPr>
        <a:solidFill>
          <a:srgbClr val="784696"/>
        </a:solidFill>
      </dgm:spPr>
      <dgm:t>
        <a:bodyPr vert="horz" wrap="square"/>
        <a:lstStyle>
          <a:lvl1pPr algn="ctr">
            <a:defRPr sz="2600"/>
          </a:lvl1pPr>
          <a:lvl2pPr marL="228600" indent="-228600" algn="ctr">
            <a:defRPr sz="2000"/>
          </a:lvl2pPr>
          <a:lvl3pPr marL="457200" indent="-228600" algn="ctr">
            <a:defRPr sz="2000"/>
          </a:lvl3pPr>
          <a:lvl4pPr marL="685800" indent="-228600" algn="ctr">
            <a:defRPr sz="2000"/>
          </a:lvl4pPr>
          <a:lvl5pPr marL="914400" indent="-228600" algn="ctr">
            <a:defRPr sz="2000"/>
          </a:lvl5pPr>
          <a:lvl6pPr marL="1143000" indent="-228600" algn="ctr">
            <a:defRPr sz="2000"/>
          </a:lvl6pPr>
          <a:lvl7pPr marL="1371600" indent="-228600" algn="ctr">
            <a:defRPr sz="2000"/>
          </a:lvl7pPr>
          <a:lvl8pPr marL="1600200" indent="-228600" algn="ctr">
            <a:defRPr sz="2000"/>
          </a:lvl8pPr>
          <a:lvl9pPr marL="1828800" indent="-228600" algn="ctr">
            <a:defRPr sz="2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2000" dirty="0"/>
            <a:t>Outils réglementaires (internes, assistants partagés, ...)</a:t>
          </a:r>
        </a:p>
      </dgm:t>
    </dgm:pt>
    <dgm:pt modelId="{1F3BA15B-B772-426D-8549-F05D47B0B0FC}" type="parTrans" cxnId="{E7EFCC95-EE8C-4791-A420-3BB191FD128C}">
      <dgm:prSet/>
      <dgm:spPr>
        <a:solidFill>
          <a:srgbClr val="FBE5D7"/>
        </a:solidFill>
      </dgm:spPr>
      <dgm:t>
        <a:bodyPr/>
        <a:lstStyle/>
        <a:p>
          <a:endParaRPr lang="zh-CN" altLang="en-US"/>
        </a:p>
      </dgm:t>
    </dgm:pt>
    <dgm:pt modelId="{021F6AB3-21C2-4079-A40A-CA1B5C51BD93}" type="sibTrans" cxnId="{E7EFCC95-EE8C-4791-A420-3BB191FD128C}">
      <dgm:prSet/>
      <dgm:spPr/>
      <dgm:t>
        <a:bodyPr/>
        <a:lstStyle/>
        <a:p>
          <a:endParaRPr lang="zh-CN" altLang="en-US"/>
        </a:p>
      </dgm:t>
    </dgm:pt>
    <dgm:pt modelId="{24DAAE02-02E7-4412-8074-A0C4CAA380D7}">
      <dgm:prSet phldrT="[Text]" phldr="0" custT="0"/>
      <dgm:spPr>
        <a:solidFill>
          <a:srgbClr val="784696"/>
        </a:solidFill>
      </dgm:spPr>
      <dgm:t>
        <a:bodyPr vert="horz" wrap="square"/>
        <a:lstStyle>
          <a:lvl1pPr algn="ctr">
            <a:defRPr sz="2600"/>
          </a:lvl1pPr>
          <a:lvl2pPr marL="228600" indent="-228600" algn="ctr">
            <a:defRPr sz="2000"/>
          </a:lvl2pPr>
          <a:lvl3pPr marL="457200" indent="-228600" algn="ctr">
            <a:defRPr sz="2000"/>
          </a:lvl3pPr>
          <a:lvl4pPr marL="685800" indent="-228600" algn="ctr">
            <a:defRPr sz="2000"/>
          </a:lvl4pPr>
          <a:lvl5pPr marL="914400" indent="-228600" algn="ctr">
            <a:defRPr sz="2000"/>
          </a:lvl5pPr>
          <a:lvl6pPr marL="1143000" indent="-228600" algn="ctr">
            <a:defRPr sz="2000"/>
          </a:lvl6pPr>
          <a:lvl7pPr marL="1371600" indent="-228600" algn="ctr">
            <a:defRPr sz="2000"/>
          </a:lvl7pPr>
          <a:lvl8pPr marL="1600200" indent="-228600" algn="ctr">
            <a:defRPr sz="2000"/>
          </a:lvl8pPr>
          <a:lvl9pPr marL="1828800" indent="-228600" algn="ctr">
            <a:defRPr sz="2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Qualité de vie au travail</a:t>
          </a:r>
        </a:p>
      </dgm:t>
    </dgm:pt>
    <dgm:pt modelId="{A85E77B5-A1A5-43C8-9868-413E99F101A0}" type="parTrans" cxnId="{BCABCDEE-3C69-476E-94EE-327B3664AF57}">
      <dgm:prSet/>
      <dgm:spPr>
        <a:solidFill>
          <a:srgbClr val="FBE5D7"/>
        </a:solidFill>
      </dgm:spPr>
      <dgm:t>
        <a:bodyPr/>
        <a:lstStyle/>
        <a:p>
          <a:endParaRPr lang="zh-CN" altLang="en-US"/>
        </a:p>
      </dgm:t>
    </dgm:pt>
    <dgm:pt modelId="{E253A3F8-AA58-4BB8-A0BD-0BB7ECC546C3}" type="sibTrans" cxnId="{BCABCDEE-3C69-476E-94EE-327B3664AF57}">
      <dgm:prSet/>
      <dgm:spPr/>
      <dgm:t>
        <a:bodyPr/>
        <a:lstStyle/>
        <a:p>
          <a:endParaRPr lang="zh-CN" altLang="en-US"/>
        </a:p>
      </dgm:t>
    </dgm:pt>
    <dgm:pt modelId="{A5880797-7454-4E44-8518-F4D8354F0963}">
      <dgm:prSet phldrT="[Text]" phldr="0" custT="0"/>
      <dgm:spPr>
        <a:solidFill>
          <a:srgbClr val="784696"/>
        </a:solidFill>
      </dgm:spPr>
      <dgm:t>
        <a:bodyPr vert="horz" wrap="square"/>
        <a:lstStyle>
          <a:lvl1pPr algn="ctr">
            <a:defRPr sz="2600"/>
          </a:lvl1pPr>
          <a:lvl2pPr marL="228600" indent="-228600" algn="ctr">
            <a:defRPr sz="2000"/>
          </a:lvl2pPr>
          <a:lvl3pPr marL="457200" indent="-228600" algn="ctr">
            <a:defRPr sz="2000"/>
          </a:lvl3pPr>
          <a:lvl4pPr marL="685800" indent="-228600" algn="ctr">
            <a:defRPr sz="2000"/>
          </a:lvl4pPr>
          <a:lvl5pPr marL="914400" indent="-228600" algn="ctr">
            <a:defRPr sz="2000"/>
          </a:lvl5pPr>
          <a:lvl6pPr marL="1143000" indent="-228600" algn="ctr">
            <a:defRPr sz="2000"/>
          </a:lvl6pPr>
          <a:lvl7pPr marL="1371600" indent="-228600" algn="ctr">
            <a:defRPr sz="2000"/>
          </a:lvl7pPr>
          <a:lvl8pPr marL="1600200" indent="-228600" algn="ctr">
            <a:defRPr sz="2000"/>
          </a:lvl8pPr>
          <a:lvl9pPr marL="1828800" indent="-228600" algn="ctr">
            <a:defRPr sz="2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Conditions d'exercice, partage de tâches</a:t>
          </a:r>
        </a:p>
      </dgm:t>
    </dgm:pt>
    <dgm:pt modelId="{96CD46E7-D239-40C7-B5C4-376FEEE43C15}" type="parTrans" cxnId="{EF874F0E-A26B-405C-9473-69F5C5196939}">
      <dgm:prSet/>
      <dgm:spPr>
        <a:solidFill>
          <a:srgbClr val="FBE5D7"/>
        </a:solidFill>
      </dgm:spPr>
      <dgm:t>
        <a:bodyPr/>
        <a:lstStyle/>
        <a:p>
          <a:endParaRPr lang="zh-CN" altLang="en-US"/>
        </a:p>
      </dgm:t>
    </dgm:pt>
    <dgm:pt modelId="{0076998F-56E1-4A10-A709-E2811BD7C4FB}" type="sibTrans" cxnId="{EF874F0E-A26B-405C-9473-69F5C5196939}">
      <dgm:prSet/>
      <dgm:spPr/>
      <dgm:t>
        <a:bodyPr/>
        <a:lstStyle/>
        <a:p>
          <a:endParaRPr lang="zh-CN" altLang="en-US"/>
        </a:p>
      </dgm:t>
    </dgm:pt>
    <dgm:pt modelId="{4D315E99-0C43-45A4-992D-96298A591A40}">
      <dgm:prSet phldr="0" custT="0"/>
      <dgm:spPr>
        <a:solidFill>
          <a:srgbClr val="784696"/>
        </a:solidFill>
      </dgm:spPr>
      <dgm:t>
        <a:bodyPr vert="horz" wrap="square"/>
        <a:lstStyle>
          <a:lvl1pPr algn="ctr">
            <a:defRPr sz="2600"/>
          </a:lvl1pPr>
          <a:lvl2pPr marL="228600" indent="-228600" algn="ctr">
            <a:defRPr sz="2000"/>
          </a:lvl2pPr>
          <a:lvl3pPr marL="457200" indent="-228600" algn="ctr">
            <a:defRPr sz="2000"/>
          </a:lvl3pPr>
          <a:lvl4pPr marL="685800" indent="-228600" algn="ctr">
            <a:defRPr sz="2000"/>
          </a:lvl4pPr>
          <a:lvl5pPr marL="914400" indent="-228600" algn="ctr">
            <a:defRPr sz="2000"/>
          </a:lvl5pPr>
          <a:lvl6pPr marL="1143000" indent="-228600" algn="ctr">
            <a:defRPr sz="2000"/>
          </a:lvl6pPr>
          <a:lvl7pPr marL="1371600" indent="-228600" algn="ctr">
            <a:defRPr sz="2000"/>
          </a:lvl7pPr>
          <a:lvl8pPr marL="1600200" indent="-228600" algn="ctr">
            <a:defRPr sz="2000"/>
          </a:lvl8pPr>
          <a:lvl9pPr marL="1828800" indent="-228600" algn="ctr">
            <a:defRPr sz="2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Formation continue, nouveaux métiers</a:t>
          </a:r>
        </a:p>
      </dgm:t>
    </dgm:pt>
    <dgm:pt modelId="{21D9356C-91E1-433C-907E-0CBA7FEFB4D7}" type="parTrans" cxnId="{D69C4391-4F76-4519-99C4-CD707FDE2ED3}">
      <dgm:prSet/>
      <dgm:spPr>
        <a:solidFill>
          <a:srgbClr val="FBE5D7"/>
        </a:solidFill>
      </dgm:spPr>
      <dgm:t>
        <a:bodyPr/>
        <a:lstStyle/>
        <a:p>
          <a:endParaRPr lang="fr-FR"/>
        </a:p>
      </dgm:t>
    </dgm:pt>
    <dgm:pt modelId="{4724E047-B231-4346-8B1C-1CD34BC9B1C2}" type="sibTrans" cxnId="{D69C4391-4F76-4519-99C4-CD707FDE2ED3}">
      <dgm:prSet/>
      <dgm:spPr/>
    </dgm:pt>
    <dgm:pt modelId="{CF42B0CB-CDDD-42A1-B3A1-FBB34F262C63}" type="pres">
      <dgm:prSet presAssocID="{6068C167-2C01-4B0B-81C4-726248B418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52502C2-594A-4A13-A5FF-5CD5841BD847}" type="pres">
      <dgm:prSet presAssocID="{1D7F6E08-72A6-46CC-8870-C881D1493500}" presName="centerShape" presStyleLbl="node0" presStyleIdx="0" presStyleCnt="1"/>
      <dgm:spPr/>
      <dgm:t>
        <a:bodyPr/>
        <a:lstStyle/>
        <a:p>
          <a:endParaRPr lang="fr-FR"/>
        </a:p>
      </dgm:t>
    </dgm:pt>
    <dgm:pt modelId="{B849A6F3-9933-4C36-AF65-6098308CBC3C}" type="pres">
      <dgm:prSet presAssocID="{1F3BA15B-B772-426D-8549-F05D47B0B0FC}" presName="parTrans" presStyleLbl="bgSibTrans2D1" presStyleIdx="0" presStyleCnt="4"/>
      <dgm:spPr/>
      <dgm:t>
        <a:bodyPr/>
        <a:lstStyle/>
        <a:p>
          <a:endParaRPr lang="fr-FR"/>
        </a:p>
      </dgm:t>
    </dgm:pt>
    <dgm:pt modelId="{B1756079-1332-4090-9A47-D2C0EDB7FB22}" type="pres">
      <dgm:prSet presAssocID="{D15727BE-4BB4-41E2-BFCD-1CE00CE9A01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478794-BDE0-4AD6-9479-89CDBFC37EB7}" type="pres">
      <dgm:prSet presAssocID="{A85E77B5-A1A5-43C8-9868-413E99F101A0}" presName="parTrans" presStyleLbl="bgSibTrans2D1" presStyleIdx="1" presStyleCnt="4"/>
      <dgm:spPr/>
      <dgm:t>
        <a:bodyPr/>
        <a:lstStyle/>
        <a:p>
          <a:endParaRPr lang="fr-FR"/>
        </a:p>
      </dgm:t>
    </dgm:pt>
    <dgm:pt modelId="{3868CDED-247C-4EE9-95A2-ED400A267946}" type="pres">
      <dgm:prSet presAssocID="{24DAAE02-02E7-4412-8074-A0C4CAA380D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718308-59AC-43E6-A882-4828EE4494C2}" type="pres">
      <dgm:prSet presAssocID="{96CD46E7-D239-40C7-B5C4-376FEEE43C15}" presName="parTrans" presStyleLbl="bgSibTrans2D1" presStyleIdx="2" presStyleCnt="4"/>
      <dgm:spPr/>
      <dgm:t>
        <a:bodyPr/>
        <a:lstStyle/>
        <a:p>
          <a:endParaRPr lang="fr-FR"/>
        </a:p>
      </dgm:t>
    </dgm:pt>
    <dgm:pt modelId="{5E0D0BC9-3E91-4623-8C1A-C4A70EB3594B}" type="pres">
      <dgm:prSet presAssocID="{A5880797-7454-4E44-8518-F4D8354F09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7264F9-0A03-48DA-8CAA-2D585E669BE7}" type="pres">
      <dgm:prSet presAssocID="{21D9356C-91E1-433C-907E-0CBA7FEFB4D7}" presName="parTrans" presStyleLbl="bgSibTrans2D1" presStyleIdx="3" presStyleCnt="4"/>
      <dgm:spPr/>
      <dgm:t>
        <a:bodyPr/>
        <a:lstStyle/>
        <a:p>
          <a:endParaRPr lang="fr-FR"/>
        </a:p>
      </dgm:t>
    </dgm:pt>
    <dgm:pt modelId="{3E4404E8-0A61-4D1C-90AA-E9B597DB3758}" type="pres">
      <dgm:prSet presAssocID="{4D315E99-0C43-45A4-992D-96298A591A4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CCA275F-12D5-466F-A39D-8C01AD03E3A7}" type="presOf" srcId="{96CD46E7-D239-40C7-B5C4-376FEEE43C15}" destId="{D0718308-59AC-43E6-A882-4828EE4494C2}" srcOrd="0" destOrd="0" presId="urn:microsoft.com/office/officeart/2005/8/layout/radial4#2"/>
    <dgm:cxn modelId="{88BC16AC-898A-43A0-9BCD-969C3EC7BBFC}" type="presOf" srcId="{6068C167-2C01-4B0B-81C4-726248B418D0}" destId="{CF42B0CB-CDDD-42A1-B3A1-FBB34F262C63}" srcOrd="0" destOrd="0" presId="urn:microsoft.com/office/officeart/2005/8/layout/radial4#2"/>
    <dgm:cxn modelId="{E7EFCC95-EE8C-4791-A420-3BB191FD128C}" srcId="{1D7F6E08-72A6-46CC-8870-C881D1493500}" destId="{D15727BE-4BB4-41E2-BFCD-1CE00CE9A014}" srcOrd="0" destOrd="0" parTransId="{1F3BA15B-B772-426D-8549-F05D47B0B0FC}" sibTransId="{021F6AB3-21C2-4079-A40A-CA1B5C51BD93}"/>
    <dgm:cxn modelId="{A0B1727D-3DC0-4DC6-9BC2-0C0B28CF079A}" type="presOf" srcId="{4D315E99-0C43-45A4-992D-96298A591A40}" destId="{3E4404E8-0A61-4D1C-90AA-E9B597DB3758}" srcOrd="0" destOrd="0" presId="urn:microsoft.com/office/officeart/2005/8/layout/radial4#2"/>
    <dgm:cxn modelId="{CDF83A87-1FDF-4962-A54B-405EB24D8877}" type="presOf" srcId="{1F3BA15B-B772-426D-8549-F05D47B0B0FC}" destId="{B849A6F3-9933-4C36-AF65-6098308CBC3C}" srcOrd="0" destOrd="0" presId="urn:microsoft.com/office/officeart/2005/8/layout/radial4#2"/>
    <dgm:cxn modelId="{0A2AF9AA-D816-4684-BE2C-EA1DEDAC6D92}" type="presOf" srcId="{1D7F6E08-72A6-46CC-8870-C881D1493500}" destId="{B52502C2-594A-4A13-A5FF-5CD5841BD847}" srcOrd="0" destOrd="0" presId="urn:microsoft.com/office/officeart/2005/8/layout/radial4#2"/>
    <dgm:cxn modelId="{14006C37-6F00-4E37-AFED-C2906EC64F84}" type="presOf" srcId="{D15727BE-4BB4-41E2-BFCD-1CE00CE9A014}" destId="{B1756079-1332-4090-9A47-D2C0EDB7FB22}" srcOrd="0" destOrd="0" presId="urn:microsoft.com/office/officeart/2005/8/layout/radial4#2"/>
    <dgm:cxn modelId="{B975D8DE-3494-4927-8A97-D2CC34C575C7}" srcId="{6068C167-2C01-4B0B-81C4-726248B418D0}" destId="{1D7F6E08-72A6-46CC-8870-C881D1493500}" srcOrd="0" destOrd="0" parTransId="{59A2FE02-4165-4339-BF9A-AEAE1424E52B}" sibTransId="{E44612D1-CAFE-4D30-B4AA-78C3474158AA}"/>
    <dgm:cxn modelId="{88242185-2A13-4376-844D-4303B013867A}" type="presOf" srcId="{24DAAE02-02E7-4412-8074-A0C4CAA380D7}" destId="{3868CDED-247C-4EE9-95A2-ED400A267946}" srcOrd="0" destOrd="0" presId="urn:microsoft.com/office/officeart/2005/8/layout/radial4#2"/>
    <dgm:cxn modelId="{79482FCB-2295-4DDE-B01F-39567F3F2626}" type="presOf" srcId="{A5880797-7454-4E44-8518-F4D8354F0963}" destId="{5E0D0BC9-3E91-4623-8C1A-C4A70EB3594B}" srcOrd="0" destOrd="0" presId="urn:microsoft.com/office/officeart/2005/8/layout/radial4#2"/>
    <dgm:cxn modelId="{EF874F0E-A26B-405C-9473-69F5C5196939}" srcId="{1D7F6E08-72A6-46CC-8870-C881D1493500}" destId="{A5880797-7454-4E44-8518-F4D8354F0963}" srcOrd="2" destOrd="0" parTransId="{96CD46E7-D239-40C7-B5C4-376FEEE43C15}" sibTransId="{0076998F-56E1-4A10-A709-E2811BD7C4FB}"/>
    <dgm:cxn modelId="{5C0ABBA0-C719-48EB-A22B-9ACE3EE013A3}" type="presOf" srcId="{A85E77B5-A1A5-43C8-9868-413E99F101A0}" destId="{8A478794-BDE0-4AD6-9479-89CDBFC37EB7}" srcOrd="0" destOrd="0" presId="urn:microsoft.com/office/officeart/2005/8/layout/radial4#2"/>
    <dgm:cxn modelId="{BCABCDEE-3C69-476E-94EE-327B3664AF57}" srcId="{1D7F6E08-72A6-46CC-8870-C881D1493500}" destId="{24DAAE02-02E7-4412-8074-A0C4CAA380D7}" srcOrd="1" destOrd="0" parTransId="{A85E77B5-A1A5-43C8-9868-413E99F101A0}" sibTransId="{E253A3F8-AA58-4BB8-A0BD-0BB7ECC546C3}"/>
    <dgm:cxn modelId="{D69C4391-4F76-4519-99C4-CD707FDE2ED3}" srcId="{1D7F6E08-72A6-46CC-8870-C881D1493500}" destId="{4D315E99-0C43-45A4-992D-96298A591A40}" srcOrd="3" destOrd="0" parTransId="{21D9356C-91E1-433C-907E-0CBA7FEFB4D7}" sibTransId="{4724E047-B231-4346-8B1C-1CD34BC9B1C2}"/>
    <dgm:cxn modelId="{705957C4-48C3-4C50-8490-515DE5CE8382}" type="presOf" srcId="{21D9356C-91E1-433C-907E-0CBA7FEFB4D7}" destId="{FA7264F9-0A03-48DA-8CAA-2D585E669BE7}" srcOrd="0" destOrd="0" presId="urn:microsoft.com/office/officeart/2005/8/layout/radial4#2"/>
    <dgm:cxn modelId="{E5AB79F0-5E5F-41B9-BB9C-3AB7B5244D7A}" type="presParOf" srcId="{CF42B0CB-CDDD-42A1-B3A1-FBB34F262C63}" destId="{B52502C2-594A-4A13-A5FF-5CD5841BD847}" srcOrd="0" destOrd="0" presId="urn:microsoft.com/office/officeart/2005/8/layout/radial4#2"/>
    <dgm:cxn modelId="{3633CB18-F924-4422-9C43-6647CBD6F171}" type="presParOf" srcId="{CF42B0CB-CDDD-42A1-B3A1-FBB34F262C63}" destId="{B849A6F3-9933-4C36-AF65-6098308CBC3C}" srcOrd="1" destOrd="0" presId="urn:microsoft.com/office/officeart/2005/8/layout/radial4#2"/>
    <dgm:cxn modelId="{B3EC8B47-F142-4FBA-B59C-E559E09E0EC4}" type="presParOf" srcId="{CF42B0CB-CDDD-42A1-B3A1-FBB34F262C63}" destId="{B1756079-1332-4090-9A47-D2C0EDB7FB22}" srcOrd="2" destOrd="0" presId="urn:microsoft.com/office/officeart/2005/8/layout/radial4#2"/>
    <dgm:cxn modelId="{28FCCB3D-4BAF-49FA-9C21-BA6275E98B6D}" type="presParOf" srcId="{CF42B0CB-CDDD-42A1-B3A1-FBB34F262C63}" destId="{8A478794-BDE0-4AD6-9479-89CDBFC37EB7}" srcOrd="3" destOrd="0" presId="urn:microsoft.com/office/officeart/2005/8/layout/radial4#2"/>
    <dgm:cxn modelId="{C1DA3AEC-D5A3-427C-8B6F-03D37767FD51}" type="presParOf" srcId="{CF42B0CB-CDDD-42A1-B3A1-FBB34F262C63}" destId="{3868CDED-247C-4EE9-95A2-ED400A267946}" srcOrd="4" destOrd="0" presId="urn:microsoft.com/office/officeart/2005/8/layout/radial4#2"/>
    <dgm:cxn modelId="{11D2C67A-B541-4E8D-A650-6B755B9BE436}" type="presParOf" srcId="{CF42B0CB-CDDD-42A1-B3A1-FBB34F262C63}" destId="{D0718308-59AC-43E6-A882-4828EE4494C2}" srcOrd="5" destOrd="0" presId="urn:microsoft.com/office/officeart/2005/8/layout/radial4#2"/>
    <dgm:cxn modelId="{FF64550C-D2F3-4C4A-82FE-C9814FFAB49A}" type="presParOf" srcId="{CF42B0CB-CDDD-42A1-B3A1-FBB34F262C63}" destId="{5E0D0BC9-3E91-4623-8C1A-C4A70EB3594B}" srcOrd="6" destOrd="0" presId="urn:microsoft.com/office/officeart/2005/8/layout/radial4#2"/>
    <dgm:cxn modelId="{7D39A605-8AD6-459F-8F70-3514BD697179}" type="presParOf" srcId="{CF42B0CB-CDDD-42A1-B3A1-FBB34F262C63}" destId="{FA7264F9-0A03-48DA-8CAA-2D585E669BE7}" srcOrd="7" destOrd="0" presId="urn:microsoft.com/office/officeart/2005/8/layout/radial4#2"/>
    <dgm:cxn modelId="{6957E63F-59D8-483C-90C9-1654305186EC}" type="presParOf" srcId="{CF42B0CB-CDDD-42A1-B3A1-FBB34F262C63}" destId="{3E4404E8-0A61-4D1C-90AA-E9B597DB3758}" srcOrd="8" destOrd="0" presId="urn:microsoft.com/office/officeart/2005/8/layout/radial4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68C167-2C01-4B0B-81C4-726248B418D0}" type="doc">
      <dgm:prSet loTypeId="urn:microsoft.com/office/officeart/2005/8/layout/radial4#3" loCatId="relationship" qsTypeId="urn:microsoft.com/office/officeart/2005/8/quickstyle/simple1#8" qsCatId="simple" csTypeId="urn:microsoft.com/office/officeart/2005/8/colors/accent1_2#4" csCatId="accent1" phldr="1"/>
      <dgm:spPr/>
      <dgm:t>
        <a:bodyPr/>
        <a:lstStyle/>
        <a:p>
          <a:endParaRPr lang="zh-CN" altLang="en-US"/>
        </a:p>
      </dgm:t>
    </dgm:pt>
    <dgm:pt modelId="{1D7F6E08-72A6-46CC-8870-C881D1493500}">
      <dgm:prSet phldrT="[Text]" phldr="0" custT="0"/>
      <dgm:spPr/>
      <dgm:t>
        <a:bodyPr vert="horz" wrap="square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/>
            <a:t>Objectif :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dégager les ressources financières nécessaires à la mise en oeuvre du PRS</a:t>
          </a:r>
        </a:p>
      </dgm:t>
    </dgm:pt>
    <dgm:pt modelId="{59A2FE02-4165-4339-BF9A-AEAE1424E52B}" type="parTrans" cxnId="{535C61A2-3807-46F7-BB5D-C93E14D7D1E6}">
      <dgm:prSet/>
      <dgm:spPr/>
      <dgm:t>
        <a:bodyPr/>
        <a:lstStyle/>
        <a:p>
          <a:endParaRPr lang="zh-CN" altLang="en-US"/>
        </a:p>
      </dgm:t>
    </dgm:pt>
    <dgm:pt modelId="{E44612D1-CAFE-4D30-B4AA-78C3474158AA}" type="sibTrans" cxnId="{535C61A2-3807-46F7-BB5D-C93E14D7D1E6}">
      <dgm:prSet/>
      <dgm:spPr/>
      <dgm:t>
        <a:bodyPr/>
        <a:lstStyle/>
        <a:p>
          <a:endParaRPr lang="zh-CN" altLang="en-US"/>
        </a:p>
      </dgm:t>
    </dgm:pt>
    <dgm:pt modelId="{D15727BE-4BB4-41E2-BFCD-1CE00CE9A014}">
      <dgm:prSet phldrT="[Text]" phldr="0" custT="1"/>
      <dgm:spPr/>
      <dgm:t>
        <a:bodyPr vert="horz" wrap="square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2000" dirty="0"/>
            <a:t>Allocation plus transparente, partagée et alignée sur les enjeux du PRS</a:t>
          </a:r>
        </a:p>
      </dgm:t>
    </dgm:pt>
    <dgm:pt modelId="{1F3BA15B-B772-426D-8549-F05D47B0B0FC}" type="parTrans" cxnId="{FBC08726-284D-45F2-9469-92F71A561E98}">
      <dgm:prSet/>
      <dgm:spPr/>
      <dgm:t>
        <a:bodyPr/>
        <a:lstStyle/>
        <a:p>
          <a:endParaRPr lang="zh-CN" altLang="en-US"/>
        </a:p>
      </dgm:t>
    </dgm:pt>
    <dgm:pt modelId="{021F6AB3-21C2-4079-A40A-CA1B5C51BD93}" type="sibTrans" cxnId="{FBC08726-284D-45F2-9469-92F71A561E98}">
      <dgm:prSet/>
      <dgm:spPr/>
      <dgm:t>
        <a:bodyPr/>
        <a:lstStyle/>
        <a:p>
          <a:endParaRPr lang="zh-CN" altLang="en-US"/>
        </a:p>
      </dgm:t>
    </dgm:pt>
    <dgm:pt modelId="{24DAAE02-02E7-4412-8074-A0C4CAA380D7}">
      <dgm:prSet phldrT="[Text]" phldr="0" custT="0"/>
      <dgm:spPr/>
      <dgm:t>
        <a:bodyPr vert="horz" wrap="square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Mobilisation des possibilités de fongibilité</a:t>
          </a:r>
        </a:p>
      </dgm:t>
    </dgm:pt>
    <dgm:pt modelId="{A85E77B5-A1A5-43C8-9868-413E99F101A0}" type="parTrans" cxnId="{CB4D7065-65D8-4117-83BB-620D8B86AD14}">
      <dgm:prSet/>
      <dgm:spPr/>
      <dgm:t>
        <a:bodyPr/>
        <a:lstStyle/>
        <a:p>
          <a:endParaRPr lang="zh-CN" altLang="en-US"/>
        </a:p>
      </dgm:t>
    </dgm:pt>
    <dgm:pt modelId="{E253A3F8-AA58-4BB8-A0BD-0BB7ECC546C3}" type="sibTrans" cxnId="{CB4D7065-65D8-4117-83BB-620D8B86AD14}">
      <dgm:prSet/>
      <dgm:spPr/>
      <dgm:t>
        <a:bodyPr/>
        <a:lstStyle/>
        <a:p>
          <a:endParaRPr lang="zh-CN" altLang="en-US"/>
        </a:p>
      </dgm:t>
    </dgm:pt>
    <dgm:pt modelId="{A5880797-7454-4E44-8518-F4D8354F0963}">
      <dgm:prSet phldrT="[Text]" phldr="0" custT="0"/>
      <dgm:spPr/>
      <dgm:t>
        <a:bodyPr vert="horz" wrap="square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Expérimentation de financements (art. 51 LFSS pour 2018)</a:t>
          </a:r>
        </a:p>
      </dgm:t>
    </dgm:pt>
    <dgm:pt modelId="{96CD46E7-D239-40C7-B5C4-376FEEE43C15}" type="parTrans" cxnId="{9A0DA0EB-12F7-47B5-9E2E-89DD4083CACE}">
      <dgm:prSet/>
      <dgm:spPr/>
      <dgm:t>
        <a:bodyPr/>
        <a:lstStyle/>
        <a:p>
          <a:endParaRPr lang="zh-CN" altLang="en-US"/>
        </a:p>
      </dgm:t>
    </dgm:pt>
    <dgm:pt modelId="{0076998F-56E1-4A10-A709-E2811BD7C4FB}" type="sibTrans" cxnId="{9A0DA0EB-12F7-47B5-9E2E-89DD4083CACE}">
      <dgm:prSet/>
      <dgm:spPr/>
      <dgm:t>
        <a:bodyPr/>
        <a:lstStyle/>
        <a:p>
          <a:endParaRPr lang="zh-CN" altLang="en-US"/>
        </a:p>
      </dgm:t>
    </dgm:pt>
    <dgm:pt modelId="{4D315E99-0C43-45A4-992D-96298A591A40}">
      <dgm:prSet phldr="0" custT="0"/>
      <dgm:spPr/>
      <dgm:t>
        <a:bodyPr vert="horz" wrap="square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Meilleur discernement dans la dépense</a:t>
          </a:r>
        </a:p>
      </dgm:t>
    </dgm:pt>
    <dgm:pt modelId="{21D9356C-91E1-433C-907E-0CBA7FEFB4D7}" type="parTrans" cxnId="{00B29118-BB66-4878-A5D0-0DEFB9E644AA}">
      <dgm:prSet/>
      <dgm:spPr/>
      <dgm:t>
        <a:bodyPr/>
        <a:lstStyle/>
        <a:p>
          <a:endParaRPr lang="fr-FR"/>
        </a:p>
      </dgm:t>
    </dgm:pt>
    <dgm:pt modelId="{4724E047-B231-4346-8B1C-1CD34BC9B1C2}" type="sibTrans" cxnId="{00B29118-BB66-4878-A5D0-0DEFB9E644AA}">
      <dgm:prSet/>
      <dgm:spPr/>
      <dgm:t>
        <a:bodyPr/>
        <a:lstStyle/>
        <a:p>
          <a:endParaRPr lang="fr-FR"/>
        </a:p>
      </dgm:t>
    </dgm:pt>
    <dgm:pt modelId="{CF42B0CB-CDDD-42A1-B3A1-FBB34F262C63}" type="pres">
      <dgm:prSet presAssocID="{6068C167-2C01-4B0B-81C4-726248B418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52502C2-594A-4A13-A5FF-5CD5841BD847}" type="pres">
      <dgm:prSet presAssocID="{1D7F6E08-72A6-46CC-8870-C881D1493500}" presName="centerShape" presStyleLbl="node0" presStyleIdx="0" presStyleCnt="1"/>
      <dgm:spPr/>
      <dgm:t>
        <a:bodyPr/>
        <a:lstStyle/>
        <a:p>
          <a:endParaRPr lang="fr-FR"/>
        </a:p>
      </dgm:t>
    </dgm:pt>
    <dgm:pt modelId="{B849A6F3-9933-4C36-AF65-6098308CBC3C}" type="pres">
      <dgm:prSet presAssocID="{1F3BA15B-B772-426D-8549-F05D47B0B0FC}" presName="parTrans" presStyleLbl="bgSibTrans2D1" presStyleIdx="0" presStyleCnt="4"/>
      <dgm:spPr/>
      <dgm:t>
        <a:bodyPr/>
        <a:lstStyle/>
        <a:p>
          <a:endParaRPr lang="fr-FR"/>
        </a:p>
      </dgm:t>
    </dgm:pt>
    <dgm:pt modelId="{B1756079-1332-4090-9A47-D2C0EDB7FB22}" type="pres">
      <dgm:prSet presAssocID="{D15727BE-4BB4-41E2-BFCD-1CE00CE9A014}" presName="node" presStyleLbl="node1" presStyleIdx="0" presStyleCnt="4" custScaleY="1073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478794-BDE0-4AD6-9479-89CDBFC37EB7}" type="pres">
      <dgm:prSet presAssocID="{A85E77B5-A1A5-43C8-9868-413E99F101A0}" presName="parTrans" presStyleLbl="bgSibTrans2D1" presStyleIdx="1" presStyleCnt="4"/>
      <dgm:spPr/>
      <dgm:t>
        <a:bodyPr/>
        <a:lstStyle/>
        <a:p>
          <a:endParaRPr lang="fr-FR"/>
        </a:p>
      </dgm:t>
    </dgm:pt>
    <dgm:pt modelId="{3868CDED-247C-4EE9-95A2-ED400A267946}" type="pres">
      <dgm:prSet presAssocID="{24DAAE02-02E7-4412-8074-A0C4CAA380D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718308-59AC-43E6-A882-4828EE4494C2}" type="pres">
      <dgm:prSet presAssocID="{96CD46E7-D239-40C7-B5C4-376FEEE43C15}" presName="parTrans" presStyleLbl="bgSibTrans2D1" presStyleIdx="2" presStyleCnt="4"/>
      <dgm:spPr/>
      <dgm:t>
        <a:bodyPr/>
        <a:lstStyle/>
        <a:p>
          <a:endParaRPr lang="fr-FR"/>
        </a:p>
      </dgm:t>
    </dgm:pt>
    <dgm:pt modelId="{5E0D0BC9-3E91-4623-8C1A-C4A70EB3594B}" type="pres">
      <dgm:prSet presAssocID="{A5880797-7454-4E44-8518-F4D8354F09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7264F9-0A03-48DA-8CAA-2D585E669BE7}" type="pres">
      <dgm:prSet presAssocID="{21D9356C-91E1-433C-907E-0CBA7FEFB4D7}" presName="parTrans" presStyleLbl="bgSibTrans2D1" presStyleIdx="3" presStyleCnt="4"/>
      <dgm:spPr/>
      <dgm:t>
        <a:bodyPr/>
        <a:lstStyle/>
        <a:p>
          <a:endParaRPr lang="fr-FR"/>
        </a:p>
      </dgm:t>
    </dgm:pt>
    <dgm:pt modelId="{3E4404E8-0A61-4D1C-90AA-E9B597DB3758}" type="pres">
      <dgm:prSet presAssocID="{4D315E99-0C43-45A4-992D-96298A591A4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61C061E-665E-48DD-8438-92B9A066E85D}" type="presOf" srcId="{21D9356C-91E1-433C-907E-0CBA7FEFB4D7}" destId="{FA7264F9-0A03-48DA-8CAA-2D585E669BE7}" srcOrd="0" destOrd="0" presId="urn:microsoft.com/office/officeart/2005/8/layout/radial4#3"/>
    <dgm:cxn modelId="{68953B3A-C6C6-4C9C-9A8D-751227E1CADF}" type="presOf" srcId="{A85E77B5-A1A5-43C8-9868-413E99F101A0}" destId="{8A478794-BDE0-4AD6-9479-89CDBFC37EB7}" srcOrd="0" destOrd="0" presId="urn:microsoft.com/office/officeart/2005/8/layout/radial4#3"/>
    <dgm:cxn modelId="{00B29118-BB66-4878-A5D0-0DEFB9E644AA}" srcId="{1D7F6E08-72A6-46CC-8870-C881D1493500}" destId="{4D315E99-0C43-45A4-992D-96298A591A40}" srcOrd="3" destOrd="0" parTransId="{21D9356C-91E1-433C-907E-0CBA7FEFB4D7}" sibTransId="{4724E047-B231-4346-8B1C-1CD34BC9B1C2}"/>
    <dgm:cxn modelId="{535C61A2-3807-46F7-BB5D-C93E14D7D1E6}" srcId="{6068C167-2C01-4B0B-81C4-726248B418D0}" destId="{1D7F6E08-72A6-46CC-8870-C881D1493500}" srcOrd="0" destOrd="0" parTransId="{59A2FE02-4165-4339-BF9A-AEAE1424E52B}" sibTransId="{E44612D1-CAFE-4D30-B4AA-78C3474158AA}"/>
    <dgm:cxn modelId="{1487F47C-3CD2-4746-8DD8-EFA912E26C9C}" type="presOf" srcId="{96CD46E7-D239-40C7-B5C4-376FEEE43C15}" destId="{D0718308-59AC-43E6-A882-4828EE4494C2}" srcOrd="0" destOrd="0" presId="urn:microsoft.com/office/officeart/2005/8/layout/radial4#3"/>
    <dgm:cxn modelId="{8DC06870-8A27-4E1D-B549-18A5171A7AE3}" type="presOf" srcId="{A5880797-7454-4E44-8518-F4D8354F0963}" destId="{5E0D0BC9-3E91-4623-8C1A-C4A70EB3594B}" srcOrd="0" destOrd="0" presId="urn:microsoft.com/office/officeart/2005/8/layout/radial4#3"/>
    <dgm:cxn modelId="{BD3E33E3-8903-4E4F-8CF4-64F21A46D9C0}" type="presOf" srcId="{1F3BA15B-B772-426D-8549-F05D47B0B0FC}" destId="{B849A6F3-9933-4C36-AF65-6098308CBC3C}" srcOrd="0" destOrd="0" presId="urn:microsoft.com/office/officeart/2005/8/layout/radial4#3"/>
    <dgm:cxn modelId="{6A059370-2D8B-40D2-97A2-1E41787585CF}" type="presOf" srcId="{24DAAE02-02E7-4412-8074-A0C4CAA380D7}" destId="{3868CDED-247C-4EE9-95A2-ED400A267946}" srcOrd="0" destOrd="0" presId="urn:microsoft.com/office/officeart/2005/8/layout/radial4#3"/>
    <dgm:cxn modelId="{CB4D7065-65D8-4117-83BB-620D8B86AD14}" srcId="{1D7F6E08-72A6-46CC-8870-C881D1493500}" destId="{24DAAE02-02E7-4412-8074-A0C4CAA380D7}" srcOrd="1" destOrd="0" parTransId="{A85E77B5-A1A5-43C8-9868-413E99F101A0}" sibTransId="{E253A3F8-AA58-4BB8-A0BD-0BB7ECC546C3}"/>
    <dgm:cxn modelId="{9A0DA0EB-12F7-47B5-9E2E-89DD4083CACE}" srcId="{1D7F6E08-72A6-46CC-8870-C881D1493500}" destId="{A5880797-7454-4E44-8518-F4D8354F0963}" srcOrd="2" destOrd="0" parTransId="{96CD46E7-D239-40C7-B5C4-376FEEE43C15}" sibTransId="{0076998F-56E1-4A10-A709-E2811BD7C4FB}"/>
    <dgm:cxn modelId="{667E5BE0-A662-4272-ABA0-2B2DD652E1FB}" type="presOf" srcId="{D15727BE-4BB4-41E2-BFCD-1CE00CE9A014}" destId="{B1756079-1332-4090-9A47-D2C0EDB7FB22}" srcOrd="0" destOrd="0" presId="urn:microsoft.com/office/officeart/2005/8/layout/radial4#3"/>
    <dgm:cxn modelId="{FBC08726-284D-45F2-9469-92F71A561E98}" srcId="{1D7F6E08-72A6-46CC-8870-C881D1493500}" destId="{D15727BE-4BB4-41E2-BFCD-1CE00CE9A014}" srcOrd="0" destOrd="0" parTransId="{1F3BA15B-B772-426D-8549-F05D47B0B0FC}" sibTransId="{021F6AB3-21C2-4079-A40A-CA1B5C51BD93}"/>
    <dgm:cxn modelId="{7EC30564-6FC4-4170-96B1-9587D108BA56}" type="presOf" srcId="{1D7F6E08-72A6-46CC-8870-C881D1493500}" destId="{B52502C2-594A-4A13-A5FF-5CD5841BD847}" srcOrd="0" destOrd="0" presId="urn:microsoft.com/office/officeart/2005/8/layout/radial4#3"/>
    <dgm:cxn modelId="{AD2E1D04-C047-488A-A95D-7C3354CA3899}" type="presOf" srcId="{6068C167-2C01-4B0B-81C4-726248B418D0}" destId="{CF42B0CB-CDDD-42A1-B3A1-FBB34F262C63}" srcOrd="0" destOrd="0" presId="urn:microsoft.com/office/officeart/2005/8/layout/radial4#3"/>
    <dgm:cxn modelId="{F8D0683F-A7E3-4931-865E-287AF34FB290}" type="presOf" srcId="{4D315E99-0C43-45A4-992D-96298A591A40}" destId="{3E4404E8-0A61-4D1C-90AA-E9B597DB3758}" srcOrd="0" destOrd="0" presId="urn:microsoft.com/office/officeart/2005/8/layout/radial4#3"/>
    <dgm:cxn modelId="{9C08E058-6E41-4060-8CE3-7BEC2CB47F7F}" type="presParOf" srcId="{CF42B0CB-CDDD-42A1-B3A1-FBB34F262C63}" destId="{B52502C2-594A-4A13-A5FF-5CD5841BD847}" srcOrd="0" destOrd="0" presId="urn:microsoft.com/office/officeart/2005/8/layout/radial4#3"/>
    <dgm:cxn modelId="{B20408EC-0BD6-4B12-B6B4-C36EDF67607A}" type="presParOf" srcId="{CF42B0CB-CDDD-42A1-B3A1-FBB34F262C63}" destId="{B849A6F3-9933-4C36-AF65-6098308CBC3C}" srcOrd="1" destOrd="0" presId="urn:microsoft.com/office/officeart/2005/8/layout/radial4#3"/>
    <dgm:cxn modelId="{28B44117-E7D4-42E8-8C3B-7DCE25DAD218}" type="presParOf" srcId="{CF42B0CB-CDDD-42A1-B3A1-FBB34F262C63}" destId="{B1756079-1332-4090-9A47-D2C0EDB7FB22}" srcOrd="2" destOrd="0" presId="urn:microsoft.com/office/officeart/2005/8/layout/radial4#3"/>
    <dgm:cxn modelId="{4CD636DD-1062-49AF-B503-358207828727}" type="presParOf" srcId="{CF42B0CB-CDDD-42A1-B3A1-FBB34F262C63}" destId="{8A478794-BDE0-4AD6-9479-89CDBFC37EB7}" srcOrd="3" destOrd="0" presId="urn:microsoft.com/office/officeart/2005/8/layout/radial4#3"/>
    <dgm:cxn modelId="{39424411-AC18-474D-B377-E90F073B5FE5}" type="presParOf" srcId="{CF42B0CB-CDDD-42A1-B3A1-FBB34F262C63}" destId="{3868CDED-247C-4EE9-95A2-ED400A267946}" srcOrd="4" destOrd="0" presId="urn:microsoft.com/office/officeart/2005/8/layout/radial4#3"/>
    <dgm:cxn modelId="{89131F62-9FB8-458E-9144-7F45657AB4D2}" type="presParOf" srcId="{CF42B0CB-CDDD-42A1-B3A1-FBB34F262C63}" destId="{D0718308-59AC-43E6-A882-4828EE4494C2}" srcOrd="5" destOrd="0" presId="urn:microsoft.com/office/officeart/2005/8/layout/radial4#3"/>
    <dgm:cxn modelId="{3D5E8081-2BB8-4D25-BFDB-ED880F94B92E}" type="presParOf" srcId="{CF42B0CB-CDDD-42A1-B3A1-FBB34F262C63}" destId="{5E0D0BC9-3E91-4623-8C1A-C4A70EB3594B}" srcOrd="6" destOrd="0" presId="urn:microsoft.com/office/officeart/2005/8/layout/radial4#3"/>
    <dgm:cxn modelId="{41B26939-119C-45B5-A050-8D4610206DEC}" type="presParOf" srcId="{CF42B0CB-CDDD-42A1-B3A1-FBB34F262C63}" destId="{FA7264F9-0A03-48DA-8CAA-2D585E669BE7}" srcOrd="7" destOrd="0" presId="urn:microsoft.com/office/officeart/2005/8/layout/radial4#3"/>
    <dgm:cxn modelId="{7DC9AD5E-4C56-490F-B40A-CABC1A77A3EA}" type="presParOf" srcId="{CF42B0CB-CDDD-42A1-B3A1-FBB34F262C63}" destId="{3E4404E8-0A61-4D1C-90AA-E9B597DB3758}" srcOrd="8" destOrd="0" presId="urn:microsoft.com/office/officeart/2005/8/layout/radial4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068C167-2C01-4B0B-81C4-726248B418D0}" type="doc">
      <dgm:prSet loTypeId="urn:microsoft.com/office/officeart/2005/8/layout/radial4#4" loCatId="relationship" qsTypeId="urn:microsoft.com/office/officeart/2005/8/quickstyle/simple1#9" qsCatId="simple" csTypeId="urn:microsoft.com/office/officeart/2005/8/colors/accent1_2#5" csCatId="accent1" phldr="1"/>
      <dgm:spPr/>
      <dgm:t>
        <a:bodyPr/>
        <a:lstStyle/>
        <a:p>
          <a:endParaRPr lang="zh-CN" altLang="en-US"/>
        </a:p>
      </dgm:t>
    </dgm:pt>
    <dgm:pt modelId="{1D7F6E08-72A6-46CC-8870-C881D1493500}">
      <dgm:prSet phldrT="[Text]" phldr="0" custT="0"/>
      <dgm:spPr>
        <a:solidFill>
          <a:srgbClr val="0066CC"/>
        </a:solidFill>
      </dgm:spPr>
      <dgm:t>
        <a:bodyPr vert="horz" wrap="square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/>
            <a:t>Objectif :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des données mieux partagées entre les professionnels, mieux utilisées à des fins de connaisance</a:t>
          </a:r>
        </a:p>
      </dgm:t>
    </dgm:pt>
    <dgm:pt modelId="{59A2FE02-4165-4339-BF9A-AEAE1424E52B}" type="parTrans" cxnId="{8707C806-DB18-4E9E-99D9-AB3D789E6048}">
      <dgm:prSet/>
      <dgm:spPr/>
      <dgm:t>
        <a:bodyPr/>
        <a:lstStyle/>
        <a:p>
          <a:endParaRPr lang="zh-CN" altLang="en-US"/>
        </a:p>
      </dgm:t>
    </dgm:pt>
    <dgm:pt modelId="{E44612D1-CAFE-4D30-B4AA-78C3474158AA}" type="sibTrans" cxnId="{8707C806-DB18-4E9E-99D9-AB3D789E6048}">
      <dgm:prSet/>
      <dgm:spPr/>
      <dgm:t>
        <a:bodyPr/>
        <a:lstStyle/>
        <a:p>
          <a:endParaRPr lang="zh-CN" altLang="en-US"/>
        </a:p>
      </dgm:t>
    </dgm:pt>
    <dgm:pt modelId="{D15727BE-4BB4-41E2-BFCD-1CE00CE9A014}">
      <dgm:prSet phldrT="[Text]" phldr="0" custT="1"/>
      <dgm:spPr>
        <a:solidFill>
          <a:srgbClr val="0066CC"/>
        </a:solidFill>
      </dgm:spPr>
      <dgm:t>
        <a:bodyPr vert="horz" wrap="square"/>
        <a:lstStyle>
          <a:lvl1pPr algn="ctr">
            <a:defRPr sz="2100"/>
          </a:lvl1pPr>
          <a:lvl2pPr marL="171450" indent="-171450" algn="ctr">
            <a:defRPr sz="1600"/>
          </a:lvl2pPr>
          <a:lvl3pPr marL="342900" indent="-171450" algn="ctr">
            <a:defRPr sz="1600"/>
          </a:lvl3pPr>
          <a:lvl4pPr marL="514350" indent="-171450" algn="ctr">
            <a:defRPr sz="1600"/>
          </a:lvl4pPr>
          <a:lvl5pPr marL="685800" indent="-171450" algn="ctr">
            <a:defRPr sz="1600"/>
          </a:lvl5pPr>
          <a:lvl6pPr marL="857250" indent="-171450" algn="ctr">
            <a:defRPr sz="1600"/>
          </a:lvl6pPr>
          <a:lvl7pPr marL="1028700" indent="-171450" algn="ctr">
            <a:defRPr sz="1600"/>
          </a:lvl7pPr>
          <a:lvl8pPr marL="1200150" indent="-171450" algn="ctr">
            <a:defRPr sz="1600"/>
          </a:lvl8pPr>
          <a:lvl9pPr marL="1371600" indent="-171450" algn="ctr">
            <a:defRPr sz="16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2000" dirty="0"/>
            <a:t>Programme e-parcours : service aux professionnels et aux patients</a:t>
          </a:r>
        </a:p>
      </dgm:t>
    </dgm:pt>
    <dgm:pt modelId="{1F3BA15B-B772-426D-8549-F05D47B0B0FC}" type="parTrans" cxnId="{82C2422A-C0DC-44EE-AE9F-DBCF7A9FE366}">
      <dgm:prSet/>
      <dgm:spPr>
        <a:solidFill>
          <a:srgbClr val="CCECFF"/>
        </a:solidFill>
      </dgm:spPr>
      <dgm:t>
        <a:bodyPr/>
        <a:lstStyle/>
        <a:p>
          <a:endParaRPr lang="zh-CN" altLang="en-US"/>
        </a:p>
      </dgm:t>
    </dgm:pt>
    <dgm:pt modelId="{021F6AB3-21C2-4079-A40A-CA1B5C51BD93}" type="sibTrans" cxnId="{82C2422A-C0DC-44EE-AE9F-DBCF7A9FE366}">
      <dgm:prSet/>
      <dgm:spPr/>
      <dgm:t>
        <a:bodyPr/>
        <a:lstStyle/>
        <a:p>
          <a:endParaRPr lang="zh-CN" altLang="en-US"/>
        </a:p>
      </dgm:t>
    </dgm:pt>
    <dgm:pt modelId="{24DAAE02-02E7-4412-8074-A0C4CAA380D7}">
      <dgm:prSet phldrT="[Text]" phldr="0" custT="0"/>
      <dgm:spPr>
        <a:solidFill>
          <a:srgbClr val="0066CC"/>
        </a:solidFill>
      </dgm:spPr>
      <dgm:t>
        <a:bodyPr vert="horz" wrap="square"/>
        <a:lstStyle>
          <a:lvl1pPr algn="ctr">
            <a:defRPr sz="2100"/>
          </a:lvl1pPr>
          <a:lvl2pPr marL="171450" indent="-171450" algn="ctr">
            <a:defRPr sz="1600"/>
          </a:lvl2pPr>
          <a:lvl3pPr marL="342900" indent="-171450" algn="ctr">
            <a:defRPr sz="1600"/>
          </a:lvl3pPr>
          <a:lvl4pPr marL="514350" indent="-171450" algn="ctr">
            <a:defRPr sz="1600"/>
          </a:lvl4pPr>
          <a:lvl5pPr marL="685800" indent="-171450" algn="ctr">
            <a:defRPr sz="1600"/>
          </a:lvl5pPr>
          <a:lvl6pPr marL="857250" indent="-171450" algn="ctr">
            <a:defRPr sz="1600"/>
          </a:lvl6pPr>
          <a:lvl7pPr marL="1028700" indent="-171450" algn="ctr">
            <a:defRPr sz="1600"/>
          </a:lvl7pPr>
          <a:lvl8pPr marL="1200150" indent="-171450" algn="ctr">
            <a:defRPr sz="1600"/>
          </a:lvl8pPr>
          <a:lvl9pPr marL="1371600" indent="-171450" algn="ctr">
            <a:defRPr sz="16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dirty="0"/>
            <a:t>Sécurité des données personnelles (intégrité, confidentialité)</a:t>
          </a:r>
        </a:p>
      </dgm:t>
    </dgm:pt>
    <dgm:pt modelId="{A85E77B5-A1A5-43C8-9868-413E99F101A0}" type="parTrans" cxnId="{4F9E13E9-A335-4FC0-A8C5-1D945E61F4BE}">
      <dgm:prSet/>
      <dgm:spPr>
        <a:solidFill>
          <a:srgbClr val="CCECFF"/>
        </a:solidFill>
      </dgm:spPr>
      <dgm:t>
        <a:bodyPr/>
        <a:lstStyle/>
        <a:p>
          <a:endParaRPr lang="zh-CN" altLang="en-US"/>
        </a:p>
      </dgm:t>
    </dgm:pt>
    <dgm:pt modelId="{E253A3F8-AA58-4BB8-A0BD-0BB7ECC546C3}" type="sibTrans" cxnId="{4F9E13E9-A335-4FC0-A8C5-1D945E61F4BE}">
      <dgm:prSet/>
      <dgm:spPr/>
      <dgm:t>
        <a:bodyPr/>
        <a:lstStyle/>
        <a:p>
          <a:endParaRPr lang="zh-CN" altLang="en-US"/>
        </a:p>
      </dgm:t>
    </dgm:pt>
    <dgm:pt modelId="{A5880797-7454-4E44-8518-F4D8354F0963}">
      <dgm:prSet phldrT="[Text]" phldr="0" custT="0"/>
      <dgm:spPr>
        <a:solidFill>
          <a:srgbClr val="0066CC"/>
        </a:solidFill>
      </dgm:spPr>
      <dgm:t>
        <a:bodyPr vert="horz" wrap="square"/>
        <a:lstStyle>
          <a:lvl1pPr algn="ctr">
            <a:defRPr sz="2100"/>
          </a:lvl1pPr>
          <a:lvl2pPr marL="171450" indent="-171450" algn="ctr">
            <a:defRPr sz="1600"/>
          </a:lvl2pPr>
          <a:lvl3pPr marL="342900" indent="-171450" algn="ctr">
            <a:defRPr sz="1600"/>
          </a:lvl3pPr>
          <a:lvl4pPr marL="514350" indent="-171450" algn="ctr">
            <a:defRPr sz="1600"/>
          </a:lvl4pPr>
          <a:lvl5pPr marL="685800" indent="-171450" algn="ctr">
            <a:defRPr sz="1600"/>
          </a:lvl5pPr>
          <a:lvl6pPr marL="857250" indent="-171450" algn="ctr">
            <a:defRPr sz="1600"/>
          </a:lvl6pPr>
          <a:lvl7pPr marL="1028700" indent="-171450" algn="ctr">
            <a:defRPr sz="1600"/>
          </a:lvl7pPr>
          <a:lvl8pPr marL="1200150" indent="-171450" algn="ctr">
            <a:defRPr sz="1600"/>
          </a:lvl8pPr>
          <a:lvl9pPr marL="1371600" indent="-171450" algn="ctr">
            <a:defRPr sz="16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Meilleur partage des besoins, des connaissances et des analyses</a:t>
          </a:r>
        </a:p>
      </dgm:t>
    </dgm:pt>
    <dgm:pt modelId="{96CD46E7-D239-40C7-B5C4-376FEEE43C15}" type="parTrans" cxnId="{D1DA0C94-B718-47C8-A664-65BE0B396BAF}">
      <dgm:prSet/>
      <dgm:spPr>
        <a:solidFill>
          <a:srgbClr val="CCECFF"/>
        </a:solidFill>
      </dgm:spPr>
      <dgm:t>
        <a:bodyPr/>
        <a:lstStyle/>
        <a:p>
          <a:endParaRPr lang="zh-CN" altLang="en-US"/>
        </a:p>
      </dgm:t>
    </dgm:pt>
    <dgm:pt modelId="{0076998F-56E1-4A10-A709-E2811BD7C4FB}" type="sibTrans" cxnId="{D1DA0C94-B718-47C8-A664-65BE0B396BAF}">
      <dgm:prSet/>
      <dgm:spPr/>
      <dgm:t>
        <a:bodyPr/>
        <a:lstStyle/>
        <a:p>
          <a:endParaRPr lang="zh-CN" altLang="en-US"/>
        </a:p>
      </dgm:t>
    </dgm:pt>
    <dgm:pt modelId="{4D315E99-0C43-45A4-992D-96298A591A40}">
      <dgm:prSet phldr="0" custT="0"/>
      <dgm:spPr>
        <a:solidFill>
          <a:srgbClr val="0066CC"/>
        </a:solidFill>
      </dgm:spPr>
      <dgm:t>
        <a:bodyPr vert="horz" wrap="square"/>
        <a:lstStyle>
          <a:lvl1pPr algn="ctr">
            <a:defRPr sz="2100"/>
          </a:lvl1pPr>
          <a:lvl2pPr marL="171450" indent="-171450" algn="ctr">
            <a:defRPr sz="1600"/>
          </a:lvl2pPr>
          <a:lvl3pPr marL="342900" indent="-171450" algn="ctr">
            <a:defRPr sz="1600"/>
          </a:lvl3pPr>
          <a:lvl4pPr marL="514350" indent="-171450" algn="ctr">
            <a:defRPr sz="1600"/>
          </a:lvl4pPr>
          <a:lvl5pPr marL="685800" indent="-171450" algn="ctr">
            <a:defRPr sz="1600"/>
          </a:lvl5pPr>
          <a:lvl6pPr marL="857250" indent="-171450" algn="ctr">
            <a:defRPr sz="1600"/>
          </a:lvl6pPr>
          <a:lvl7pPr marL="1028700" indent="-171450" algn="ctr">
            <a:defRPr sz="1600"/>
          </a:lvl7pPr>
          <a:lvl8pPr marL="1200150" indent="-171450" algn="ctr">
            <a:defRPr sz="1600"/>
          </a:lvl8pPr>
          <a:lvl9pPr marL="1371600" indent="-171450" algn="ctr">
            <a:defRPr sz="16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/>
            <a:t>Innovation</a:t>
          </a:r>
        </a:p>
      </dgm:t>
    </dgm:pt>
    <dgm:pt modelId="{21D9356C-91E1-433C-907E-0CBA7FEFB4D7}" type="parTrans" cxnId="{C689298D-82E4-4AB9-B34F-88D9EFD44B27}">
      <dgm:prSet/>
      <dgm:spPr>
        <a:solidFill>
          <a:srgbClr val="CCECFF"/>
        </a:solidFill>
      </dgm:spPr>
      <dgm:t>
        <a:bodyPr/>
        <a:lstStyle/>
        <a:p>
          <a:endParaRPr lang="fr-FR"/>
        </a:p>
      </dgm:t>
    </dgm:pt>
    <dgm:pt modelId="{4724E047-B231-4346-8B1C-1CD34BC9B1C2}" type="sibTrans" cxnId="{C689298D-82E4-4AB9-B34F-88D9EFD44B27}">
      <dgm:prSet/>
      <dgm:spPr/>
      <dgm:t>
        <a:bodyPr/>
        <a:lstStyle/>
        <a:p>
          <a:endParaRPr lang="fr-FR"/>
        </a:p>
      </dgm:t>
    </dgm:pt>
    <dgm:pt modelId="{CF42B0CB-CDDD-42A1-B3A1-FBB34F262C63}" type="pres">
      <dgm:prSet presAssocID="{6068C167-2C01-4B0B-81C4-726248B418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52502C2-594A-4A13-A5FF-5CD5841BD847}" type="pres">
      <dgm:prSet presAssocID="{1D7F6E08-72A6-46CC-8870-C881D1493500}" presName="centerShape" presStyleLbl="node0" presStyleIdx="0" presStyleCnt="1"/>
      <dgm:spPr/>
      <dgm:t>
        <a:bodyPr/>
        <a:lstStyle/>
        <a:p>
          <a:endParaRPr lang="fr-FR"/>
        </a:p>
      </dgm:t>
    </dgm:pt>
    <dgm:pt modelId="{B849A6F3-9933-4C36-AF65-6098308CBC3C}" type="pres">
      <dgm:prSet presAssocID="{1F3BA15B-B772-426D-8549-F05D47B0B0FC}" presName="parTrans" presStyleLbl="bgSibTrans2D1" presStyleIdx="0" presStyleCnt="4"/>
      <dgm:spPr/>
      <dgm:t>
        <a:bodyPr/>
        <a:lstStyle/>
        <a:p>
          <a:endParaRPr lang="fr-FR"/>
        </a:p>
      </dgm:t>
    </dgm:pt>
    <dgm:pt modelId="{B1756079-1332-4090-9A47-D2C0EDB7FB22}" type="pres">
      <dgm:prSet presAssocID="{D15727BE-4BB4-41E2-BFCD-1CE00CE9A01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478794-BDE0-4AD6-9479-89CDBFC37EB7}" type="pres">
      <dgm:prSet presAssocID="{A85E77B5-A1A5-43C8-9868-413E99F101A0}" presName="parTrans" presStyleLbl="bgSibTrans2D1" presStyleIdx="1" presStyleCnt="4"/>
      <dgm:spPr/>
      <dgm:t>
        <a:bodyPr/>
        <a:lstStyle/>
        <a:p>
          <a:endParaRPr lang="fr-FR"/>
        </a:p>
      </dgm:t>
    </dgm:pt>
    <dgm:pt modelId="{3868CDED-247C-4EE9-95A2-ED400A267946}" type="pres">
      <dgm:prSet presAssocID="{24DAAE02-02E7-4412-8074-A0C4CAA380D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718308-59AC-43E6-A882-4828EE4494C2}" type="pres">
      <dgm:prSet presAssocID="{96CD46E7-D239-40C7-B5C4-376FEEE43C15}" presName="parTrans" presStyleLbl="bgSibTrans2D1" presStyleIdx="2" presStyleCnt="4"/>
      <dgm:spPr/>
      <dgm:t>
        <a:bodyPr/>
        <a:lstStyle/>
        <a:p>
          <a:endParaRPr lang="fr-FR"/>
        </a:p>
      </dgm:t>
    </dgm:pt>
    <dgm:pt modelId="{5E0D0BC9-3E91-4623-8C1A-C4A70EB3594B}" type="pres">
      <dgm:prSet presAssocID="{A5880797-7454-4E44-8518-F4D8354F09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7264F9-0A03-48DA-8CAA-2D585E669BE7}" type="pres">
      <dgm:prSet presAssocID="{21D9356C-91E1-433C-907E-0CBA7FEFB4D7}" presName="parTrans" presStyleLbl="bgSibTrans2D1" presStyleIdx="3" presStyleCnt="4"/>
      <dgm:spPr/>
      <dgm:t>
        <a:bodyPr/>
        <a:lstStyle/>
        <a:p>
          <a:endParaRPr lang="fr-FR"/>
        </a:p>
      </dgm:t>
    </dgm:pt>
    <dgm:pt modelId="{3E4404E8-0A61-4D1C-90AA-E9B597DB3758}" type="pres">
      <dgm:prSet presAssocID="{4D315E99-0C43-45A4-992D-96298A591A4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F9E13E9-A335-4FC0-A8C5-1D945E61F4BE}" srcId="{1D7F6E08-72A6-46CC-8870-C881D1493500}" destId="{24DAAE02-02E7-4412-8074-A0C4CAA380D7}" srcOrd="1" destOrd="0" parTransId="{A85E77B5-A1A5-43C8-9868-413E99F101A0}" sibTransId="{E253A3F8-AA58-4BB8-A0BD-0BB7ECC546C3}"/>
    <dgm:cxn modelId="{79105513-32AB-4CEC-9765-D7C75BE60AF8}" type="presOf" srcId="{21D9356C-91E1-433C-907E-0CBA7FEFB4D7}" destId="{FA7264F9-0A03-48DA-8CAA-2D585E669BE7}" srcOrd="0" destOrd="0" presId="urn:microsoft.com/office/officeart/2005/8/layout/radial4#4"/>
    <dgm:cxn modelId="{D1DA0C94-B718-47C8-A664-65BE0B396BAF}" srcId="{1D7F6E08-72A6-46CC-8870-C881D1493500}" destId="{A5880797-7454-4E44-8518-F4D8354F0963}" srcOrd="2" destOrd="0" parTransId="{96CD46E7-D239-40C7-B5C4-376FEEE43C15}" sibTransId="{0076998F-56E1-4A10-A709-E2811BD7C4FB}"/>
    <dgm:cxn modelId="{80715A7E-4D6A-42C2-A8FA-049C53EAC4C8}" type="presOf" srcId="{D15727BE-4BB4-41E2-BFCD-1CE00CE9A014}" destId="{B1756079-1332-4090-9A47-D2C0EDB7FB22}" srcOrd="0" destOrd="0" presId="urn:microsoft.com/office/officeart/2005/8/layout/radial4#4"/>
    <dgm:cxn modelId="{0F487BE9-A863-42AD-86C9-FA972B2AB0BA}" type="presOf" srcId="{96CD46E7-D239-40C7-B5C4-376FEEE43C15}" destId="{D0718308-59AC-43E6-A882-4828EE4494C2}" srcOrd="0" destOrd="0" presId="urn:microsoft.com/office/officeart/2005/8/layout/radial4#4"/>
    <dgm:cxn modelId="{C8511617-96FC-4756-B162-02A83BFE53F5}" type="presOf" srcId="{1D7F6E08-72A6-46CC-8870-C881D1493500}" destId="{B52502C2-594A-4A13-A5FF-5CD5841BD847}" srcOrd="0" destOrd="0" presId="urn:microsoft.com/office/officeart/2005/8/layout/radial4#4"/>
    <dgm:cxn modelId="{ADF3DF56-4DC6-4C1C-A75B-3D67CC135495}" type="presOf" srcId="{A85E77B5-A1A5-43C8-9868-413E99F101A0}" destId="{8A478794-BDE0-4AD6-9479-89CDBFC37EB7}" srcOrd="0" destOrd="0" presId="urn:microsoft.com/office/officeart/2005/8/layout/radial4#4"/>
    <dgm:cxn modelId="{FD008396-A9CF-4AC8-93E4-F69A0ACFBB9D}" type="presOf" srcId="{1F3BA15B-B772-426D-8549-F05D47B0B0FC}" destId="{B849A6F3-9933-4C36-AF65-6098308CBC3C}" srcOrd="0" destOrd="0" presId="urn:microsoft.com/office/officeart/2005/8/layout/radial4#4"/>
    <dgm:cxn modelId="{C689298D-82E4-4AB9-B34F-88D9EFD44B27}" srcId="{1D7F6E08-72A6-46CC-8870-C881D1493500}" destId="{4D315E99-0C43-45A4-992D-96298A591A40}" srcOrd="3" destOrd="0" parTransId="{21D9356C-91E1-433C-907E-0CBA7FEFB4D7}" sibTransId="{4724E047-B231-4346-8B1C-1CD34BC9B1C2}"/>
    <dgm:cxn modelId="{3E51323E-4390-4135-A4AF-196C9F7F39E6}" type="presOf" srcId="{A5880797-7454-4E44-8518-F4D8354F0963}" destId="{5E0D0BC9-3E91-4623-8C1A-C4A70EB3594B}" srcOrd="0" destOrd="0" presId="urn:microsoft.com/office/officeart/2005/8/layout/radial4#4"/>
    <dgm:cxn modelId="{BAABAAC1-3144-492A-B4A9-08F6510F396B}" type="presOf" srcId="{24DAAE02-02E7-4412-8074-A0C4CAA380D7}" destId="{3868CDED-247C-4EE9-95A2-ED400A267946}" srcOrd="0" destOrd="0" presId="urn:microsoft.com/office/officeart/2005/8/layout/radial4#4"/>
    <dgm:cxn modelId="{BA2CCF72-FD5D-4F70-B489-867626CE1034}" type="presOf" srcId="{4D315E99-0C43-45A4-992D-96298A591A40}" destId="{3E4404E8-0A61-4D1C-90AA-E9B597DB3758}" srcOrd="0" destOrd="0" presId="urn:microsoft.com/office/officeart/2005/8/layout/radial4#4"/>
    <dgm:cxn modelId="{B3F1270E-F412-411B-B8BD-3B1C81768919}" type="presOf" srcId="{6068C167-2C01-4B0B-81C4-726248B418D0}" destId="{CF42B0CB-CDDD-42A1-B3A1-FBB34F262C63}" srcOrd="0" destOrd="0" presId="urn:microsoft.com/office/officeart/2005/8/layout/radial4#4"/>
    <dgm:cxn modelId="{8707C806-DB18-4E9E-99D9-AB3D789E6048}" srcId="{6068C167-2C01-4B0B-81C4-726248B418D0}" destId="{1D7F6E08-72A6-46CC-8870-C881D1493500}" srcOrd="0" destOrd="0" parTransId="{59A2FE02-4165-4339-BF9A-AEAE1424E52B}" sibTransId="{E44612D1-CAFE-4D30-B4AA-78C3474158AA}"/>
    <dgm:cxn modelId="{82C2422A-C0DC-44EE-AE9F-DBCF7A9FE366}" srcId="{1D7F6E08-72A6-46CC-8870-C881D1493500}" destId="{D15727BE-4BB4-41E2-BFCD-1CE00CE9A014}" srcOrd="0" destOrd="0" parTransId="{1F3BA15B-B772-426D-8549-F05D47B0B0FC}" sibTransId="{021F6AB3-21C2-4079-A40A-CA1B5C51BD93}"/>
    <dgm:cxn modelId="{E1278FDA-9D1F-4384-AC1C-A0AC699B90C7}" type="presParOf" srcId="{CF42B0CB-CDDD-42A1-B3A1-FBB34F262C63}" destId="{B52502C2-594A-4A13-A5FF-5CD5841BD847}" srcOrd="0" destOrd="0" presId="urn:microsoft.com/office/officeart/2005/8/layout/radial4#4"/>
    <dgm:cxn modelId="{EBD32379-8571-4C7E-9A09-A1BB30F47B09}" type="presParOf" srcId="{CF42B0CB-CDDD-42A1-B3A1-FBB34F262C63}" destId="{B849A6F3-9933-4C36-AF65-6098308CBC3C}" srcOrd="1" destOrd="0" presId="urn:microsoft.com/office/officeart/2005/8/layout/radial4#4"/>
    <dgm:cxn modelId="{49E86E18-837F-4290-BD13-B5BA4D436CA6}" type="presParOf" srcId="{CF42B0CB-CDDD-42A1-B3A1-FBB34F262C63}" destId="{B1756079-1332-4090-9A47-D2C0EDB7FB22}" srcOrd="2" destOrd="0" presId="urn:microsoft.com/office/officeart/2005/8/layout/radial4#4"/>
    <dgm:cxn modelId="{BC3A0D8B-21B5-47BE-8284-E594509F41BD}" type="presParOf" srcId="{CF42B0CB-CDDD-42A1-B3A1-FBB34F262C63}" destId="{8A478794-BDE0-4AD6-9479-89CDBFC37EB7}" srcOrd="3" destOrd="0" presId="urn:microsoft.com/office/officeart/2005/8/layout/radial4#4"/>
    <dgm:cxn modelId="{E00B9F67-DBA9-4345-8414-81425C52ACB0}" type="presParOf" srcId="{CF42B0CB-CDDD-42A1-B3A1-FBB34F262C63}" destId="{3868CDED-247C-4EE9-95A2-ED400A267946}" srcOrd="4" destOrd="0" presId="urn:microsoft.com/office/officeart/2005/8/layout/radial4#4"/>
    <dgm:cxn modelId="{1805B69B-2343-4316-922D-15EBE4FFBCF4}" type="presParOf" srcId="{CF42B0CB-CDDD-42A1-B3A1-FBB34F262C63}" destId="{D0718308-59AC-43E6-A882-4828EE4494C2}" srcOrd="5" destOrd="0" presId="urn:microsoft.com/office/officeart/2005/8/layout/radial4#4"/>
    <dgm:cxn modelId="{D025B27A-B3C3-4166-92F0-42F71E8FC6C0}" type="presParOf" srcId="{CF42B0CB-CDDD-42A1-B3A1-FBB34F262C63}" destId="{5E0D0BC9-3E91-4623-8C1A-C4A70EB3594B}" srcOrd="6" destOrd="0" presId="urn:microsoft.com/office/officeart/2005/8/layout/radial4#4"/>
    <dgm:cxn modelId="{1C8DD3FE-701F-4546-B9EA-F58B3854CF2C}" type="presParOf" srcId="{CF42B0CB-CDDD-42A1-B3A1-FBB34F262C63}" destId="{FA7264F9-0A03-48DA-8CAA-2D585E669BE7}" srcOrd="7" destOrd="0" presId="urn:microsoft.com/office/officeart/2005/8/layout/radial4#4"/>
    <dgm:cxn modelId="{F285E3BC-84EF-4A06-BB80-92BD926999ED}" type="presParOf" srcId="{CF42B0CB-CDDD-42A1-B3A1-FBB34F262C63}" destId="{3E4404E8-0A61-4D1C-90AA-E9B597DB3758}" srcOrd="8" destOrd="0" presId="urn:microsoft.com/office/officeart/2005/8/layout/radial4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960C0-2478-4BCF-A9C0-745AB8F5088C}">
      <dsp:nvSpPr>
        <dsp:cNvPr id="0" name=""/>
        <dsp:cNvSpPr/>
      </dsp:nvSpPr>
      <dsp:spPr>
        <a:xfrm>
          <a:off x="3559761" y="2127832"/>
          <a:ext cx="1518381" cy="1518381"/>
        </a:xfrm>
        <a:prstGeom prst="ellipse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700" kern="1200"/>
            <a:t>Renforcer les coalitions d'acteurs</a:t>
          </a:r>
          <a:endParaRPr lang="zh-CN" altLang="en-US" sz="1700" kern="1200"/>
        </a:p>
      </dsp:txBody>
      <dsp:txXfrm>
        <a:off x="3782123" y="2350194"/>
        <a:ext cx="1073657" cy="1073657"/>
      </dsp:txXfrm>
    </dsp:sp>
    <dsp:sp modelId="{EC0B8BA3-D1A0-4681-887A-385E8DD367D4}">
      <dsp:nvSpPr>
        <dsp:cNvPr id="0" name=""/>
        <dsp:cNvSpPr/>
      </dsp:nvSpPr>
      <dsp:spPr>
        <a:xfrm rot="16200000">
          <a:off x="4158313" y="1575708"/>
          <a:ext cx="321277" cy="516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>
        <a:off x="4206505" y="1727150"/>
        <a:ext cx="224894" cy="309749"/>
      </dsp:txXfrm>
    </dsp:sp>
    <dsp:sp modelId="{E439FB7C-643C-454F-9092-F27C7C66C5B0}">
      <dsp:nvSpPr>
        <dsp:cNvPr id="0" name=""/>
        <dsp:cNvSpPr/>
      </dsp:nvSpPr>
      <dsp:spPr>
        <a:xfrm>
          <a:off x="3559761" y="3266"/>
          <a:ext cx="1518381" cy="15183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 kern="1200"/>
            <a:t>SI de coordination autour du patient («e-parcours»)</a:t>
          </a:r>
        </a:p>
      </dsp:txBody>
      <dsp:txXfrm>
        <a:off x="3782123" y="225628"/>
        <a:ext cx="1073657" cy="1073657"/>
      </dsp:txXfrm>
    </dsp:sp>
    <dsp:sp modelId="{7B6555EF-08DC-4AF8-B351-7FF0D98BC600}">
      <dsp:nvSpPr>
        <dsp:cNvPr id="0" name=""/>
        <dsp:cNvSpPr/>
      </dsp:nvSpPr>
      <dsp:spPr>
        <a:xfrm rot="20520000">
          <a:off x="5159956" y="2303444"/>
          <a:ext cx="321277" cy="516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3451"/>
            <a:lumOff val="87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>
        <a:off x="5162315" y="2421586"/>
        <a:ext cx="224894" cy="309749"/>
      </dsp:txXfrm>
    </dsp:sp>
    <dsp:sp modelId="{DA72E5D4-62CF-433D-B5E8-B21F597C9891}">
      <dsp:nvSpPr>
        <dsp:cNvPr id="0" name=""/>
        <dsp:cNvSpPr/>
      </dsp:nvSpPr>
      <dsp:spPr>
        <a:xfrm>
          <a:off x="5580343" y="1471305"/>
          <a:ext cx="1518381" cy="15183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 kern="1200"/>
            <a:t>Convergence des dispositifs d'appui (MAIA, réseaux, ...)</a:t>
          </a:r>
        </a:p>
      </dsp:txBody>
      <dsp:txXfrm>
        <a:off x="5802705" y="1693667"/>
        <a:ext cx="1073657" cy="1073657"/>
      </dsp:txXfrm>
    </dsp:sp>
    <dsp:sp modelId="{BAA4AF61-D85D-4172-B49F-287A0B9C89FD}">
      <dsp:nvSpPr>
        <dsp:cNvPr id="0" name=""/>
        <dsp:cNvSpPr/>
      </dsp:nvSpPr>
      <dsp:spPr>
        <a:xfrm rot="3240000">
          <a:off x="4777363" y="3480946"/>
          <a:ext cx="321277" cy="516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>
        <a:off x="4797228" y="3545208"/>
        <a:ext cx="224894" cy="309749"/>
      </dsp:txXfrm>
    </dsp:sp>
    <dsp:sp modelId="{9E9F3594-8892-41E8-B3EB-FCDEECCFF202}">
      <dsp:nvSpPr>
        <dsp:cNvPr id="0" name=""/>
        <dsp:cNvSpPr/>
      </dsp:nvSpPr>
      <dsp:spPr>
        <a:xfrm>
          <a:off x="4808549" y="3846641"/>
          <a:ext cx="1518381" cy="15183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 kern="1200"/>
            <a:t>Expérimenter des financements au parcours</a:t>
          </a:r>
        </a:p>
      </dsp:txBody>
      <dsp:txXfrm>
        <a:off x="5030911" y="4069003"/>
        <a:ext cx="1073657" cy="1073657"/>
      </dsp:txXfrm>
    </dsp:sp>
    <dsp:sp modelId="{61326397-1233-4C08-8969-7FBCBC2B26B2}">
      <dsp:nvSpPr>
        <dsp:cNvPr id="0" name=""/>
        <dsp:cNvSpPr/>
      </dsp:nvSpPr>
      <dsp:spPr>
        <a:xfrm rot="7560000">
          <a:off x="3539264" y="3480946"/>
          <a:ext cx="321277" cy="516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0354"/>
            <a:lumOff val="262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 rot="10800000">
        <a:off x="3615782" y="3545208"/>
        <a:ext cx="224894" cy="309749"/>
      </dsp:txXfrm>
    </dsp:sp>
    <dsp:sp modelId="{EFD94A1D-1705-44D4-9F71-52ACA21AC469}">
      <dsp:nvSpPr>
        <dsp:cNvPr id="0" name=""/>
        <dsp:cNvSpPr/>
      </dsp:nvSpPr>
      <dsp:spPr>
        <a:xfrm>
          <a:off x="2310973" y="3846641"/>
          <a:ext cx="1518381" cy="15183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 kern="1200"/>
            <a:t>Repérage précoce (protocoles partagés, mobilisation des acteurs hors-santé)</a:t>
          </a:r>
        </a:p>
      </dsp:txBody>
      <dsp:txXfrm>
        <a:off x="2533335" y="4069003"/>
        <a:ext cx="1073657" cy="1073657"/>
      </dsp:txXfrm>
    </dsp:sp>
    <dsp:sp modelId="{C10C2F7F-C5DD-42F0-9E24-1766CAE554C8}">
      <dsp:nvSpPr>
        <dsp:cNvPr id="0" name=""/>
        <dsp:cNvSpPr/>
      </dsp:nvSpPr>
      <dsp:spPr>
        <a:xfrm rot="11880000">
          <a:off x="3156670" y="2303444"/>
          <a:ext cx="321277" cy="516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3805"/>
            <a:lumOff val="350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10800000">
        <a:off x="3250694" y="2421586"/>
        <a:ext cx="224894" cy="309749"/>
      </dsp:txXfrm>
    </dsp:sp>
    <dsp:sp modelId="{78AF16CE-8195-4660-9FE3-09D45F3FB4FF}">
      <dsp:nvSpPr>
        <dsp:cNvPr id="0" name=""/>
        <dsp:cNvSpPr/>
      </dsp:nvSpPr>
      <dsp:spPr>
        <a:xfrm>
          <a:off x="1539179" y="1471305"/>
          <a:ext cx="1518381" cy="15183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/>
            <a:t>Accompagnement thérapeutique personnalisé : réorganiser les prises en charge autour des lieux de vie</a:t>
          </a:r>
        </a:p>
      </dsp:txBody>
      <dsp:txXfrm>
        <a:off x="1761541" y="1693667"/>
        <a:ext cx="1073657" cy="10736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960C0-2478-4BCF-A9C0-745AB8F5088C}">
      <dsp:nvSpPr>
        <dsp:cNvPr id="0" name=""/>
        <dsp:cNvSpPr/>
      </dsp:nvSpPr>
      <dsp:spPr>
        <a:xfrm>
          <a:off x="3613537" y="1978730"/>
          <a:ext cx="1410829" cy="1410829"/>
        </a:xfrm>
        <a:prstGeom prst="ellipse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/>
            <a:t>Pertinence de la réponse aux besoins</a:t>
          </a:r>
        </a:p>
      </dsp:txBody>
      <dsp:txXfrm>
        <a:off x="3820148" y="2185341"/>
        <a:ext cx="997607" cy="997607"/>
      </dsp:txXfrm>
    </dsp:sp>
    <dsp:sp modelId="{EC0B8BA3-D1A0-4681-887A-385E8DD367D4}">
      <dsp:nvSpPr>
        <dsp:cNvPr id="0" name=""/>
        <dsp:cNvSpPr/>
      </dsp:nvSpPr>
      <dsp:spPr>
        <a:xfrm rot="16200000">
          <a:off x="4169470" y="1465308"/>
          <a:ext cx="298964" cy="4796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/>
        </a:p>
      </dsp:txBody>
      <dsp:txXfrm>
        <a:off x="4214315" y="1606089"/>
        <a:ext cx="209275" cy="287810"/>
      </dsp:txXfrm>
    </dsp:sp>
    <dsp:sp modelId="{E439FB7C-643C-454F-9092-F27C7C66C5B0}">
      <dsp:nvSpPr>
        <dsp:cNvPr id="0" name=""/>
        <dsp:cNvSpPr/>
      </dsp:nvSpPr>
      <dsp:spPr>
        <a:xfrm>
          <a:off x="3613537" y="3815"/>
          <a:ext cx="1410829" cy="1410829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 kern="1200"/>
            <a:t>Améliorer la qualité et la pertinence des prises en charge</a:t>
          </a:r>
        </a:p>
      </dsp:txBody>
      <dsp:txXfrm>
        <a:off x="3820148" y="210426"/>
        <a:ext cx="997607" cy="997607"/>
      </dsp:txXfrm>
    </dsp:sp>
    <dsp:sp modelId="{7B6555EF-08DC-4AF8-B351-7FF0D98BC600}">
      <dsp:nvSpPr>
        <dsp:cNvPr id="0" name=""/>
        <dsp:cNvSpPr/>
      </dsp:nvSpPr>
      <dsp:spPr>
        <a:xfrm rot="19800000">
          <a:off x="5017305" y="1954806"/>
          <a:ext cx="298964" cy="4796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225414"/>
            <a:satOff val="-17296"/>
            <a:lumOff val="146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/>
        </a:p>
      </dsp:txBody>
      <dsp:txXfrm>
        <a:off x="5023313" y="2073164"/>
        <a:ext cx="209275" cy="287810"/>
      </dsp:txXfrm>
    </dsp:sp>
    <dsp:sp modelId="{DA72E5D4-62CF-433D-B5E8-B21F597C9891}">
      <dsp:nvSpPr>
        <dsp:cNvPr id="0" name=""/>
        <dsp:cNvSpPr/>
      </dsp:nvSpPr>
      <dsp:spPr>
        <a:xfrm>
          <a:off x="5323863" y="991273"/>
          <a:ext cx="1410829" cy="1410829"/>
        </a:xfrm>
        <a:prstGeom prst="ellipse">
          <a:avLst/>
        </a:prstGeom>
        <a:solidFill>
          <a:schemeClr val="accent1">
            <a:shade val="50000"/>
            <a:hueOff val="-212570"/>
            <a:satOff val="-17060"/>
            <a:lumOff val="168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 kern="1200"/>
            <a:t>Rendre l'allocation de ressources plus pertinente et transparente</a:t>
          </a:r>
        </a:p>
      </dsp:txBody>
      <dsp:txXfrm>
        <a:off x="5530474" y="1197884"/>
        <a:ext cx="997607" cy="997607"/>
      </dsp:txXfrm>
    </dsp:sp>
    <dsp:sp modelId="{BAA4AF61-D85D-4172-B49F-287A0B9C89FD}">
      <dsp:nvSpPr>
        <dsp:cNvPr id="0" name=""/>
        <dsp:cNvSpPr/>
      </dsp:nvSpPr>
      <dsp:spPr>
        <a:xfrm rot="1800000">
          <a:off x="5017305" y="2933801"/>
          <a:ext cx="298964" cy="4796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/>
        </a:p>
      </dsp:txBody>
      <dsp:txXfrm>
        <a:off x="5023313" y="3007315"/>
        <a:ext cx="209275" cy="287810"/>
      </dsp:txXfrm>
    </dsp:sp>
    <dsp:sp modelId="{9E9F3594-8892-41E8-B3EB-FCDEECCFF202}">
      <dsp:nvSpPr>
        <dsp:cNvPr id="0" name=""/>
        <dsp:cNvSpPr/>
      </dsp:nvSpPr>
      <dsp:spPr>
        <a:xfrm>
          <a:off x="5323863" y="2966187"/>
          <a:ext cx="1410829" cy="1410829"/>
        </a:xfrm>
        <a:prstGeom prst="ellipse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 kern="1200"/>
            <a:t>Diminuer le besoin de soins non programmés et améliorer la réponse</a:t>
          </a:r>
        </a:p>
      </dsp:txBody>
      <dsp:txXfrm>
        <a:off x="5530474" y="3172798"/>
        <a:ext cx="997607" cy="997607"/>
      </dsp:txXfrm>
    </dsp:sp>
    <dsp:sp modelId="{61326397-1233-4C08-8969-7FBCBC2B26B2}">
      <dsp:nvSpPr>
        <dsp:cNvPr id="0" name=""/>
        <dsp:cNvSpPr/>
      </dsp:nvSpPr>
      <dsp:spPr>
        <a:xfrm rot="5400000">
          <a:off x="4169470" y="3423299"/>
          <a:ext cx="298964" cy="4796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676241"/>
            <a:satOff val="-51888"/>
            <a:lumOff val="439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/>
        </a:p>
      </dsp:txBody>
      <dsp:txXfrm>
        <a:off x="4214315" y="3474391"/>
        <a:ext cx="209275" cy="287810"/>
      </dsp:txXfrm>
    </dsp:sp>
    <dsp:sp modelId="{EFD94A1D-1705-44D4-9F71-52ACA21AC469}">
      <dsp:nvSpPr>
        <dsp:cNvPr id="0" name=""/>
        <dsp:cNvSpPr/>
      </dsp:nvSpPr>
      <dsp:spPr>
        <a:xfrm>
          <a:off x="3613537" y="3953644"/>
          <a:ext cx="1410829" cy="1410829"/>
        </a:xfrm>
        <a:prstGeom prst="ellipse">
          <a:avLst/>
        </a:prstGeom>
        <a:solidFill>
          <a:schemeClr val="accent1">
            <a:shade val="50000"/>
            <a:hueOff val="-637709"/>
            <a:satOff val="-51179"/>
            <a:lumOff val="506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 kern="1200"/>
            <a:t>Garantir un accès aux services nécessaires pour tous les enfants</a:t>
          </a:r>
        </a:p>
      </dsp:txBody>
      <dsp:txXfrm>
        <a:off x="3820148" y="4160255"/>
        <a:ext cx="997607" cy="997607"/>
      </dsp:txXfrm>
    </dsp:sp>
    <dsp:sp modelId="{C10C2F7F-C5DD-42F0-9E24-1766CAE554C8}">
      <dsp:nvSpPr>
        <dsp:cNvPr id="0" name=""/>
        <dsp:cNvSpPr/>
      </dsp:nvSpPr>
      <dsp:spPr>
        <a:xfrm rot="9000000">
          <a:off x="3321634" y="2933801"/>
          <a:ext cx="298964" cy="4796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 rot="10800000">
        <a:off x="3405315" y="3007315"/>
        <a:ext cx="209275" cy="287810"/>
      </dsp:txXfrm>
    </dsp:sp>
    <dsp:sp modelId="{78AF16CE-8195-4660-9FE3-09D45F3FB4FF}">
      <dsp:nvSpPr>
        <dsp:cNvPr id="0" name=""/>
        <dsp:cNvSpPr/>
      </dsp:nvSpPr>
      <dsp:spPr>
        <a:xfrm>
          <a:off x="1903211" y="2966187"/>
          <a:ext cx="1410829" cy="1410829"/>
        </a:xfrm>
        <a:prstGeom prst="ellipse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/>
            <a:t>Mieux connaître les besoins (démographie des professionnels ; personnes handicapées ; inégalités)</a:t>
          </a:r>
        </a:p>
      </dsp:txBody>
      <dsp:txXfrm>
        <a:off x="2109822" y="3172798"/>
        <a:ext cx="997607" cy="997607"/>
      </dsp:txXfrm>
    </dsp:sp>
    <dsp:sp modelId="{C25124A3-8149-41EA-86B7-0C81EFFA0FF8}">
      <dsp:nvSpPr>
        <dsp:cNvPr id="0" name=""/>
        <dsp:cNvSpPr/>
      </dsp:nvSpPr>
      <dsp:spPr>
        <a:xfrm rot="12600000">
          <a:off x="3321634" y="1954806"/>
          <a:ext cx="298964" cy="4796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225414"/>
            <a:satOff val="-17296"/>
            <a:lumOff val="146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 rot="10800000">
        <a:off x="3405315" y="2073164"/>
        <a:ext cx="209275" cy="287810"/>
      </dsp:txXfrm>
    </dsp:sp>
    <dsp:sp modelId="{45C5B03C-D057-4049-A69A-92AE240B09C7}">
      <dsp:nvSpPr>
        <dsp:cNvPr id="0" name=""/>
        <dsp:cNvSpPr/>
      </dsp:nvSpPr>
      <dsp:spPr>
        <a:xfrm>
          <a:off x="1903211" y="991273"/>
          <a:ext cx="1410829" cy="1410829"/>
        </a:xfrm>
        <a:prstGeom prst="ellipse">
          <a:avLst/>
        </a:prstGeom>
        <a:solidFill>
          <a:schemeClr val="accent1">
            <a:shade val="50000"/>
            <a:hueOff val="-212570"/>
            <a:satOff val="-17060"/>
            <a:lumOff val="168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/>
            <a:t>Réorganiser les plateaux médico-techniques dans une logique territoriale</a:t>
          </a:r>
        </a:p>
      </dsp:txBody>
      <dsp:txXfrm>
        <a:off x="2109822" y="1197884"/>
        <a:ext cx="997607" cy="9976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960C0-2478-4BCF-A9C0-745AB8F5088C}">
      <dsp:nvSpPr>
        <dsp:cNvPr id="0" name=""/>
        <dsp:cNvSpPr/>
      </dsp:nvSpPr>
      <dsp:spPr>
        <a:xfrm>
          <a:off x="3454318" y="2425310"/>
          <a:ext cx="1729268" cy="1729268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/>
            <a:t>Dynamique régionale (repérer / accompagner / diffuser)</a:t>
          </a:r>
        </a:p>
      </dsp:txBody>
      <dsp:txXfrm>
        <a:off x="3707563" y="2678555"/>
        <a:ext cx="1222778" cy="1222778"/>
      </dsp:txXfrm>
    </dsp:sp>
    <dsp:sp modelId="{EC0B8BA3-D1A0-4681-887A-385E8DD367D4}">
      <dsp:nvSpPr>
        <dsp:cNvPr id="0" name=""/>
        <dsp:cNvSpPr/>
      </dsp:nvSpPr>
      <dsp:spPr>
        <a:xfrm rot="16200000">
          <a:off x="4135061" y="1794778"/>
          <a:ext cx="367782" cy="587951"/>
        </a:xfrm>
        <a:prstGeom prst="rightArrow">
          <a:avLst>
            <a:gd name="adj1" fmla="val 60000"/>
            <a:gd name="adj2" fmla="val 50000"/>
          </a:avLst>
        </a:prstGeom>
        <a:solidFill>
          <a:srgbClr val="CCE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/>
        </a:p>
      </dsp:txBody>
      <dsp:txXfrm>
        <a:off x="4190229" y="1967536"/>
        <a:ext cx="257447" cy="352771"/>
      </dsp:txXfrm>
    </dsp:sp>
    <dsp:sp modelId="{E439FB7C-643C-454F-9092-F27C7C66C5B0}">
      <dsp:nvSpPr>
        <dsp:cNvPr id="0" name=""/>
        <dsp:cNvSpPr/>
      </dsp:nvSpPr>
      <dsp:spPr>
        <a:xfrm>
          <a:off x="3454318" y="2112"/>
          <a:ext cx="1729268" cy="1729268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 kern="1200"/>
            <a:t>Recherche interventionnelle et innovation en santé publique</a:t>
          </a:r>
        </a:p>
      </dsp:txBody>
      <dsp:txXfrm>
        <a:off x="3707563" y="255357"/>
        <a:ext cx="1222778" cy="1222778"/>
      </dsp:txXfrm>
    </dsp:sp>
    <dsp:sp modelId="{7B6555EF-08DC-4AF8-B351-7FF0D98BC600}">
      <dsp:nvSpPr>
        <dsp:cNvPr id="0" name=""/>
        <dsp:cNvSpPr/>
      </dsp:nvSpPr>
      <dsp:spPr>
        <a:xfrm rot="1800000">
          <a:off x="5175322" y="3596563"/>
          <a:ext cx="367782" cy="587951"/>
        </a:xfrm>
        <a:prstGeom prst="rightArrow">
          <a:avLst>
            <a:gd name="adj1" fmla="val 60000"/>
            <a:gd name="adj2" fmla="val 50000"/>
          </a:avLst>
        </a:prstGeom>
        <a:solidFill>
          <a:srgbClr val="CCE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/>
        </a:p>
      </dsp:txBody>
      <dsp:txXfrm>
        <a:off x="5182713" y="3686569"/>
        <a:ext cx="257447" cy="352771"/>
      </dsp:txXfrm>
    </dsp:sp>
    <dsp:sp modelId="{DA72E5D4-62CF-433D-B5E8-B21F597C9891}">
      <dsp:nvSpPr>
        <dsp:cNvPr id="0" name=""/>
        <dsp:cNvSpPr/>
      </dsp:nvSpPr>
      <dsp:spPr>
        <a:xfrm>
          <a:off x="5552869" y="3636909"/>
          <a:ext cx="1729268" cy="1729268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 kern="1200"/>
            <a:t>Innovation dans le renforcement de l'autonomie, notamment à domicile</a:t>
          </a:r>
        </a:p>
      </dsp:txBody>
      <dsp:txXfrm>
        <a:off x="5806114" y="3890154"/>
        <a:ext cx="1222778" cy="1222778"/>
      </dsp:txXfrm>
    </dsp:sp>
    <dsp:sp modelId="{61326397-1233-4C08-8969-7FBCBC2B26B2}">
      <dsp:nvSpPr>
        <dsp:cNvPr id="0" name=""/>
        <dsp:cNvSpPr/>
      </dsp:nvSpPr>
      <dsp:spPr>
        <a:xfrm rot="9000000">
          <a:off x="3094800" y="3596563"/>
          <a:ext cx="367782" cy="587951"/>
        </a:xfrm>
        <a:prstGeom prst="rightArrow">
          <a:avLst>
            <a:gd name="adj1" fmla="val 60000"/>
            <a:gd name="adj2" fmla="val 50000"/>
          </a:avLst>
        </a:prstGeom>
        <a:solidFill>
          <a:srgbClr val="CCE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/>
        </a:p>
      </dsp:txBody>
      <dsp:txXfrm rot="10800000">
        <a:off x="3197744" y="3686569"/>
        <a:ext cx="257447" cy="352771"/>
      </dsp:txXfrm>
    </dsp:sp>
    <dsp:sp modelId="{EFD94A1D-1705-44D4-9F71-52ACA21AC469}">
      <dsp:nvSpPr>
        <dsp:cNvPr id="0" name=""/>
        <dsp:cNvSpPr/>
      </dsp:nvSpPr>
      <dsp:spPr>
        <a:xfrm>
          <a:off x="1355767" y="3636909"/>
          <a:ext cx="1729268" cy="1729268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altLang="zh-CN" sz="1200" kern="1200"/>
            <a:t>Recherche et innovation en soins : meilleure répartition dans la région ; soins primaires</a:t>
          </a:r>
        </a:p>
      </dsp:txBody>
      <dsp:txXfrm>
        <a:off x="1609012" y="3890154"/>
        <a:ext cx="1222778" cy="12227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E4C9E-2842-4592-AB5B-9505042A0CD0}">
      <dsp:nvSpPr>
        <dsp:cNvPr id="0" name=""/>
        <dsp:cNvSpPr/>
      </dsp:nvSpPr>
      <dsp:spPr>
        <a:xfrm>
          <a:off x="2821145" y="474"/>
          <a:ext cx="1774533" cy="1153446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Développer le pouvoir d’agir des usagers à titre individuel et collectif</a:t>
          </a:r>
          <a:endParaRPr lang="fr-FR" sz="1200" kern="1200" dirty="0"/>
        </a:p>
      </dsp:txBody>
      <dsp:txXfrm>
        <a:off x="2877452" y="56781"/>
        <a:ext cx="1661919" cy="1040832"/>
      </dsp:txXfrm>
    </dsp:sp>
    <dsp:sp modelId="{8C899431-AA3B-47BC-AEBA-FE78377446C1}">
      <dsp:nvSpPr>
        <dsp:cNvPr id="0" name=""/>
        <dsp:cNvSpPr/>
      </dsp:nvSpPr>
      <dsp:spPr>
        <a:xfrm>
          <a:off x="1801333" y="577197"/>
          <a:ext cx="3814157" cy="3814157"/>
        </a:xfrm>
        <a:custGeom>
          <a:avLst/>
          <a:gdLst/>
          <a:ahLst/>
          <a:cxnLst/>
          <a:rect l="0" t="0" r="0" b="0"/>
          <a:pathLst>
            <a:path>
              <a:moveTo>
                <a:pt x="2807150" y="225763"/>
              </a:moveTo>
              <a:arcTo wR="1907078" hR="1907078" stAng="17889709" swAng="2628010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6D100-9D88-4439-BF48-B89142FACF2B}">
      <dsp:nvSpPr>
        <dsp:cNvPr id="0" name=""/>
        <dsp:cNvSpPr/>
      </dsp:nvSpPr>
      <dsp:spPr>
        <a:xfrm>
          <a:off x="4728224" y="1907552"/>
          <a:ext cx="1774533" cy="1153446"/>
        </a:xfrm>
        <a:prstGeom prst="roundRect">
          <a:avLst/>
        </a:prstGeom>
        <a:solidFill>
          <a:schemeClr val="accent2">
            <a:shade val="80000"/>
            <a:hueOff val="0"/>
            <a:satOff val="-3694"/>
            <a:lumOff val="9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Renforcer la participation des Franciliens à l’élaboration et à la mise en œuvre des politiques de santé</a:t>
          </a:r>
          <a:endParaRPr lang="fr-FR" sz="1200" kern="1200" dirty="0"/>
        </a:p>
      </dsp:txBody>
      <dsp:txXfrm>
        <a:off x="4784531" y="1963859"/>
        <a:ext cx="1661919" cy="1040832"/>
      </dsp:txXfrm>
    </dsp:sp>
    <dsp:sp modelId="{20B6847E-7517-4CB8-AF6E-91AC9B107678}">
      <dsp:nvSpPr>
        <dsp:cNvPr id="0" name=""/>
        <dsp:cNvSpPr/>
      </dsp:nvSpPr>
      <dsp:spPr>
        <a:xfrm>
          <a:off x="1801333" y="577197"/>
          <a:ext cx="3814157" cy="3814157"/>
        </a:xfrm>
        <a:custGeom>
          <a:avLst/>
          <a:gdLst/>
          <a:ahLst/>
          <a:cxnLst/>
          <a:rect l="0" t="0" r="0" b="0"/>
          <a:pathLst>
            <a:path>
              <a:moveTo>
                <a:pt x="3720427" y="2497601"/>
              </a:moveTo>
              <a:arcTo wR="1907078" hR="1907078" stAng="1082280" swAng="2628010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-3576"/>
              <a:lumOff val="86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CF01E-6956-4CE4-A7F8-03BE1013CE88}">
      <dsp:nvSpPr>
        <dsp:cNvPr id="0" name=""/>
        <dsp:cNvSpPr/>
      </dsp:nvSpPr>
      <dsp:spPr>
        <a:xfrm>
          <a:off x="2821145" y="3814631"/>
          <a:ext cx="1774533" cy="1153446"/>
        </a:xfrm>
        <a:prstGeom prst="roundRect">
          <a:avLst/>
        </a:prstGeom>
        <a:solidFill>
          <a:schemeClr val="accent2">
            <a:shade val="80000"/>
            <a:hueOff val="0"/>
            <a:satOff val="-7387"/>
            <a:lumOff val="189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Développer le pouvoir d’agir des habitants par l’information de proximité</a:t>
          </a:r>
          <a:endParaRPr lang="fr-FR" sz="1200" kern="1200" dirty="0"/>
        </a:p>
      </dsp:txBody>
      <dsp:txXfrm>
        <a:off x="2877452" y="3870938"/>
        <a:ext cx="1661919" cy="1040832"/>
      </dsp:txXfrm>
    </dsp:sp>
    <dsp:sp modelId="{49ACA872-5E8D-44BF-AED0-2277E5E56AD6}">
      <dsp:nvSpPr>
        <dsp:cNvPr id="0" name=""/>
        <dsp:cNvSpPr/>
      </dsp:nvSpPr>
      <dsp:spPr>
        <a:xfrm>
          <a:off x="1801333" y="577197"/>
          <a:ext cx="3814157" cy="3814157"/>
        </a:xfrm>
        <a:custGeom>
          <a:avLst/>
          <a:gdLst/>
          <a:ahLst/>
          <a:cxnLst/>
          <a:rect l="0" t="0" r="0" b="0"/>
          <a:pathLst>
            <a:path>
              <a:moveTo>
                <a:pt x="1007007" y="3588393"/>
              </a:moveTo>
              <a:arcTo wR="1907078" hR="1907078" stAng="7089709" swAng="2628010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-7153"/>
              <a:lumOff val="1727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4AB2A-DE82-4794-9D46-8695E306A072}">
      <dsp:nvSpPr>
        <dsp:cNvPr id="0" name=""/>
        <dsp:cNvSpPr/>
      </dsp:nvSpPr>
      <dsp:spPr>
        <a:xfrm>
          <a:off x="914066" y="1907552"/>
          <a:ext cx="1774533" cy="1153446"/>
        </a:xfrm>
        <a:prstGeom prst="round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Faciliter l’accès à une information en santé de qualité grâce au numérique</a:t>
          </a:r>
          <a:endParaRPr lang="fr-FR" sz="1200" kern="1200" dirty="0"/>
        </a:p>
      </dsp:txBody>
      <dsp:txXfrm>
        <a:off x="970373" y="1963859"/>
        <a:ext cx="1661919" cy="1040832"/>
      </dsp:txXfrm>
    </dsp:sp>
    <dsp:sp modelId="{FC16E648-0AE6-440E-961D-8CF68EADB153}">
      <dsp:nvSpPr>
        <dsp:cNvPr id="0" name=""/>
        <dsp:cNvSpPr/>
      </dsp:nvSpPr>
      <dsp:spPr>
        <a:xfrm>
          <a:off x="1801333" y="577197"/>
          <a:ext cx="3814157" cy="3814157"/>
        </a:xfrm>
        <a:custGeom>
          <a:avLst/>
          <a:gdLst/>
          <a:ahLst/>
          <a:cxnLst/>
          <a:rect l="0" t="0" r="0" b="0"/>
          <a:pathLst>
            <a:path>
              <a:moveTo>
                <a:pt x="93730" y="1316555"/>
              </a:moveTo>
              <a:arcTo wR="1907078" hR="1907078" stAng="11882280" swAng="2628010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-10729"/>
              <a:lumOff val="259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#5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Sty" val="arr"/>
              <dgm:param type="endSty" val="noArr"/>
              <dgm:param type="begPts" val="auto"/>
              <dgm:param type="endPts" val="ct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#1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Sty" val="arr"/>
              <dgm:param type="endSty" val="noArr"/>
              <dgm:param type="begPts" val="auto"/>
              <dgm:param type="endPts" val="ct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#2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Sty" val="arr"/>
              <dgm:param type="endSty" val="noArr"/>
              <dgm:param type="begPts" val="auto"/>
              <dgm:param type="endPts" val="ct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#3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Sty" val="arr"/>
              <dgm:param type="endSty" val="noArr"/>
              <dgm:param type="begPts" val="auto"/>
              <dgm:param type="endPts" val="ct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#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Sty" val="arr"/>
              <dgm:param type="endSty" val="noArr"/>
              <dgm:param type="begPts" val="auto"/>
              <dgm:param type="endPts" val="ct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0" rIns="95562" bIns="47780" numCol="1" anchor="t" anchorCtr="0" compatLnSpc="1"/>
          <a:lstStyle>
            <a:lvl1pPr defTabSz="955675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0" rIns="95562" bIns="47780" numCol="1" anchor="t" anchorCtr="0" compatLnSpc="1"/>
          <a:lstStyle>
            <a:lvl1pPr algn="r" defTabSz="955675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4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0" rIns="95562" bIns="47780" numCol="1" anchor="b" anchorCtr="0" compatLnSpc="1"/>
          <a:lstStyle>
            <a:lvl1pPr defTabSz="955675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084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0" rIns="95562" bIns="47780" numCol="1" anchor="b" anchorCtr="0" compatLnSpc="1"/>
          <a:lstStyle>
            <a:lvl1pPr algn="r" defTabSz="955675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A924178-06DA-4504-8BAA-BBE3FB020653}" type="slidenum">
              <a:rPr lang="fr-FR" altLang="fr-FR"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92824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0" rIns="95562" bIns="47780" numCol="1" anchor="t" anchorCtr="0" compatLnSpc="1"/>
          <a:lstStyle>
            <a:lvl1pPr defTabSz="955675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anose="02020603050405020304" charset="0"/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0" rIns="95562" bIns="47780" numCol="1" anchor="t" anchorCtr="0" compatLnSpc="1"/>
          <a:lstStyle>
            <a:lvl1pPr algn="r" defTabSz="955675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anose="02020603050405020304" charset="0"/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6193"/>
            <a:ext cx="4985772" cy="446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0" rIns="95562" bIns="47780" numCol="1" anchor="t" anchorCtr="0" compatLnSpc="1"/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4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0" rIns="95562" bIns="47780" numCol="1" anchor="b" anchorCtr="0" compatLnSpc="1"/>
          <a:lstStyle>
            <a:lvl1pPr defTabSz="955675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anose="02020603050405020304" charset="0"/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084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0" rIns="95562" bIns="47780" numCol="1" anchor="b" anchorCtr="0" compatLnSpc="1"/>
          <a:lstStyle>
            <a:lvl1pPr algn="r" defTabSz="955675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anose="02020603050405020304" charset="0"/>
              </a:defRPr>
            </a:lvl1pPr>
          </a:lstStyle>
          <a:p>
            <a:pPr>
              <a:defRPr/>
            </a:pPr>
            <a:fld id="{46C718A9-0D6C-49EA-A322-B4CEAF1CA069}" type="slidenum">
              <a:rPr lang="fr-FR" altLang="fr-FR"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07564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718A9-0D6C-49EA-A322-B4CEAF1CA069}" type="slidenum">
              <a:rPr lang="fr-FR" altLang="fr-FR" smtClean="0"/>
              <a:t>2</a:t>
            </a:fld>
            <a:endParaRPr lang="fr-FR" alt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718A9-0D6C-49EA-A322-B4CEAF1CA069}" type="slidenum">
              <a:rPr lang="fr-FR" altLang="fr-FR" smtClean="0"/>
              <a:t>11</a:t>
            </a:fld>
            <a:endParaRPr lang="fr-FR" alt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718A9-0D6C-49EA-A322-B4CEAF1CA069}" type="slidenum">
              <a:rPr lang="fr-FR" altLang="fr-FR" smtClean="0"/>
              <a:t>12</a:t>
            </a:fld>
            <a:endParaRPr lang="fr-FR" alt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718A9-0D6C-49EA-A322-B4CEAF1CA069}" type="slidenum">
              <a:rPr lang="fr-FR" altLang="fr-FR" smtClean="0"/>
              <a:t>13</a:t>
            </a:fld>
            <a:endParaRPr lang="fr-FR" alt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718A9-0D6C-49EA-A322-B4CEAF1CA069}" type="slidenum">
              <a:rPr lang="fr-FR" altLang="fr-FR" smtClean="0"/>
              <a:t>14</a:t>
            </a:fld>
            <a:endParaRPr lang="fr-FR" alt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718A9-0D6C-49EA-A322-B4CEAF1CA069}" type="slidenum">
              <a:rPr lang="fr-FR" altLang="fr-FR" smtClean="0"/>
              <a:t>15</a:t>
            </a:fld>
            <a:endParaRPr lang="fr-FR" alt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718A9-0D6C-49EA-A322-B4CEAF1CA069}" type="slidenum">
              <a:rPr lang="fr-FR" altLang="fr-FR" smtClean="0"/>
              <a:t>3</a:t>
            </a:fld>
            <a:endParaRPr lang="fr-FR" alt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718A9-0D6C-49EA-A322-B4CEAF1CA069}" type="slidenum">
              <a:rPr lang="fr-FR" altLang="fr-FR" smtClean="0"/>
              <a:t>4</a:t>
            </a:fld>
            <a:endParaRPr lang="fr-FR" alt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718A9-0D6C-49EA-A322-B4CEAF1CA069}" type="slidenum">
              <a:rPr lang="fr-FR" altLang="fr-FR" smtClean="0"/>
              <a:t>5</a:t>
            </a:fld>
            <a:endParaRPr lang="fr-FR" alt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718A9-0D6C-49EA-A322-B4CEAF1CA069}" type="slidenum">
              <a:rPr lang="fr-FR" altLang="fr-FR" smtClean="0"/>
              <a:t>6</a:t>
            </a:fld>
            <a:endParaRPr lang="fr-FR" alt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718A9-0D6C-49EA-A322-B4CEAF1CA069}" type="slidenum">
              <a:rPr lang="fr-FR" altLang="fr-FR" smtClean="0"/>
              <a:t>7</a:t>
            </a:fld>
            <a:endParaRPr lang="fr-FR" alt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718A9-0D6C-49EA-A322-B4CEAF1CA069}" type="slidenum">
              <a:rPr lang="fr-FR" altLang="fr-FR" smtClean="0"/>
              <a:t>8</a:t>
            </a:fld>
            <a:endParaRPr lang="fr-FR" alt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718A9-0D6C-49EA-A322-B4CEAF1CA069}" type="slidenum">
              <a:rPr lang="fr-FR" altLang="fr-FR" smtClean="0"/>
              <a:t>9</a:t>
            </a:fld>
            <a:endParaRPr lang="fr-FR" alt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718A9-0D6C-49EA-A322-B4CEAF1CA069}" type="slidenum">
              <a:rPr lang="fr-FR" altLang="fr-FR" smtClean="0"/>
              <a:t>10</a:t>
            </a:fld>
            <a:endParaRPr lang="fr-FR" alt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506663" y="2874963"/>
            <a:ext cx="6111875" cy="1143000"/>
          </a:xfrm>
        </p:spPr>
        <p:txBody>
          <a:bodyPr/>
          <a:lstStyle>
            <a:lvl1pPr marL="0" indent="917575">
              <a:buFontTx/>
              <a:buBlip>
                <a:blip r:embed="rId2"/>
              </a:buBlip>
              <a:tabLst>
                <a:tab pos="806450" algn="l"/>
                <a:tab pos="952500" algn="l"/>
                <a:tab pos="1141095" algn="l"/>
                <a:tab pos="5243195" algn="l"/>
              </a:tabLst>
              <a:defRPr>
                <a:solidFill>
                  <a:srgbClr val="002395"/>
                </a:solidFill>
              </a:defRPr>
            </a:lvl1pPr>
          </a:lstStyle>
          <a:p>
            <a:pPr lvl="0"/>
            <a:r>
              <a:rPr lang="fr-FR" altLang="fr-FR" noProof="0"/>
              <a:t>Cliquez pour ajouter un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495550" y="4165600"/>
            <a:ext cx="6019800" cy="1752600"/>
          </a:xfrm>
        </p:spPr>
        <p:txBody>
          <a:bodyPr/>
          <a:lstStyle>
            <a:lvl1pPr marL="0" indent="927100">
              <a:defRPr>
                <a:solidFill>
                  <a:srgbClr val="7AB800"/>
                </a:solidFill>
              </a:defRPr>
            </a:lvl1pPr>
          </a:lstStyle>
          <a:p>
            <a:pPr lvl="0"/>
            <a:r>
              <a:rPr lang="fr-FR" altLang="fr-FR" noProof="0"/>
              <a:t>Cliquez pour ajouter un sous-titre</a:t>
            </a:r>
          </a:p>
        </p:txBody>
      </p:sp>
      <p:pic>
        <p:nvPicPr>
          <p:cNvPr id="5" name="Picture 26" descr="ARS_LOGOS_id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569368" cy="901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 w="38100">
            <a:solidFill>
              <a:srgbClr val="784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 userDrawn="1"/>
        </p:nvCxnSpPr>
        <p:spPr>
          <a:xfrm>
            <a:off x="0" y="1556792"/>
            <a:ext cx="9144000" cy="0"/>
          </a:xfrm>
          <a:prstGeom prst="line">
            <a:avLst/>
          </a:prstGeom>
          <a:ln w="38100">
            <a:solidFill>
              <a:srgbClr val="32B4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9850" y="220663"/>
            <a:ext cx="2038350" cy="544195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304800" y="220663"/>
            <a:ext cx="5962650" cy="54419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663"/>
            <a:ext cx="8153400" cy="688057"/>
          </a:xfrm>
        </p:spPr>
        <p:txBody>
          <a:bodyPr/>
          <a:lstStyle>
            <a:lvl1pPr marL="0" indent="0">
              <a:buNone/>
              <a:defRPr>
                <a:latin typeface="Calibri" panose="020F050202020403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95536" y="1196752"/>
            <a:ext cx="8062664" cy="4680520"/>
          </a:xfrm>
        </p:spPr>
        <p:txBody>
          <a:bodyPr/>
          <a:lstStyle>
            <a:lvl1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  <a:defRPr sz="1800" b="1">
                <a:latin typeface="Calibri" panose="020F0502020204030204" pitchFamily="34" charset="0"/>
              </a:defRPr>
            </a:lvl1pPr>
            <a:lvl2pPr marL="1078230" indent="-177800">
              <a:buClr>
                <a:srgbClr val="7030A0"/>
              </a:buClr>
              <a:buFont typeface="Wingdings" panose="05000000000000000000" pitchFamily="2" charset="2"/>
              <a:buChar char="Ø"/>
              <a:defRPr sz="1600"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0" y="1091291"/>
            <a:ext cx="9144000" cy="0"/>
          </a:xfrm>
          <a:prstGeom prst="line">
            <a:avLst/>
          </a:prstGeom>
          <a:ln w="38100">
            <a:solidFill>
              <a:srgbClr val="784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 userDrawn="1"/>
        </p:nvCxnSpPr>
        <p:spPr>
          <a:xfrm>
            <a:off x="0" y="1163299"/>
            <a:ext cx="9144000" cy="0"/>
          </a:xfrm>
          <a:prstGeom prst="line">
            <a:avLst/>
          </a:prstGeom>
          <a:ln w="38100">
            <a:solidFill>
              <a:srgbClr val="32B4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219200" y="1547813"/>
            <a:ext cx="35433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914900" y="1547813"/>
            <a:ext cx="35433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7743"/>
            <a:ext cx="8153400" cy="922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fr-FR" altLang="fr-FR" dirty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255246"/>
            <a:ext cx="7918648" cy="440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fr-FR" altLang="fr-FR" dirty="0"/>
              <a:t>Cliquez pour modifier les styles du texte du masque, </a:t>
            </a:r>
            <a:r>
              <a:rPr lang="fr-FR" altLang="fr-FR" dirty="0" err="1"/>
              <a:t>xxxxxxxxxxxxxxxxxxx</a:t>
            </a:r>
            <a:r>
              <a:rPr lang="fr-FR" altLang="fr-FR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 Troisième niveau</a:t>
            </a:r>
          </a:p>
        </p:txBody>
      </p:sp>
      <p:sp>
        <p:nvSpPr>
          <p:cNvPr id="1029" name="Rectangle 10"/>
          <p:cNvSpPr>
            <a:spLocks noChangeArrowheads="1"/>
          </p:cNvSpPr>
          <p:nvPr userDrawn="1"/>
        </p:nvSpPr>
        <p:spPr bwMode="auto">
          <a:xfrm>
            <a:off x="8532440" y="6477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rgbClr val="002395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rgbClr val="002395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rgbClr val="002395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rgbClr val="002395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rgbClr val="002395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rgbClr val="002395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rgbClr val="002395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rgbClr val="002395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rgbClr val="002395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fld id="{ACA06488-783B-4BF1-87ED-50615C072630}" type="slidenum">
              <a:rPr lang="fr-FR" altLang="fr-FR" smtClean="0"/>
              <a:t>‹N°›</a:t>
            </a:fld>
            <a:endParaRPr lang="fr-FR" alt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09/01/2017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FA32A-C341-4C2A-A597-18952ACA1135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 descr="C:\Users\dflandrois\AppData\Local\Microsoft\Windows\Temporary Internet Files\Content.Outlook\SVFYRRB3\PRS2.jpg"/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8" b="-1"/>
          <a:stretch>
            <a:fillRect/>
          </a:stretch>
        </p:blipFill>
        <p:spPr bwMode="auto">
          <a:xfrm>
            <a:off x="7884368" y="10510"/>
            <a:ext cx="1152128" cy="104222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marL="342900" indent="-342900" algn="l" defTabSz="512445" rtl="0" eaLnBrk="0" fontAlgn="base" hangingPunct="0">
        <a:spcBef>
          <a:spcPct val="0"/>
        </a:spcBef>
        <a:spcAft>
          <a:spcPct val="0"/>
        </a:spcAft>
        <a:buClr>
          <a:srgbClr val="92D050"/>
        </a:buClr>
        <a:buSzPct val="100000"/>
        <a:buFont typeface="Arial" panose="020B0604020202020204" pitchFamily="34" charset="0"/>
        <a:buChar char="&gt;"/>
        <a:tabLst>
          <a:tab pos="806450" algn="l"/>
          <a:tab pos="1141095" algn="l"/>
          <a:tab pos="5243195" algn="l"/>
        </a:tabLst>
        <a:defRPr sz="2400" b="1" baseline="0">
          <a:solidFill>
            <a:schemeClr val="accent2">
              <a:lumMod val="50000"/>
            </a:schemeClr>
          </a:solidFill>
          <a:latin typeface="Calibri" panose="020F0502020204030204" pitchFamily="34" charset="0"/>
          <a:ea typeface="+mj-ea"/>
          <a:cs typeface="+mj-cs"/>
        </a:defRPr>
      </a:lvl1pPr>
      <a:lvl2pPr marL="815975" indent="-815975" algn="l" defTabSz="512445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095" algn="l"/>
          <a:tab pos="5243195" algn="l"/>
        </a:tabLst>
        <a:defRPr sz="2000" b="1">
          <a:solidFill>
            <a:srgbClr val="7AB800"/>
          </a:solidFill>
          <a:latin typeface="Arial" panose="020B0604020202020204" pitchFamily="34" charset="0"/>
        </a:defRPr>
      </a:lvl2pPr>
      <a:lvl3pPr marL="815975" indent="-815975" algn="l" defTabSz="512445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095" algn="l"/>
          <a:tab pos="5243195" algn="l"/>
        </a:tabLst>
        <a:defRPr sz="2000" b="1">
          <a:solidFill>
            <a:srgbClr val="7AB800"/>
          </a:solidFill>
          <a:latin typeface="Arial" panose="020B0604020202020204" pitchFamily="34" charset="0"/>
        </a:defRPr>
      </a:lvl3pPr>
      <a:lvl4pPr marL="815975" indent="-815975" algn="l" defTabSz="512445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095" algn="l"/>
          <a:tab pos="5243195" algn="l"/>
        </a:tabLst>
        <a:defRPr sz="2000" b="1">
          <a:solidFill>
            <a:srgbClr val="7AB800"/>
          </a:solidFill>
          <a:latin typeface="Arial" panose="020B0604020202020204" pitchFamily="34" charset="0"/>
        </a:defRPr>
      </a:lvl4pPr>
      <a:lvl5pPr marL="815975" indent="-815975" algn="l" defTabSz="512445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095" algn="l"/>
          <a:tab pos="5243195" algn="l"/>
        </a:tabLst>
        <a:defRPr sz="2000" b="1">
          <a:solidFill>
            <a:srgbClr val="7AB800"/>
          </a:solidFill>
          <a:latin typeface="Arial" panose="020B0604020202020204" pitchFamily="34" charset="0"/>
        </a:defRPr>
      </a:lvl5pPr>
      <a:lvl6pPr marL="1273175" indent="-815975" algn="l" defTabSz="512445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095" algn="l"/>
          <a:tab pos="5243195" algn="l"/>
        </a:tabLst>
        <a:defRPr sz="2900" b="1">
          <a:solidFill>
            <a:srgbClr val="7AB800"/>
          </a:solidFill>
          <a:latin typeface="Arial" panose="020B0604020202020204" pitchFamily="34" charset="0"/>
        </a:defRPr>
      </a:lvl6pPr>
      <a:lvl7pPr marL="1730375" indent="-815975" algn="l" defTabSz="512445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095" algn="l"/>
          <a:tab pos="5243195" algn="l"/>
        </a:tabLst>
        <a:defRPr sz="2900" b="1">
          <a:solidFill>
            <a:srgbClr val="7AB800"/>
          </a:solidFill>
          <a:latin typeface="Arial" panose="020B0604020202020204" pitchFamily="34" charset="0"/>
        </a:defRPr>
      </a:lvl7pPr>
      <a:lvl8pPr marL="2187575" indent="-815975" algn="l" defTabSz="512445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095" algn="l"/>
          <a:tab pos="5243195" algn="l"/>
        </a:tabLst>
        <a:defRPr sz="2900" b="1">
          <a:solidFill>
            <a:srgbClr val="7AB800"/>
          </a:solidFill>
          <a:latin typeface="Arial" panose="020B0604020202020204" pitchFamily="34" charset="0"/>
        </a:defRPr>
      </a:lvl8pPr>
      <a:lvl9pPr marL="2644775" indent="-815975" algn="l" defTabSz="512445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095" algn="l"/>
          <a:tab pos="5243195" algn="l"/>
        </a:tabLst>
        <a:defRPr sz="2900" b="1">
          <a:solidFill>
            <a:srgbClr val="7AB800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SzPct val="10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078230" indent="-1778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fr-FR" altLang="fr-FR" sz="1400" dirty="0">
          <a:solidFill>
            <a:schemeClr val="tx1"/>
          </a:solidFill>
          <a:latin typeface="+mn-lt"/>
        </a:defRPr>
      </a:lvl2pPr>
      <a:lvl3pPr marL="1706880" indent="-97155" algn="l" rtl="0" eaLnBrk="0" fontAlgn="base" hangingPunct="0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3pPr>
      <a:lvl4pPr marL="27019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charset="0"/>
        </a:defRPr>
      </a:lvl4pPr>
      <a:lvl5pPr marL="31210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charset="0"/>
        </a:defRPr>
      </a:lvl5pPr>
      <a:lvl6pPr marL="35782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charset="0"/>
        </a:defRPr>
      </a:lvl6pPr>
      <a:lvl7pPr marL="40354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charset="0"/>
        </a:defRPr>
      </a:lvl7pPr>
      <a:lvl8pPr marL="44926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charset="0"/>
        </a:defRPr>
      </a:lvl8pPr>
      <a:lvl9pPr marL="49498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edefrance.ars.sante.fr/le-projet-regional-de-sante-2018-2022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rs-idf-prs2@ars.sante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edefrance.ars.sante.fr/le-projet-regional-de-sante-2018-202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306" y="2874963"/>
            <a:ext cx="7934971" cy="1143000"/>
          </a:xfrm>
        </p:spPr>
        <p:txBody>
          <a:bodyPr/>
          <a:lstStyle/>
          <a:p>
            <a:pPr indent="0" algn="ctr">
              <a:spcAft>
                <a:spcPts val="0"/>
              </a:spcAft>
              <a:buNone/>
            </a:pPr>
            <a:r>
              <a:rPr lang="fr-FR" sz="28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Consultation publique sur le PRS 2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dirty="0" smtClean="0">
                <a:solidFill>
                  <a:srgbClr val="96BE1E"/>
                </a:solidFill>
              </a:rPr>
              <a:t/>
            </a:r>
            <a:br>
              <a:rPr lang="fr-FR" dirty="0" smtClean="0">
                <a:solidFill>
                  <a:srgbClr val="96BE1E"/>
                </a:solidFill>
              </a:rPr>
            </a:br>
            <a:r>
              <a:rPr lang="fr-FR" dirty="0" smtClean="0">
                <a:solidFill>
                  <a:srgbClr val="96BE1E"/>
                </a:solidFill>
              </a:rPr>
              <a:t>Conseil territorial de santé</a:t>
            </a:r>
            <a:endParaRPr lang="fr-FR" altLang="fr-FR" dirty="0">
              <a:solidFill>
                <a:srgbClr val="96BE1E"/>
              </a:solidFill>
            </a:endParaRPr>
          </a:p>
        </p:txBody>
      </p:sp>
      <p:pic>
        <p:nvPicPr>
          <p:cNvPr id="4" name="Image 3" descr="C:\Users\dflandrois\AppData\Local\Microsoft\Windows\Temporary Internet Files\Content.Outlook\SVFYRRB3\PRS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87269" cy="11521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 de texte 1"/>
          <p:cNvSpPr txBox="1"/>
          <p:nvPr/>
        </p:nvSpPr>
        <p:spPr>
          <a:xfrm>
            <a:off x="495935" y="5574665"/>
            <a:ext cx="591312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altLang="en-US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Gaël Raimbault, directeur du PRS 2 (ars-idf-prs2@ars.sante.fr)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980"/>
            <a:ext cx="7578090" cy="688340"/>
          </a:xfrm>
        </p:spPr>
        <p:txBody>
          <a:bodyPr/>
          <a:lstStyle/>
          <a:p>
            <a:r>
              <a:rPr lang="fr-FR" sz="22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Programme de mise en oeuvre : transformation territoriale des organisations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920582023"/>
              </p:ext>
            </p:extLst>
          </p:nvPr>
        </p:nvGraphicFramePr>
        <p:xfrm>
          <a:off x="579755" y="1508760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980"/>
            <a:ext cx="7578090" cy="688340"/>
          </a:xfrm>
        </p:spPr>
        <p:txBody>
          <a:bodyPr/>
          <a:lstStyle/>
          <a:p>
            <a:r>
              <a:rPr lang="fr-FR" sz="22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Programme de mise en oeuvre : ressources humaines en santé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182167322"/>
              </p:ext>
            </p:extLst>
          </p:nvPr>
        </p:nvGraphicFramePr>
        <p:xfrm>
          <a:off x="579755" y="1508760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980"/>
            <a:ext cx="7578090" cy="688340"/>
          </a:xfrm>
        </p:spPr>
        <p:txBody>
          <a:bodyPr/>
          <a:lstStyle/>
          <a:p>
            <a:r>
              <a:rPr lang="fr-FR" sz="22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Programme de mise en oeuvre : allocation de ressources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134891167"/>
              </p:ext>
            </p:extLst>
          </p:nvPr>
        </p:nvGraphicFramePr>
        <p:xfrm>
          <a:off x="579755" y="1508760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980"/>
            <a:ext cx="7578090" cy="688340"/>
          </a:xfrm>
        </p:spPr>
        <p:txBody>
          <a:bodyPr/>
          <a:lstStyle/>
          <a:p>
            <a:r>
              <a:rPr lang="fr-FR" sz="22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Programme de mise en oeuvre : production et traitement de données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174841016"/>
              </p:ext>
            </p:extLst>
          </p:nvPr>
        </p:nvGraphicFramePr>
        <p:xfrm>
          <a:off x="579755" y="1508760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980"/>
            <a:ext cx="7578090" cy="688340"/>
          </a:xfrm>
        </p:spPr>
        <p:txBody>
          <a:bodyPr/>
          <a:lstStyle/>
          <a:p>
            <a:r>
              <a:rPr lang="fr-FR" sz="22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Programme de mise en oeuvre : information et communication en santé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388559202"/>
              </p:ext>
            </p:extLst>
          </p:nvPr>
        </p:nvGraphicFramePr>
        <p:xfrm>
          <a:off x="579755" y="1418590"/>
          <a:ext cx="8128000" cy="5221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980"/>
            <a:ext cx="7586345" cy="688340"/>
          </a:xfrm>
        </p:spPr>
        <p:txBody>
          <a:bodyPr/>
          <a:lstStyle/>
          <a:p>
            <a:r>
              <a:rPr lang="fr-FR" sz="20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En conclusion....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81990" y="1412875"/>
            <a:ext cx="7776845" cy="5376545"/>
          </a:xfrm>
        </p:spPr>
        <p:txBody>
          <a:bodyPr/>
          <a:lstStyle/>
          <a:p>
            <a:pPr marL="0" lvl="0" indent="0" algn="just">
              <a:buNone/>
            </a:pPr>
            <a:r>
              <a:rPr lang="fr-FR" sz="3200" dirty="0" smtClean="0"/>
              <a:t>Pour vous renseigner et formuler votre avis :</a:t>
            </a:r>
          </a:p>
          <a:p>
            <a:pPr marL="0" lvl="0" indent="0" algn="ctr">
              <a:buNone/>
            </a:pPr>
            <a:endParaRPr lang="fr-FR" altLang="fr-FR" sz="3200" dirty="0"/>
          </a:p>
          <a:p>
            <a:pPr marL="0" lvl="0" indent="0" algn="ctr">
              <a:buNone/>
            </a:pPr>
            <a:r>
              <a:rPr lang="fr-FR" altLang="fr-FR" sz="2800" dirty="0">
                <a:solidFill>
                  <a:schemeClr val="accent2"/>
                </a:solidFill>
                <a:hlinkClick r:id="rId3"/>
              </a:rPr>
              <a:t>https://</a:t>
            </a:r>
            <a:r>
              <a:rPr lang="fr-FR" altLang="fr-FR" sz="2800" dirty="0" smtClean="0">
                <a:solidFill>
                  <a:schemeClr val="accent2"/>
                </a:solidFill>
                <a:hlinkClick r:id="rId3"/>
              </a:rPr>
              <a:t>www.iledefrance.ars.sante.fr/le-projet-regional-de-sante-2018-2022</a:t>
            </a:r>
            <a:endParaRPr lang="fr-FR" altLang="fr-FR" sz="2800" dirty="0" smtClean="0">
              <a:solidFill>
                <a:schemeClr val="accent2"/>
              </a:solidFill>
            </a:endParaRPr>
          </a:p>
          <a:p>
            <a:pPr marL="0" lvl="0" indent="0" algn="ctr">
              <a:buNone/>
            </a:pPr>
            <a:endParaRPr lang="fr-FR" altLang="fr-FR" sz="2800" dirty="0">
              <a:solidFill>
                <a:schemeClr val="accent2"/>
              </a:solidFill>
            </a:endParaRPr>
          </a:p>
          <a:p>
            <a:pPr marL="0" lvl="0" indent="0" algn="ctr">
              <a:buNone/>
            </a:pPr>
            <a:r>
              <a:rPr lang="fr-FR" altLang="fr-FR" sz="2800" dirty="0" smtClean="0">
                <a:solidFill>
                  <a:schemeClr val="accent2"/>
                </a:solidFill>
                <a:hlinkClick r:id="rId4"/>
              </a:rPr>
              <a:t>ars-idf-prs2@ars.sante.fr</a:t>
            </a:r>
            <a:endParaRPr lang="fr-FR" altLang="fr-FR" sz="2800" dirty="0" smtClean="0">
              <a:solidFill>
                <a:schemeClr val="accent2"/>
              </a:solidFill>
            </a:endParaRPr>
          </a:p>
          <a:p>
            <a:pPr marL="0" lvl="0" indent="0" algn="ctr">
              <a:buNone/>
            </a:pPr>
            <a:endParaRPr lang="fr-FR" altLang="fr-FR" sz="3200" dirty="0"/>
          </a:p>
          <a:p>
            <a:pPr marL="0" lvl="0" indent="0" algn="ctr">
              <a:buNone/>
            </a:pPr>
            <a:r>
              <a:rPr lang="fr-FR" altLang="fr-FR" sz="3200" dirty="0">
                <a:solidFill>
                  <a:srgbClr val="784696"/>
                </a:solidFill>
              </a:rPr>
              <a:t>Merci de votre attention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Un an de concertation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23528" y="1484784"/>
            <a:ext cx="7776864" cy="5112568"/>
          </a:xfrm>
        </p:spPr>
        <p:txBody>
          <a:bodyPr/>
          <a:lstStyle/>
          <a:p>
            <a:pPr lvl="0" algn="just"/>
            <a:endParaRPr lang="fr-FR" dirty="0" smtClean="0"/>
          </a:p>
          <a:p>
            <a:pPr lvl="0" algn="just"/>
            <a:r>
              <a:rPr lang="fr-FR" dirty="0" smtClean="0"/>
              <a:t>Des groupes de concertation pour chaque axe avec les professionnels et les représentants de la démocratie sanitaire (25 réunions entre mai et décembre 2017)</a:t>
            </a:r>
          </a:p>
          <a:p>
            <a:pPr lvl="0" algn="just"/>
            <a:endParaRPr lang="fr-FR" altLang="fr-FR" dirty="0"/>
          </a:p>
          <a:p>
            <a:pPr lvl="0" algn="just"/>
            <a:r>
              <a:rPr lang="fr-FR" altLang="fr-FR" dirty="0"/>
              <a:t>Une relation très suivie avec la conférence régionale de la santé et de l'autonomie</a:t>
            </a:r>
          </a:p>
          <a:p>
            <a:pPr lvl="0" algn="just"/>
            <a:endParaRPr lang="fr-FR" altLang="fr-FR" dirty="0"/>
          </a:p>
          <a:p>
            <a:pPr lvl="0" algn="just"/>
            <a:r>
              <a:rPr lang="fr-FR" altLang="fr-FR" dirty="0"/>
              <a:t>Une expérience de participation d'habitants de quartiers populaires à la définition des objectifs</a:t>
            </a:r>
          </a:p>
          <a:p>
            <a:pPr lvl="0" algn="just"/>
            <a:endParaRPr lang="fr-FR" altLang="fr-FR" dirty="0"/>
          </a:p>
          <a:p>
            <a:pPr lvl="0" algn="just"/>
            <a:r>
              <a:rPr lang="fr-FR" altLang="fr-FR" dirty="0"/>
              <a:t>Trois mois de consultation publique, que l'ARS Île-de-France a souhaité étendre largement au-delà des obligations </a:t>
            </a:r>
            <a:r>
              <a:rPr lang="fr-FR" altLang="fr-FR" dirty="0" smtClean="0"/>
              <a:t>réglementaires, accessible par :</a:t>
            </a:r>
            <a:endParaRPr lang="fr-FR" altLang="fr-FR" dirty="0"/>
          </a:p>
          <a:p>
            <a:pPr marL="0" indent="0" algn="ctr">
              <a:buNone/>
            </a:pPr>
            <a:r>
              <a:rPr lang="fr-FR" altLang="fr-FR" dirty="0">
                <a:solidFill>
                  <a:schemeClr val="accent2"/>
                </a:solidFill>
                <a:hlinkClick r:id="rId3"/>
              </a:rPr>
              <a:t>https://www.iledefrance.ars.sante.fr/le-projet-regional-de-sante-2018-2022</a:t>
            </a:r>
            <a:endParaRPr lang="fr-FR" altLang="fr-FR" dirty="0">
              <a:solidFill>
                <a:schemeClr val="accent2"/>
              </a:solidFill>
            </a:endParaRPr>
          </a:p>
          <a:p>
            <a:pPr lvl="0" algn="just"/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980"/>
            <a:ext cx="7586345" cy="688340"/>
          </a:xfrm>
        </p:spPr>
        <p:txBody>
          <a:bodyPr/>
          <a:lstStyle/>
          <a:p>
            <a:r>
              <a:rPr lang="fr-FR" sz="20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Le PRS 2 : un schéma unique pour l'ensemble des politiques de santé (prévention, sanitaire, médico-social)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3419872" y="1916832"/>
            <a:ext cx="5366370" cy="4392488"/>
            <a:chOff x="503030" y="1484784"/>
            <a:chExt cx="6518498" cy="3888432"/>
          </a:xfrm>
        </p:grpSpPr>
        <p:sp>
          <p:nvSpPr>
            <p:cNvPr id="6" name="Rectangle à coins arrondis 5"/>
            <p:cNvSpPr/>
            <p:nvPr/>
          </p:nvSpPr>
          <p:spPr bwMode="auto">
            <a:xfrm>
              <a:off x="503030" y="1484784"/>
              <a:ext cx="1980738" cy="1080120"/>
            </a:xfrm>
            <a:prstGeom prst="roundRect">
              <a:avLst/>
            </a:prstGeom>
            <a:solidFill>
              <a:srgbClr val="784696"/>
            </a:solidFill>
            <a:ln>
              <a:solidFill>
                <a:srgbClr val="784696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Cadre d’orientation stratégique (COS)</a:t>
              </a:r>
            </a:p>
          </p:txBody>
        </p:sp>
        <p:sp>
          <p:nvSpPr>
            <p:cNvPr id="7" name="Rectangle à coins arrondis 6"/>
            <p:cNvSpPr/>
            <p:nvPr/>
          </p:nvSpPr>
          <p:spPr bwMode="auto">
            <a:xfrm>
              <a:off x="3203847" y="1484784"/>
              <a:ext cx="3817681" cy="1080120"/>
            </a:xfrm>
            <a:prstGeom prst="roundRect">
              <a:avLst/>
            </a:prstGeom>
            <a:solidFill>
              <a:sysClr val="window" lastClr="FFFFFF"/>
            </a:solidFill>
            <a:ln>
              <a:solidFill>
                <a:srgbClr val="784696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Orientations stratégiques et résultats </a:t>
              </a:r>
              <a:r>
                <a:rPr kumimoji="0" lang="fr-FR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attendus </a:t>
              </a: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à 10 ans</a:t>
              </a:r>
              <a:endPara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" name="Rectangle à coins arrondis 7"/>
            <p:cNvSpPr/>
            <p:nvPr/>
          </p:nvSpPr>
          <p:spPr bwMode="auto">
            <a:xfrm>
              <a:off x="503030" y="2888940"/>
              <a:ext cx="1980738" cy="1080120"/>
            </a:xfrm>
            <a:prstGeom prst="roundRect">
              <a:avLst/>
            </a:prstGeom>
            <a:solidFill>
              <a:srgbClr val="784696"/>
            </a:solidFill>
            <a:ln>
              <a:solidFill>
                <a:srgbClr val="784696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Schéma régional de santé (SRS)</a:t>
              </a:r>
            </a:p>
          </p:txBody>
        </p:sp>
        <p:sp>
          <p:nvSpPr>
            <p:cNvPr id="9" name="Rectangle à coins arrondis 8"/>
            <p:cNvSpPr/>
            <p:nvPr/>
          </p:nvSpPr>
          <p:spPr bwMode="auto">
            <a:xfrm>
              <a:off x="3203848" y="2888940"/>
              <a:ext cx="3816424" cy="1080120"/>
            </a:xfrm>
            <a:prstGeom prst="roundRect">
              <a:avLst/>
            </a:prstGeom>
            <a:solidFill>
              <a:sysClr val="window" lastClr="FFFFFF"/>
            </a:solidFill>
            <a:ln>
              <a:solidFill>
                <a:srgbClr val="784696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Schéma unique</a:t>
              </a:r>
              <a:r>
                <a:rPr kumimoji="0" lang="fr-FR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: sur </a:t>
              </a: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la base du diagnostic, </a:t>
              </a:r>
              <a:r>
                <a:rPr kumimoji="0" lang="fr-FR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« plan</a:t>
              </a:r>
              <a:r>
                <a:rPr kumimoji="0" lang="fr-FR" sz="1200" b="0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d’actions » qui </a:t>
              </a:r>
              <a:r>
                <a:rPr kumimoji="0" lang="fr-FR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détermine </a:t>
              </a: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les évolutions nécessaires et les objectifs opérationnels à 5 ans déclinant les orientations stratégiques du COS</a:t>
              </a:r>
            </a:p>
          </p:txBody>
        </p:sp>
        <p:sp>
          <p:nvSpPr>
            <p:cNvPr id="10" name="Rectangle à coins arrondis 9"/>
            <p:cNvSpPr/>
            <p:nvPr/>
          </p:nvSpPr>
          <p:spPr bwMode="auto">
            <a:xfrm>
              <a:off x="503030" y="4293096"/>
              <a:ext cx="1980738" cy="1080120"/>
            </a:xfrm>
            <a:prstGeom prst="roundRect">
              <a:avLst/>
            </a:prstGeom>
            <a:solidFill>
              <a:srgbClr val="784696"/>
            </a:solidFill>
            <a:ln>
              <a:solidFill>
                <a:srgbClr val="784696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Programme régional d’accès à</a:t>
              </a:r>
              <a:r>
                <a:rPr kumimoji="0" lang="fr-FR" sz="1200" b="1" i="0" u="none" strike="noStrike" kern="120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la prévention et aux soins (PRAPS)</a:t>
              </a:r>
              <a:endPara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 bwMode="auto">
            <a:xfrm>
              <a:off x="3203847" y="4293096"/>
              <a:ext cx="3817681" cy="1080120"/>
            </a:xfrm>
            <a:prstGeom prst="roundRect">
              <a:avLst/>
            </a:prstGeom>
            <a:solidFill>
              <a:sysClr val="window" lastClr="FFFFFF"/>
            </a:solidFill>
            <a:ln>
              <a:solidFill>
                <a:srgbClr val="784696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Déclinaison spécifique du SRS en vue de faciliter l’accès et l’égalité au système de santé dans sa globalité et d’améliorer la cohérence dans le parcours des personnes les plus démunies</a:t>
              </a:r>
            </a:p>
          </p:txBody>
        </p:sp>
        <p:sp>
          <p:nvSpPr>
            <p:cNvPr id="12" name="Chevron 11"/>
            <p:cNvSpPr/>
            <p:nvPr/>
          </p:nvSpPr>
          <p:spPr bwMode="auto">
            <a:xfrm>
              <a:off x="2699792" y="3212976"/>
              <a:ext cx="216024" cy="432048"/>
            </a:xfrm>
            <a:prstGeom prst="chevron">
              <a:avLst/>
            </a:prstGeom>
            <a:solidFill>
              <a:srgbClr val="96BE1E"/>
            </a:solidFill>
            <a:ln>
              <a:solidFill>
                <a:srgbClr val="96BE1E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" name="Chevron 12"/>
            <p:cNvSpPr/>
            <p:nvPr/>
          </p:nvSpPr>
          <p:spPr bwMode="auto">
            <a:xfrm>
              <a:off x="2699792" y="4617132"/>
              <a:ext cx="216024" cy="432048"/>
            </a:xfrm>
            <a:prstGeom prst="chevron">
              <a:avLst/>
            </a:prstGeom>
            <a:solidFill>
              <a:srgbClr val="96BE1E"/>
            </a:solidFill>
            <a:ln>
              <a:solidFill>
                <a:srgbClr val="96BE1E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rgbClr val="002395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8" name="Chevron 17"/>
          <p:cNvSpPr/>
          <p:nvPr/>
        </p:nvSpPr>
        <p:spPr bwMode="auto">
          <a:xfrm>
            <a:off x="5258254" y="2348880"/>
            <a:ext cx="177842" cy="488054"/>
          </a:xfrm>
          <a:prstGeom prst="chevron">
            <a:avLst/>
          </a:prstGeom>
          <a:solidFill>
            <a:srgbClr val="96BE1E"/>
          </a:solidFill>
          <a:ln>
            <a:solidFill>
              <a:srgbClr val="96BE1E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" name="Rectangle à coins arrondis 19"/>
          <p:cNvSpPr/>
          <p:nvPr/>
        </p:nvSpPr>
        <p:spPr bwMode="auto">
          <a:xfrm>
            <a:off x="251520" y="2132856"/>
            <a:ext cx="2448272" cy="610068"/>
          </a:xfrm>
          <a:prstGeom prst="roundRect">
            <a:avLst/>
          </a:prstGeom>
          <a:solidFill>
            <a:srgbClr val="CCECFF"/>
          </a:solidFill>
          <a:ln>
            <a:solidFill>
              <a:srgbClr val="7846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Cadre stratégique</a:t>
            </a:r>
            <a:r>
              <a:rPr kumimoji="0" lang="fr-FR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régional de santé (5 ans)</a:t>
            </a:r>
            <a:endParaRPr kumimoji="0" lang="fr-F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2" name="Rectangle à coins arrondis 21"/>
          <p:cNvSpPr/>
          <p:nvPr/>
        </p:nvSpPr>
        <p:spPr bwMode="auto">
          <a:xfrm>
            <a:off x="251520" y="2996952"/>
            <a:ext cx="2448272" cy="2160240"/>
          </a:xfrm>
          <a:prstGeom prst="roundRect">
            <a:avLst/>
          </a:prstGeom>
          <a:solidFill>
            <a:srgbClr val="CCECFF"/>
          </a:solidFill>
          <a:ln>
            <a:solidFill>
              <a:srgbClr val="784696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Schémas sectoriels (5 ans)</a:t>
            </a:r>
          </a:p>
        </p:txBody>
      </p:sp>
      <p:sp>
        <p:nvSpPr>
          <p:cNvPr id="23" name="Rectangle à coins arrondis 22"/>
          <p:cNvSpPr/>
          <p:nvPr/>
        </p:nvSpPr>
        <p:spPr bwMode="auto">
          <a:xfrm>
            <a:off x="611560" y="3460460"/>
            <a:ext cx="1764714" cy="400588"/>
          </a:xfrm>
          <a:prstGeom prst="roundRect">
            <a:avLst/>
          </a:prstGeom>
          <a:solidFill>
            <a:srgbClr val="96BE1E"/>
          </a:solidFill>
          <a:ln>
            <a:solidFill>
              <a:srgbClr val="7846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Offre de soins</a:t>
            </a:r>
          </a:p>
        </p:txBody>
      </p:sp>
      <p:sp>
        <p:nvSpPr>
          <p:cNvPr id="24" name="Rectangle à coins arrondis 23"/>
          <p:cNvSpPr/>
          <p:nvPr/>
        </p:nvSpPr>
        <p:spPr bwMode="auto">
          <a:xfrm>
            <a:off x="611560" y="4005064"/>
            <a:ext cx="1764714" cy="400588"/>
          </a:xfrm>
          <a:prstGeom prst="roundRect">
            <a:avLst/>
          </a:prstGeom>
          <a:solidFill>
            <a:srgbClr val="96BE1E"/>
          </a:solidFill>
          <a:ln>
            <a:solidFill>
              <a:srgbClr val="7846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Médico-social</a:t>
            </a:r>
          </a:p>
        </p:txBody>
      </p:sp>
      <p:sp>
        <p:nvSpPr>
          <p:cNvPr id="25" name="Rectangle à coins arrondis 24"/>
          <p:cNvSpPr/>
          <p:nvPr/>
        </p:nvSpPr>
        <p:spPr bwMode="auto">
          <a:xfrm>
            <a:off x="611560" y="4540580"/>
            <a:ext cx="1764714" cy="400588"/>
          </a:xfrm>
          <a:prstGeom prst="roundRect">
            <a:avLst/>
          </a:prstGeom>
          <a:solidFill>
            <a:srgbClr val="96BE1E"/>
          </a:solidFill>
          <a:ln>
            <a:solidFill>
              <a:srgbClr val="7846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Prévention</a:t>
            </a: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251520" y="5549235"/>
            <a:ext cx="2448272" cy="610068"/>
          </a:xfrm>
          <a:prstGeom prst="roundRect">
            <a:avLst/>
          </a:prstGeom>
          <a:solidFill>
            <a:srgbClr val="CCECFF"/>
          </a:solidFill>
          <a:ln>
            <a:solidFill>
              <a:srgbClr val="7846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PRAPS</a:t>
            </a:r>
          </a:p>
        </p:txBody>
      </p:sp>
      <p:sp>
        <p:nvSpPr>
          <p:cNvPr id="27" name="Rectangle à coins arrondis 26"/>
          <p:cNvSpPr/>
          <p:nvPr/>
        </p:nvSpPr>
        <p:spPr bwMode="auto">
          <a:xfrm>
            <a:off x="251520" y="1340768"/>
            <a:ext cx="2448272" cy="305034"/>
          </a:xfrm>
          <a:prstGeom prst="roundRect">
            <a:avLst/>
          </a:prstGeom>
          <a:solidFill>
            <a:srgbClr val="FF0000"/>
          </a:solidFill>
          <a:ln>
            <a:solidFill>
              <a:srgbClr val="7846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PRS 1</a:t>
            </a:r>
          </a:p>
        </p:txBody>
      </p:sp>
      <p:sp>
        <p:nvSpPr>
          <p:cNvPr id="28" name="Rectangle à coins arrondis 27"/>
          <p:cNvSpPr/>
          <p:nvPr/>
        </p:nvSpPr>
        <p:spPr bwMode="auto">
          <a:xfrm>
            <a:off x="3419872" y="1340768"/>
            <a:ext cx="5365336" cy="305034"/>
          </a:xfrm>
          <a:prstGeom prst="roundRect">
            <a:avLst/>
          </a:prstGeom>
          <a:solidFill>
            <a:srgbClr val="FF0000"/>
          </a:solidFill>
          <a:ln>
            <a:solidFill>
              <a:srgbClr val="784696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rgbClr val="002395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663"/>
            <a:ext cx="7507560" cy="688057"/>
          </a:xfrm>
        </p:spPr>
        <p:txBody>
          <a:bodyPr/>
          <a:lstStyle/>
          <a:p>
            <a:r>
              <a:rPr lang="fr-FR" sz="22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Les trois principes </a:t>
            </a:r>
            <a:r>
              <a:rPr lang="fr-FR" sz="2200" dirty="0" smtClean="0">
                <a:solidFill>
                  <a:srgbClr val="784696"/>
                </a:solidFill>
                <a:latin typeface="Arial Rounded MT Bold" panose="020F0704030504030204" pitchFamily="34" charset="0"/>
              </a:rPr>
              <a:t>structurants qui irriguent l’ensemble </a:t>
            </a:r>
            <a:r>
              <a:rPr lang="fr-FR" sz="22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du PRS 2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23528" y="1484784"/>
            <a:ext cx="7776864" cy="5112568"/>
          </a:xfrm>
        </p:spPr>
        <p:txBody>
          <a:bodyPr/>
          <a:lstStyle/>
          <a:p>
            <a:pPr lvl="0" algn="just"/>
            <a:endParaRPr lang="fr-FR" dirty="0" smtClean="0"/>
          </a:p>
          <a:p>
            <a:pPr marL="0" lvl="0" indent="0" algn="just">
              <a:buNone/>
            </a:pPr>
            <a:endParaRPr lang="fr-FR" altLang="fr-FR" dirty="0"/>
          </a:p>
        </p:txBody>
      </p:sp>
      <p:sp>
        <p:nvSpPr>
          <p:cNvPr id="5" name="Zone de texte 4"/>
          <p:cNvSpPr txBox="1"/>
          <p:nvPr/>
        </p:nvSpPr>
        <p:spPr>
          <a:xfrm>
            <a:off x="1003935" y="1511935"/>
            <a:ext cx="7023735" cy="1300480"/>
          </a:xfrm>
          <a:prstGeom prst="flowChartAlternateProcess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fr-FR" altLang="en-US" sz="1400" b="1" dirty="0" smtClean="0">
                <a:solidFill>
                  <a:schemeClr val="tx1"/>
                </a:solidFill>
              </a:rPr>
              <a:t>Stratégie nationale de santé</a:t>
            </a:r>
          </a:p>
        </p:txBody>
      </p:sp>
      <p:sp>
        <p:nvSpPr>
          <p:cNvPr id="6" name="Zone de texte 5"/>
          <p:cNvSpPr txBox="1"/>
          <p:nvPr/>
        </p:nvSpPr>
        <p:spPr>
          <a:xfrm>
            <a:off x="1003935" y="3406140"/>
            <a:ext cx="7023735" cy="31908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fr-FR" altLang="en-US" sz="1400" b="1" dirty="0" smtClean="0">
                <a:solidFill>
                  <a:schemeClr val="tx1"/>
                </a:solidFill>
              </a:rPr>
              <a:t>Projet régional de santé Île-de-France</a:t>
            </a:r>
          </a:p>
        </p:txBody>
      </p:sp>
      <p:sp>
        <p:nvSpPr>
          <p:cNvPr id="7" name="Zone de texte 6"/>
          <p:cNvSpPr txBox="1"/>
          <p:nvPr/>
        </p:nvSpPr>
        <p:spPr>
          <a:xfrm>
            <a:off x="5185410" y="2101215"/>
            <a:ext cx="1184910" cy="367665"/>
          </a:xfrm>
          <a:prstGeom prst="flowChartAlternateProcess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fr-FR" altLang="en-US" sz="1400" b="1" dirty="0" smtClean="0">
                <a:solidFill>
                  <a:srgbClr val="00B0F0"/>
                </a:solidFill>
              </a:rPr>
              <a:t>Qualité</a:t>
            </a:r>
          </a:p>
        </p:txBody>
      </p:sp>
      <p:sp>
        <p:nvSpPr>
          <p:cNvPr id="8" name="Zone de texte 7"/>
          <p:cNvSpPr txBox="1"/>
          <p:nvPr/>
        </p:nvSpPr>
        <p:spPr>
          <a:xfrm>
            <a:off x="6504940" y="2101215"/>
            <a:ext cx="1184910" cy="367665"/>
          </a:xfrm>
          <a:prstGeom prst="flowChartAlternateProcess">
            <a:avLst/>
          </a:prstGeom>
          <a:noFill/>
          <a:ln w="12700">
            <a:solidFill>
              <a:srgbClr val="FF9933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fr-FR" altLang="en-US" sz="1400" b="1" dirty="0" smtClean="0">
                <a:solidFill>
                  <a:srgbClr val="FF9933"/>
                </a:solidFill>
              </a:rPr>
              <a:t>Innovation</a:t>
            </a:r>
          </a:p>
        </p:txBody>
      </p:sp>
      <p:sp>
        <p:nvSpPr>
          <p:cNvPr id="9" name="Zone de texte 8"/>
          <p:cNvSpPr txBox="1"/>
          <p:nvPr/>
        </p:nvSpPr>
        <p:spPr>
          <a:xfrm>
            <a:off x="3860800" y="1957705"/>
            <a:ext cx="1184910" cy="711200"/>
          </a:xfrm>
          <a:prstGeom prst="flowChartAlternateProcess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fr-FR" altLang="en-US" sz="1400" b="1" dirty="0" smtClean="0">
                <a:solidFill>
                  <a:srgbClr val="96BE1E"/>
                </a:solidFill>
              </a:rPr>
              <a:t>Réduction des inégalités</a:t>
            </a:r>
          </a:p>
        </p:txBody>
      </p:sp>
      <p:sp>
        <p:nvSpPr>
          <p:cNvPr id="10" name="Zone de texte 9"/>
          <p:cNvSpPr txBox="1"/>
          <p:nvPr/>
        </p:nvSpPr>
        <p:spPr>
          <a:xfrm>
            <a:off x="2533015" y="2129790"/>
            <a:ext cx="1184910" cy="367665"/>
          </a:xfrm>
          <a:prstGeom prst="flowChartAlternateProcess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fr-FR" altLang="en-US" sz="1400" b="1" dirty="0" smtClean="0">
                <a:solidFill>
                  <a:srgbClr val="00B0F0"/>
                </a:solidFill>
              </a:rPr>
              <a:t>Prévention</a:t>
            </a:r>
          </a:p>
        </p:txBody>
      </p:sp>
      <p:sp>
        <p:nvSpPr>
          <p:cNvPr id="11" name="Zone de texte 10"/>
          <p:cNvSpPr txBox="1"/>
          <p:nvPr/>
        </p:nvSpPr>
        <p:spPr>
          <a:xfrm>
            <a:off x="1212850" y="2129790"/>
            <a:ext cx="1184910" cy="367665"/>
          </a:xfrm>
          <a:prstGeom prst="flowChartAlternateProcess">
            <a:avLst/>
          </a:prstGeom>
          <a:noFill/>
          <a:ln w="12700">
            <a:solidFill>
              <a:srgbClr val="784696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fr-FR" altLang="en-US" sz="1400" b="1" dirty="0" smtClean="0">
                <a:solidFill>
                  <a:srgbClr val="784696"/>
                </a:solidFill>
              </a:rPr>
              <a:t>Territoires</a:t>
            </a:r>
          </a:p>
        </p:txBody>
      </p:sp>
      <p:sp>
        <p:nvSpPr>
          <p:cNvPr id="12" name="Zone de texte 11"/>
          <p:cNvSpPr txBox="1"/>
          <p:nvPr/>
        </p:nvSpPr>
        <p:spPr>
          <a:xfrm>
            <a:off x="1339850" y="3978910"/>
            <a:ext cx="1871980" cy="2373630"/>
          </a:xfrm>
          <a:prstGeom prst="flowChartAlternateProcess">
            <a:avLst/>
          </a:prstGeom>
          <a:noFill/>
          <a:ln w="12700">
            <a:solidFill>
              <a:srgbClr val="784696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fr-FR" altLang="en-US" sz="1400" b="1" dirty="0" smtClean="0">
                <a:solidFill>
                  <a:srgbClr val="784696"/>
                </a:solidFill>
              </a:rPr>
              <a:t>Territorialisation de l'action</a:t>
            </a:r>
          </a:p>
          <a:p>
            <a:pPr algn="ctr"/>
            <a:r>
              <a:rPr lang="fr-FR" altLang="en-US" sz="1200" dirty="0" smtClean="0">
                <a:solidFill>
                  <a:srgbClr val="784696"/>
                </a:solidFill>
              </a:rPr>
              <a:t>Une action adaptée aux spécificités locales et qui vise en premier lieu à améliorer la capacité des acteurs à se coordonner </a:t>
            </a:r>
          </a:p>
        </p:txBody>
      </p:sp>
      <p:sp>
        <p:nvSpPr>
          <p:cNvPr id="13" name="Zone de texte 12"/>
          <p:cNvSpPr txBox="1"/>
          <p:nvPr/>
        </p:nvSpPr>
        <p:spPr>
          <a:xfrm>
            <a:off x="3574415" y="3978910"/>
            <a:ext cx="1871980" cy="2373630"/>
          </a:xfrm>
          <a:prstGeom prst="flowChartAlternateProcess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fr-FR" altLang="en-US" sz="1400" b="1" dirty="0" smtClean="0">
                <a:solidFill>
                  <a:srgbClr val="00B0F0"/>
                </a:solidFill>
              </a:rPr>
              <a:t>Priorité à la prévention</a:t>
            </a:r>
          </a:p>
          <a:p>
            <a:pPr algn="ctr"/>
            <a:r>
              <a:rPr lang="fr-FR" altLang="en-US" sz="1200" dirty="0" smtClean="0">
                <a:solidFill>
                  <a:srgbClr val="00B0F0"/>
                </a:solidFill>
              </a:rPr>
              <a:t>Préserver le capital santé et bien-être pour éviter d'avoir à soigner</a:t>
            </a:r>
          </a:p>
          <a:p>
            <a:pPr algn="ctr"/>
            <a:r>
              <a:rPr lang="fr-FR" altLang="en-US" sz="1200" dirty="0" smtClean="0">
                <a:solidFill>
                  <a:srgbClr val="00B0F0"/>
                </a:solidFill>
              </a:rPr>
              <a:t>Promotion de la santé</a:t>
            </a:r>
          </a:p>
          <a:p>
            <a:pPr algn="ctr"/>
            <a:r>
              <a:rPr lang="fr-FR" altLang="en-US" sz="1200" dirty="0" smtClean="0">
                <a:solidFill>
                  <a:srgbClr val="00B0F0"/>
                </a:solidFill>
              </a:rPr>
              <a:t>Action sur le milieu</a:t>
            </a:r>
          </a:p>
          <a:p>
            <a:pPr algn="ctr"/>
            <a:r>
              <a:rPr lang="fr-FR" altLang="en-US" sz="1200" dirty="0" smtClean="0">
                <a:solidFill>
                  <a:srgbClr val="00B0F0"/>
                </a:solidFill>
              </a:rPr>
              <a:t>...</a:t>
            </a:r>
          </a:p>
        </p:txBody>
      </p:sp>
      <p:sp>
        <p:nvSpPr>
          <p:cNvPr id="14" name="Zone de texte 13"/>
          <p:cNvSpPr txBox="1"/>
          <p:nvPr/>
        </p:nvSpPr>
        <p:spPr>
          <a:xfrm>
            <a:off x="5805805" y="3978910"/>
            <a:ext cx="1871980" cy="2372360"/>
          </a:xfrm>
          <a:prstGeom prst="flowChartAlternateProcess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fr-FR" altLang="en-US" sz="1400" b="1" dirty="0" smtClean="0">
                <a:solidFill>
                  <a:srgbClr val="96BE1E"/>
                </a:solidFill>
              </a:rPr>
              <a:t>Réduction des inégalités</a:t>
            </a:r>
          </a:p>
          <a:p>
            <a:pPr algn="ctr"/>
            <a:r>
              <a:rPr lang="fr-FR" altLang="en-US" sz="1200" dirty="0" smtClean="0">
                <a:solidFill>
                  <a:srgbClr val="96BE1E"/>
                </a:solidFill>
              </a:rPr>
              <a:t>Une région particulièrement marquée par les inégalités sociales et territoriales</a:t>
            </a:r>
          </a:p>
          <a:p>
            <a:pPr algn="ctr"/>
            <a:r>
              <a:rPr lang="fr-FR" altLang="en-US" sz="1200" dirty="0" smtClean="0">
                <a:solidFill>
                  <a:srgbClr val="96BE1E"/>
                </a:solidFill>
              </a:rPr>
              <a:t>Une problématique particulière liée à la grande précarité</a:t>
            </a:r>
          </a:p>
        </p:txBody>
      </p:sp>
      <p:sp>
        <p:nvSpPr>
          <p:cNvPr id="15" name="Flèche vers le bas 14"/>
          <p:cNvSpPr/>
          <p:nvPr/>
        </p:nvSpPr>
        <p:spPr>
          <a:xfrm>
            <a:off x="4282440" y="2861310"/>
            <a:ext cx="431800" cy="495935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Axe 1 : améliorer les parcours sur les territoires</a:t>
            </a:r>
          </a:p>
        </p:txBody>
      </p:sp>
      <p:graphicFrame>
        <p:nvGraphicFramePr>
          <p:cNvPr id="6" name="Diagramme 5"/>
          <p:cNvGraphicFramePr/>
          <p:nvPr/>
        </p:nvGraphicFramePr>
        <p:xfrm>
          <a:off x="165735" y="1304290"/>
          <a:ext cx="8637905" cy="5368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Axe 2 : une réponse aux besoins plus pertinente et efficiente</a:t>
            </a:r>
          </a:p>
        </p:txBody>
      </p:sp>
      <p:graphicFrame>
        <p:nvGraphicFramePr>
          <p:cNvPr id="6" name="Diagramme 5"/>
          <p:cNvGraphicFramePr/>
          <p:nvPr/>
        </p:nvGraphicFramePr>
        <p:xfrm>
          <a:off x="165735" y="1304290"/>
          <a:ext cx="8637905" cy="5368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980"/>
            <a:ext cx="7578090" cy="688340"/>
          </a:xfrm>
        </p:spPr>
        <p:txBody>
          <a:bodyPr/>
          <a:lstStyle/>
          <a:p>
            <a:r>
              <a:rPr lang="fr-FR" sz="22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Axe 3 : mieux diffuser les produits de l'innovation et de la recherche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833470489"/>
              </p:ext>
            </p:extLst>
          </p:nvPr>
        </p:nvGraphicFramePr>
        <p:xfrm>
          <a:off x="165735" y="1304290"/>
          <a:ext cx="8637905" cy="5368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980"/>
            <a:ext cx="7578090" cy="688340"/>
          </a:xfrm>
        </p:spPr>
        <p:txBody>
          <a:bodyPr/>
          <a:lstStyle/>
          <a:p>
            <a:r>
              <a:rPr lang="fr-FR" sz="22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Axe 4 : Renforcer le pouvoir d'agir des usagers, citoyens et habitants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52597295"/>
              </p:ext>
            </p:extLst>
          </p:nvPr>
        </p:nvGraphicFramePr>
        <p:xfrm>
          <a:off x="539552" y="1412776"/>
          <a:ext cx="74168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>
                <a:solidFill>
                  <a:srgbClr val="784696"/>
                </a:solidFill>
                <a:latin typeface="Arial Rounded MT Bold" panose="020F0704030504030204" pitchFamily="34" charset="0"/>
              </a:rPr>
              <a:t>Axe 5 : intégrer la santé dans toutes les politiques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709264336"/>
              </p:ext>
            </p:extLst>
          </p:nvPr>
        </p:nvGraphicFramePr>
        <p:xfrm>
          <a:off x="-767080" y="1304290"/>
          <a:ext cx="8637905" cy="5368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Zone de texte 9"/>
          <p:cNvSpPr txBox="1"/>
          <p:nvPr/>
        </p:nvSpPr>
        <p:spPr>
          <a:xfrm>
            <a:off x="6799580" y="3262630"/>
            <a:ext cx="1908175" cy="1243330"/>
          </a:xfrm>
          <a:prstGeom prst="flowChartAlternateProcess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fr-FR" altLang="en-US" sz="1400" b="1" dirty="0" smtClean="0">
                <a:solidFill>
                  <a:srgbClr val="FF0000"/>
                </a:solidFill>
              </a:rPr>
              <a:t>Plan régional santé environnement (PRSE 3) et autres plans sectoriels</a:t>
            </a:r>
          </a:p>
        </p:txBody>
      </p:sp>
      <p:sp>
        <p:nvSpPr>
          <p:cNvPr id="3" name="Flèche gauche 2"/>
          <p:cNvSpPr/>
          <p:nvPr/>
        </p:nvSpPr>
        <p:spPr>
          <a:xfrm rot="1260000">
            <a:off x="4502150" y="2563495"/>
            <a:ext cx="1944370" cy="322580"/>
          </a:xfrm>
          <a:prstGeom prst="leftArrow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Flèche gauche 3"/>
          <p:cNvSpPr/>
          <p:nvPr/>
        </p:nvSpPr>
        <p:spPr>
          <a:xfrm rot="19620000">
            <a:off x="4557395" y="5058410"/>
            <a:ext cx="1944370" cy="322580"/>
          </a:xfrm>
          <a:prstGeom prst="leftArrow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Flèche gauche 4"/>
          <p:cNvSpPr/>
          <p:nvPr/>
        </p:nvSpPr>
        <p:spPr>
          <a:xfrm>
            <a:off x="6336030" y="3750310"/>
            <a:ext cx="362585" cy="322580"/>
          </a:xfrm>
          <a:prstGeom prst="leftArrow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00"/>
        </a:solidFill>
        <a:ln>
          <a:solidFill>
            <a:schemeClr val="tx1"/>
          </a:solidFill>
        </a:ln>
      </a:spPr>
      <a:bodyPr vert="horz" wrap="square" lIns="91440" tIns="45720" rIns="91440" bIns="45720" numCol="1" rtlCol="0" anchor="ctr" anchorCtr="0" compatLnSpc="1"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fr-FR" alt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panose="020B0604020202020204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ctr">
          <a:defRPr sz="1400" b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912</Words>
  <Application>Microsoft Office PowerPoint</Application>
  <PresentationFormat>Affichage à l'écran (4:3)</PresentationFormat>
  <Paragraphs>136</Paragraphs>
  <Slides>15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Modèle par défaut</vt:lpstr>
      <vt:lpstr>Consultation publique sur le PRS 2  Conseil territorial de santé</vt:lpstr>
      <vt:lpstr>Un an de concertation</vt:lpstr>
      <vt:lpstr>Le PRS 2 : un schéma unique pour l'ensemble des politiques de santé (prévention, sanitaire, médico-social)</vt:lpstr>
      <vt:lpstr>Les trois principes structurants qui irriguent l’ensemble du PRS 2</vt:lpstr>
      <vt:lpstr>Axe 1 : améliorer les parcours sur les territoires</vt:lpstr>
      <vt:lpstr>Axe 2 : une réponse aux besoins plus pertinente et efficiente</vt:lpstr>
      <vt:lpstr>Axe 3 : mieux diffuser les produits de l'innovation et de la recherche</vt:lpstr>
      <vt:lpstr>Axe 4 : Renforcer le pouvoir d'agir des usagers, citoyens et habitants</vt:lpstr>
      <vt:lpstr>Axe 5 : intégrer la santé dans toutes les politiques</vt:lpstr>
      <vt:lpstr>Programme de mise en oeuvre : transformation territoriale des organisations</vt:lpstr>
      <vt:lpstr>Programme de mise en oeuvre : ressources humaines en santé</vt:lpstr>
      <vt:lpstr>Programme de mise en oeuvre : allocation de ressources</vt:lpstr>
      <vt:lpstr>Programme de mise en oeuvre : production et traitement de données</vt:lpstr>
      <vt:lpstr>Programme de mise en oeuvre : information et communication en santé</vt:lpstr>
      <vt:lpstr>En conclusion....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rappel démarche, calendrier et point d'étape à date</dc:title>
  <dc:creator>Service Info</dc:creator>
  <cp:lastModifiedBy>GAIRE, Jocelyne</cp:lastModifiedBy>
  <cp:revision>596</cp:revision>
  <cp:lastPrinted>2017-01-30T10:06:00Z</cp:lastPrinted>
  <dcterms:created xsi:type="dcterms:W3CDTF">2010-01-06T10:10:00Z</dcterms:created>
  <dcterms:modified xsi:type="dcterms:W3CDTF">2018-03-12T08:59:45Z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0x01010070FA811BF7B4C042897B188BB01D5419</vt:lpwstr>
  </property>
  <property fmtid="{D5CDD505-2E9C-101B-9397-08002B2CF9AE}" pid="3" name="KSOProductBuildVer">
    <vt:lpwstr>1036-10.2.0.5965</vt:lpwstr>
  </property>
</Properties>
</file>