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47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BE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309A6D-C09C-4548-B29A-6CF363A7E532}" type="datetimeFigureOut">
              <a:rPr lang="fr-FR" smtClean="0"/>
              <a:t>10/04/2018</a:t>
            </a:fld>
            <a:endParaRPr lang="fr-BE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4668DC-857F-487D-BFFA-8C0CA5037977}" type="slidenum">
              <a:rPr lang="fr-BE" smtClean="0"/>
              <a:t>‹N°›</a:t>
            </a:fld>
            <a:endParaRPr lang="fr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44600" y="196850"/>
            <a:ext cx="6653213" cy="6467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35652967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Affichage à l'écran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BERGEON, Audrey</dc:creator>
  <cp:lastModifiedBy>BERGEON, Audrey</cp:lastModifiedBy>
  <cp:revision>1</cp:revision>
  <dcterms:created xsi:type="dcterms:W3CDTF">2018-04-10T09:44:41Z</dcterms:created>
  <dcterms:modified xsi:type="dcterms:W3CDTF">2018-04-10T09:47:34Z</dcterms:modified>
</cp:coreProperties>
</file>

<file path=docProps/thumbnail.jpeg>
</file>