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10/04/2018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96850"/>
            <a:ext cx="6653213" cy="646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5296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BERGEON, Audrey</dc:creator>
  <cp:lastModifiedBy>BERGEON, Audrey</cp:lastModifiedBy>
  <cp:revision>1</cp:revision>
  <dcterms:created xsi:type="dcterms:W3CDTF">2018-04-10T09:44:41Z</dcterms:created>
  <dcterms:modified xsi:type="dcterms:W3CDTF">2018-04-10T09:47:34Z</dcterms:modified>
</cp:coreProperties>
</file>