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customXml/itemProps1.xml" ContentType="application/vnd.openxmlformats-officedocument.customXmlProperties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97FC4-FC14-4A42-8508-96D0F0F55BD4}" type="datetimeFigureOut">
              <a:rPr lang="fr-FR" smtClean="0"/>
              <a:pPr/>
              <a:t>23/05/2012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F851E-E25B-4CA9-BA26-213411C0B5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97FC4-FC14-4A42-8508-96D0F0F55BD4}" type="datetimeFigureOut">
              <a:rPr lang="fr-FR" smtClean="0"/>
              <a:pPr/>
              <a:t>23/05/2012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F851E-E25B-4CA9-BA26-213411C0B5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97FC4-FC14-4A42-8508-96D0F0F55BD4}" type="datetimeFigureOut">
              <a:rPr lang="fr-FR" smtClean="0"/>
              <a:pPr/>
              <a:t>23/05/2012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F851E-E25B-4CA9-BA26-213411C0B5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97FC4-FC14-4A42-8508-96D0F0F55BD4}" type="datetimeFigureOut">
              <a:rPr lang="fr-FR" smtClean="0"/>
              <a:pPr/>
              <a:t>23/05/2012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F851E-E25B-4CA9-BA26-213411C0B5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97FC4-FC14-4A42-8508-96D0F0F55BD4}" type="datetimeFigureOut">
              <a:rPr lang="fr-FR" smtClean="0"/>
              <a:pPr/>
              <a:t>23/05/2012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F851E-E25B-4CA9-BA26-213411C0B5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97FC4-FC14-4A42-8508-96D0F0F55BD4}" type="datetimeFigureOut">
              <a:rPr lang="fr-FR" smtClean="0"/>
              <a:pPr/>
              <a:t>23/05/2012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F851E-E25B-4CA9-BA26-213411C0B5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97FC4-FC14-4A42-8508-96D0F0F55BD4}" type="datetimeFigureOut">
              <a:rPr lang="fr-FR" smtClean="0"/>
              <a:pPr/>
              <a:t>23/05/2012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F851E-E25B-4CA9-BA26-213411C0B5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97FC4-FC14-4A42-8508-96D0F0F55BD4}" type="datetimeFigureOut">
              <a:rPr lang="fr-FR" smtClean="0"/>
              <a:pPr/>
              <a:t>23/05/2012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F851E-E25B-4CA9-BA26-213411C0B5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97FC4-FC14-4A42-8508-96D0F0F55BD4}" type="datetimeFigureOut">
              <a:rPr lang="fr-FR" smtClean="0"/>
              <a:pPr/>
              <a:t>23/05/2012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F851E-E25B-4CA9-BA26-213411C0B5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97FC4-FC14-4A42-8508-96D0F0F55BD4}" type="datetimeFigureOut">
              <a:rPr lang="fr-FR" smtClean="0"/>
              <a:pPr/>
              <a:t>23/05/2012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F851E-E25B-4CA9-BA26-213411C0B5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97FC4-FC14-4A42-8508-96D0F0F55BD4}" type="datetimeFigureOut">
              <a:rPr lang="fr-FR" smtClean="0"/>
              <a:pPr/>
              <a:t>23/05/2012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F851E-E25B-4CA9-BA26-213411C0B5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97FC4-FC14-4A42-8508-96D0F0F55BD4}" type="datetimeFigureOut">
              <a:rPr lang="fr-FR" smtClean="0"/>
              <a:pPr/>
              <a:t>23/05/2012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F851E-E25B-4CA9-BA26-213411C0B50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Calendrier des propositions de la conférence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31224" cy="48531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1800" dirty="0" smtClean="0"/>
              <a:t>Concertation informelle 	          Concertation formelle	      </a:t>
            </a:r>
            <a:r>
              <a:rPr lang="fr-FR" sz="1800" dirty="0" smtClean="0"/>
              <a:t>	Arrêté</a:t>
            </a:r>
            <a:endParaRPr lang="fr-FR" sz="1800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				</a:t>
            </a:r>
            <a:endParaRPr lang="fr-FR" dirty="0"/>
          </a:p>
        </p:txBody>
      </p:sp>
      <p:sp>
        <p:nvSpPr>
          <p:cNvPr id="4" name="Organigramme : Processus 3"/>
          <p:cNvSpPr/>
          <p:nvPr/>
        </p:nvSpPr>
        <p:spPr>
          <a:xfrm>
            <a:off x="755576" y="2060848"/>
            <a:ext cx="2088232" cy="1440160"/>
          </a:xfrm>
          <a:prstGeom prst="flowChart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V0</a:t>
            </a:r>
          </a:p>
          <a:p>
            <a:pPr algn="ctr"/>
            <a:r>
              <a:rPr lang="fr-FR" dirty="0" smtClean="0"/>
              <a:t>Jusqu’au 19 Septembre 2012</a:t>
            </a:r>
            <a:endParaRPr lang="fr-FR" dirty="0"/>
          </a:p>
        </p:txBody>
      </p:sp>
      <p:sp>
        <p:nvSpPr>
          <p:cNvPr id="5" name="Organigramme : Processus 4"/>
          <p:cNvSpPr/>
          <p:nvPr/>
        </p:nvSpPr>
        <p:spPr>
          <a:xfrm>
            <a:off x="3995936" y="2060848"/>
            <a:ext cx="1944216" cy="1584176"/>
          </a:xfrm>
          <a:prstGeom prst="flowChartProcess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r>
              <a:rPr lang="fr-FR" dirty="0" smtClean="0"/>
              <a:t>V1</a:t>
            </a:r>
          </a:p>
          <a:p>
            <a:pPr algn="ctr"/>
            <a:r>
              <a:rPr lang="fr-FR" dirty="0" smtClean="0"/>
              <a:t>Du 20 Septembre au 20 Novembre 2012 </a:t>
            </a:r>
          </a:p>
          <a:p>
            <a:pPr algn="ctr"/>
            <a:endParaRPr lang="fr-FR" dirty="0"/>
          </a:p>
        </p:txBody>
      </p:sp>
      <p:sp>
        <p:nvSpPr>
          <p:cNvPr id="6" name="Organigramme : Processus 5"/>
          <p:cNvSpPr/>
          <p:nvPr/>
        </p:nvSpPr>
        <p:spPr>
          <a:xfrm>
            <a:off x="7020272" y="2204864"/>
            <a:ext cx="1656184" cy="1584176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VF</a:t>
            </a:r>
          </a:p>
          <a:p>
            <a:pPr algn="ctr"/>
            <a:r>
              <a:rPr lang="fr-FR" dirty="0" smtClean="0"/>
              <a:t>Entre le </a:t>
            </a:r>
            <a:r>
              <a:rPr lang="fr-FR" dirty="0" smtClean="0"/>
              <a:t>20 Novembre et le 31 </a:t>
            </a:r>
            <a:r>
              <a:rPr lang="fr-FR" dirty="0" smtClean="0"/>
              <a:t>Décembre 2012</a:t>
            </a:r>
            <a:endParaRPr lang="fr-FR" dirty="0"/>
          </a:p>
        </p:txBody>
      </p:sp>
      <p:sp>
        <p:nvSpPr>
          <p:cNvPr id="7" name="Flèche droite 6"/>
          <p:cNvSpPr/>
          <p:nvPr/>
        </p:nvSpPr>
        <p:spPr>
          <a:xfrm>
            <a:off x="2915816" y="2636912"/>
            <a:ext cx="1008112" cy="36004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lèche droite 7"/>
          <p:cNvSpPr/>
          <p:nvPr/>
        </p:nvSpPr>
        <p:spPr>
          <a:xfrm>
            <a:off x="6084168" y="2708920"/>
            <a:ext cx="936104" cy="36004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Pentagone 8"/>
          <p:cNvSpPr/>
          <p:nvPr/>
        </p:nvSpPr>
        <p:spPr>
          <a:xfrm>
            <a:off x="2123728" y="4077072"/>
            <a:ext cx="3024336" cy="936104"/>
          </a:xfrm>
          <a:prstGeom prst="homePlat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Réception des propositions par l’ARS jusqu’au 15 Octobre  </a:t>
            </a:r>
            <a:endParaRPr lang="fr-F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09CB20FFF08C418A80BFDB9B487885" ma:contentTypeVersion="0" ma:contentTypeDescription="Crée un document." ma:contentTypeScope="" ma:versionID="5ca9ae64da4a1805c9b3a998d4fabd29">
  <xsd:schema xmlns:xsd="http://www.w3.org/2001/XMLSchema" xmlns:p="http://schemas.microsoft.com/office/2006/metadata/properties" targetNamespace="http://schemas.microsoft.com/office/2006/metadata/properties" ma:root="true" ma:fieldsID="75019ab185b48580fc336df4da24a70b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 ma:readOnly="true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AACF3710-F41B-4A03-B24C-24E8ECD2DD2D}"/>
</file>

<file path=customXml/itemProps2.xml><?xml version="1.0" encoding="utf-8"?>
<ds:datastoreItem xmlns:ds="http://schemas.openxmlformats.org/officeDocument/2006/customXml" ds:itemID="{6696F278-FDC9-4443-A4C5-DE78098FDD2C}"/>
</file>

<file path=customXml/itemProps3.xml><?xml version="1.0" encoding="utf-8"?>
<ds:datastoreItem xmlns:ds="http://schemas.openxmlformats.org/officeDocument/2006/customXml" ds:itemID="{E144CA61-3F7E-4DC7-9D7A-18CDB45B73B5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39</Words>
  <Application>Microsoft Office PowerPoint</Application>
  <PresentationFormat>Affichage à l'écran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Calendrier des propositions de la conférence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Calendrier des propositions de la conférence</dc:title>
  <dc:creator>Houda</dc:creator>
  <cp:lastModifiedBy>Dr Pascal CACOT</cp:lastModifiedBy>
  <cp:revision>2</cp:revision>
  <dcterms:created xsi:type="dcterms:W3CDTF">2012-05-23T13:19:29Z</dcterms:created>
  <dcterms:modified xsi:type="dcterms:W3CDTF">2012-05-23T13:28:51Z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0x0101008409CB20FFF08C418A80BFDB9B487885</vt:lpwstr>
  </property>
  <property fmtid="{D5CDD505-2E9C-101B-9397-08002B2CF9AE}" pid="3" name="xd_ProgID">
    <vt:lpwstr/>
  </property>
  <property fmtid="{D5CDD505-2E9C-101B-9397-08002B2CF9AE}" pid="4" name="TemplateUrl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xd_Signature">
    <vt:bool>false</vt:bool>
  </property>
</Properties>
</file>