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 id="2147483912" r:id="rId2"/>
    <p:sldMasterId id="2147483935" r:id="rId3"/>
  </p:sldMasterIdLst>
  <p:notesMasterIdLst>
    <p:notesMasterId r:id="rId16"/>
  </p:notesMasterIdLst>
  <p:handoutMasterIdLst>
    <p:handoutMasterId r:id="rId17"/>
  </p:handoutMasterIdLst>
  <p:sldIdLst>
    <p:sldId id="265" r:id="rId4"/>
    <p:sldId id="371" r:id="rId5"/>
    <p:sldId id="372" r:id="rId6"/>
    <p:sldId id="364" r:id="rId7"/>
    <p:sldId id="339" r:id="rId8"/>
    <p:sldId id="365" r:id="rId9"/>
    <p:sldId id="374" r:id="rId10"/>
    <p:sldId id="366" r:id="rId11"/>
    <p:sldId id="367" r:id="rId12"/>
    <p:sldId id="368" r:id="rId13"/>
    <p:sldId id="351" r:id="rId14"/>
    <p:sldId id="373" r:id="rId15"/>
  </p:sldIdLst>
  <p:sldSz cx="9144000" cy="6858000" type="screen4x3"/>
  <p:notesSz cx="6797675" cy="9926638"/>
  <p:defaultTextStyle>
    <a:defPPr>
      <a:defRPr lang="fr-FR"/>
    </a:defPPr>
    <a:lvl1pPr algn="l" rtl="0" fontAlgn="base">
      <a:spcBef>
        <a:spcPct val="50000"/>
      </a:spcBef>
      <a:spcAft>
        <a:spcPct val="0"/>
      </a:spcAft>
      <a:defRPr sz="1000" kern="1200">
        <a:solidFill>
          <a:srgbClr val="002395"/>
        </a:solidFill>
        <a:latin typeface="Arial" charset="0"/>
        <a:ea typeface="+mn-ea"/>
        <a:cs typeface="+mn-cs"/>
      </a:defRPr>
    </a:lvl1pPr>
    <a:lvl2pPr marL="457200" algn="l" rtl="0" fontAlgn="base">
      <a:spcBef>
        <a:spcPct val="50000"/>
      </a:spcBef>
      <a:spcAft>
        <a:spcPct val="0"/>
      </a:spcAft>
      <a:defRPr sz="1000" kern="1200">
        <a:solidFill>
          <a:srgbClr val="002395"/>
        </a:solidFill>
        <a:latin typeface="Arial" charset="0"/>
        <a:ea typeface="+mn-ea"/>
        <a:cs typeface="+mn-cs"/>
      </a:defRPr>
    </a:lvl2pPr>
    <a:lvl3pPr marL="914400" algn="l" rtl="0" fontAlgn="base">
      <a:spcBef>
        <a:spcPct val="50000"/>
      </a:spcBef>
      <a:spcAft>
        <a:spcPct val="0"/>
      </a:spcAft>
      <a:defRPr sz="1000" kern="1200">
        <a:solidFill>
          <a:srgbClr val="002395"/>
        </a:solidFill>
        <a:latin typeface="Arial" charset="0"/>
        <a:ea typeface="+mn-ea"/>
        <a:cs typeface="+mn-cs"/>
      </a:defRPr>
    </a:lvl3pPr>
    <a:lvl4pPr marL="1371600" algn="l" rtl="0" fontAlgn="base">
      <a:spcBef>
        <a:spcPct val="50000"/>
      </a:spcBef>
      <a:spcAft>
        <a:spcPct val="0"/>
      </a:spcAft>
      <a:defRPr sz="1000" kern="1200">
        <a:solidFill>
          <a:srgbClr val="002395"/>
        </a:solidFill>
        <a:latin typeface="Arial" charset="0"/>
        <a:ea typeface="+mn-ea"/>
        <a:cs typeface="+mn-cs"/>
      </a:defRPr>
    </a:lvl4pPr>
    <a:lvl5pPr marL="1828800" algn="l" rtl="0" fontAlgn="base">
      <a:spcBef>
        <a:spcPct val="50000"/>
      </a:spcBef>
      <a:spcAft>
        <a:spcPct val="0"/>
      </a:spcAft>
      <a:defRPr sz="1000" kern="1200">
        <a:solidFill>
          <a:srgbClr val="002395"/>
        </a:solidFill>
        <a:latin typeface="Arial" charset="0"/>
        <a:ea typeface="+mn-ea"/>
        <a:cs typeface="+mn-cs"/>
      </a:defRPr>
    </a:lvl5pPr>
    <a:lvl6pPr marL="2286000" algn="l" defTabSz="914400" rtl="0" eaLnBrk="1" latinLnBrk="0" hangingPunct="1">
      <a:defRPr sz="1000" kern="1200">
        <a:solidFill>
          <a:srgbClr val="002395"/>
        </a:solidFill>
        <a:latin typeface="Arial" charset="0"/>
        <a:ea typeface="+mn-ea"/>
        <a:cs typeface="+mn-cs"/>
      </a:defRPr>
    </a:lvl6pPr>
    <a:lvl7pPr marL="2743200" algn="l" defTabSz="914400" rtl="0" eaLnBrk="1" latinLnBrk="0" hangingPunct="1">
      <a:defRPr sz="1000" kern="1200">
        <a:solidFill>
          <a:srgbClr val="002395"/>
        </a:solidFill>
        <a:latin typeface="Arial" charset="0"/>
        <a:ea typeface="+mn-ea"/>
        <a:cs typeface="+mn-cs"/>
      </a:defRPr>
    </a:lvl7pPr>
    <a:lvl8pPr marL="3200400" algn="l" defTabSz="914400" rtl="0" eaLnBrk="1" latinLnBrk="0" hangingPunct="1">
      <a:defRPr sz="1000" kern="1200">
        <a:solidFill>
          <a:srgbClr val="002395"/>
        </a:solidFill>
        <a:latin typeface="Arial" charset="0"/>
        <a:ea typeface="+mn-ea"/>
        <a:cs typeface="+mn-cs"/>
      </a:defRPr>
    </a:lvl8pPr>
    <a:lvl9pPr marL="3657600" algn="l" defTabSz="914400" rtl="0" eaLnBrk="1" latinLnBrk="0" hangingPunct="1">
      <a:defRPr sz="1000" kern="1200">
        <a:solidFill>
          <a:srgbClr val="002395"/>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BC53F"/>
    <a:srgbClr val="7AB800"/>
    <a:srgbClr val="014445"/>
    <a:srgbClr val="002395"/>
    <a:srgbClr val="0000FF"/>
    <a:srgbClr val="985B0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9820" autoAdjust="0"/>
  </p:normalViewPr>
  <p:slideViewPr>
    <p:cSldViewPr>
      <p:cViewPr>
        <p:scale>
          <a:sx n="90" d="100"/>
          <a:sy n="90" d="100"/>
        </p:scale>
        <p:origin x="-1234" y="-38"/>
      </p:cViewPr>
      <p:guideLst>
        <p:guide orient="horz" pos="618"/>
        <p:guide orient="horz" pos="3566"/>
        <p:guide pos="816"/>
        <p:guide pos="5511"/>
        <p:guide pos="1383"/>
        <p:guide pos="1837"/>
        <p:guide pos="249"/>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72" d="100"/>
          <a:sy n="72" d="100"/>
        </p:scale>
        <p:origin x="-3348" y="-90"/>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1"/>
            <a:ext cx="2945862" cy="4957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62" tIns="47780" rIns="95562" bIns="47780" numCol="1" anchor="t" anchorCtr="0" compatLnSpc="1">
            <a:prstTxWarp prst="textNoShape">
              <a:avLst/>
            </a:prstTxWarp>
          </a:bodyPr>
          <a:lstStyle>
            <a:lvl1pPr defTabSz="955731">
              <a:defRPr sz="1300">
                <a:latin typeface="Arial" charset="0"/>
              </a:defRPr>
            </a:lvl1pPr>
          </a:lstStyle>
          <a:p>
            <a:pPr>
              <a:defRPr/>
            </a:pPr>
            <a:endParaRPr lang="fr-FR" altLang="fr-FR"/>
          </a:p>
        </p:txBody>
      </p:sp>
      <p:sp>
        <p:nvSpPr>
          <p:cNvPr id="11267" name="Rectangle 3"/>
          <p:cNvSpPr>
            <a:spLocks noGrp="1" noChangeArrowheads="1"/>
          </p:cNvSpPr>
          <p:nvPr>
            <p:ph type="dt" sz="quarter" idx="1"/>
          </p:nvPr>
        </p:nvSpPr>
        <p:spPr bwMode="auto">
          <a:xfrm>
            <a:off x="3851814" y="1"/>
            <a:ext cx="2945862" cy="4957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62" tIns="47780" rIns="95562" bIns="47780" numCol="1" anchor="t" anchorCtr="0" compatLnSpc="1">
            <a:prstTxWarp prst="textNoShape">
              <a:avLst/>
            </a:prstTxWarp>
          </a:bodyPr>
          <a:lstStyle>
            <a:lvl1pPr algn="r" defTabSz="955731">
              <a:defRPr sz="1300">
                <a:latin typeface="Arial" charset="0"/>
              </a:defRPr>
            </a:lvl1pPr>
          </a:lstStyle>
          <a:p>
            <a:pPr>
              <a:defRPr/>
            </a:pPr>
            <a:endParaRPr lang="fr-FR" altLang="fr-FR"/>
          </a:p>
        </p:txBody>
      </p:sp>
      <p:sp>
        <p:nvSpPr>
          <p:cNvPr id="11268" name="Rectangle 4"/>
          <p:cNvSpPr>
            <a:spLocks noGrp="1" noChangeArrowheads="1"/>
          </p:cNvSpPr>
          <p:nvPr>
            <p:ph type="ftr" sz="quarter" idx="2"/>
          </p:nvPr>
        </p:nvSpPr>
        <p:spPr bwMode="auto">
          <a:xfrm>
            <a:off x="0" y="9430845"/>
            <a:ext cx="2945862" cy="4957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62" tIns="47780" rIns="95562" bIns="47780" numCol="1" anchor="b" anchorCtr="0" compatLnSpc="1">
            <a:prstTxWarp prst="textNoShape">
              <a:avLst/>
            </a:prstTxWarp>
          </a:bodyPr>
          <a:lstStyle>
            <a:lvl1pPr defTabSz="955731">
              <a:defRPr sz="1300">
                <a:latin typeface="Arial" charset="0"/>
              </a:defRPr>
            </a:lvl1pPr>
          </a:lstStyle>
          <a:p>
            <a:pPr>
              <a:defRPr/>
            </a:pPr>
            <a:endParaRPr lang="fr-FR" altLang="fr-FR"/>
          </a:p>
        </p:txBody>
      </p:sp>
      <p:sp>
        <p:nvSpPr>
          <p:cNvPr id="11269" name="Rectangle 5"/>
          <p:cNvSpPr>
            <a:spLocks noGrp="1" noChangeArrowheads="1"/>
          </p:cNvSpPr>
          <p:nvPr>
            <p:ph type="sldNum" sz="quarter" idx="3"/>
          </p:nvPr>
        </p:nvSpPr>
        <p:spPr bwMode="auto">
          <a:xfrm>
            <a:off x="3851814" y="9430845"/>
            <a:ext cx="2945862" cy="4957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62" tIns="47780" rIns="95562" bIns="47780" numCol="1" anchor="b" anchorCtr="0" compatLnSpc="1">
            <a:prstTxWarp prst="textNoShape">
              <a:avLst/>
            </a:prstTxWarp>
          </a:bodyPr>
          <a:lstStyle>
            <a:lvl1pPr algn="r" defTabSz="955731">
              <a:defRPr sz="1300">
                <a:latin typeface="Arial" charset="0"/>
              </a:defRPr>
            </a:lvl1pPr>
          </a:lstStyle>
          <a:p>
            <a:pPr>
              <a:defRPr/>
            </a:pPr>
            <a:fld id="{6A924178-06DA-4504-8BAA-BBE3FB020653}" type="slidenum">
              <a:rPr lang="fr-FR" altLang="fr-FR"/>
              <a:pPr>
                <a:defRPr/>
              </a:pPr>
              <a:t>‹N°›</a:t>
            </a:fld>
            <a:endParaRPr lang="fr-FR" altLang="fr-FR"/>
          </a:p>
        </p:txBody>
      </p:sp>
    </p:spTree>
    <p:extLst>
      <p:ext uri="{BB962C8B-B14F-4D97-AF65-F5344CB8AC3E}">
        <p14:creationId xmlns:p14="http://schemas.microsoft.com/office/powerpoint/2010/main" val="7860871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1"/>
            <a:ext cx="2945862" cy="4957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62" tIns="47780" rIns="95562" bIns="47780" numCol="1" anchor="t" anchorCtr="0" compatLnSpc="1">
            <a:prstTxWarp prst="textNoShape">
              <a:avLst/>
            </a:prstTxWarp>
          </a:bodyPr>
          <a:lstStyle>
            <a:lvl1pPr defTabSz="955731">
              <a:spcBef>
                <a:spcPct val="0"/>
              </a:spcBef>
              <a:defRPr sz="1300">
                <a:solidFill>
                  <a:schemeClr val="tx1"/>
                </a:solidFill>
                <a:latin typeface="Times New Roman" charset="0"/>
              </a:defRPr>
            </a:lvl1pPr>
          </a:lstStyle>
          <a:p>
            <a:pPr>
              <a:defRPr/>
            </a:pPr>
            <a:endParaRPr lang="fr-FR" altLang="fr-FR"/>
          </a:p>
        </p:txBody>
      </p:sp>
      <p:sp>
        <p:nvSpPr>
          <p:cNvPr id="7171" name="Rectangle 3"/>
          <p:cNvSpPr>
            <a:spLocks noGrp="1" noChangeArrowheads="1"/>
          </p:cNvSpPr>
          <p:nvPr>
            <p:ph type="dt" idx="1"/>
          </p:nvPr>
        </p:nvSpPr>
        <p:spPr bwMode="auto">
          <a:xfrm>
            <a:off x="3851814" y="1"/>
            <a:ext cx="2945862" cy="4957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62" tIns="47780" rIns="95562" bIns="47780" numCol="1" anchor="t" anchorCtr="0" compatLnSpc="1">
            <a:prstTxWarp prst="textNoShape">
              <a:avLst/>
            </a:prstTxWarp>
          </a:bodyPr>
          <a:lstStyle>
            <a:lvl1pPr algn="r" defTabSz="955731">
              <a:spcBef>
                <a:spcPct val="0"/>
              </a:spcBef>
              <a:defRPr sz="1300">
                <a:solidFill>
                  <a:schemeClr val="tx1"/>
                </a:solidFill>
                <a:latin typeface="Times New Roman" charset="0"/>
              </a:defRPr>
            </a:lvl1pPr>
          </a:lstStyle>
          <a:p>
            <a:pPr>
              <a:defRPr/>
            </a:pPr>
            <a:endParaRPr lang="fr-FR" altLang="fr-FR"/>
          </a:p>
        </p:txBody>
      </p:sp>
      <p:sp>
        <p:nvSpPr>
          <p:cNvPr id="5124" name="Rectangle 4"/>
          <p:cNvSpPr>
            <a:spLocks noGrp="1" noRot="1" noChangeAspect="1" noChangeArrowheads="1" noTextEdit="1"/>
          </p:cNvSpPr>
          <p:nvPr>
            <p:ph type="sldImg" idx="2"/>
          </p:nvPr>
        </p:nvSpPr>
        <p:spPr bwMode="auto">
          <a:xfrm>
            <a:off x="915988" y="744538"/>
            <a:ext cx="4965700" cy="3724275"/>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173" name="Rectangle 5"/>
          <p:cNvSpPr>
            <a:spLocks noGrp="1" noChangeArrowheads="1"/>
          </p:cNvSpPr>
          <p:nvPr>
            <p:ph type="body" sz="quarter" idx="3"/>
          </p:nvPr>
        </p:nvSpPr>
        <p:spPr bwMode="auto">
          <a:xfrm>
            <a:off x="905952" y="4716194"/>
            <a:ext cx="4985772" cy="4465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62" tIns="47780" rIns="95562" bIns="47780" numCol="1" anchor="t" anchorCtr="0" compatLnSpc="1">
            <a:prstTxWarp prst="textNoShape">
              <a:avLst/>
            </a:prstTxWarp>
          </a:bodyPr>
          <a:lstStyle/>
          <a:p>
            <a:pPr lvl="0"/>
            <a:r>
              <a:rPr lang="fr-FR" altLang="fr-FR" noProof="0" smtClean="0"/>
              <a:t>Cliquez pour modifier les styles du texte du masque</a:t>
            </a:r>
          </a:p>
          <a:p>
            <a:pPr lvl="1"/>
            <a:r>
              <a:rPr lang="fr-FR" altLang="fr-FR" noProof="0" smtClean="0"/>
              <a:t>Deuxième niveau</a:t>
            </a:r>
          </a:p>
          <a:p>
            <a:pPr lvl="2"/>
            <a:r>
              <a:rPr lang="fr-FR" altLang="fr-FR" noProof="0" smtClean="0"/>
              <a:t>Troisième niveau</a:t>
            </a:r>
          </a:p>
          <a:p>
            <a:pPr lvl="3"/>
            <a:r>
              <a:rPr lang="fr-FR" altLang="fr-FR" noProof="0" smtClean="0"/>
              <a:t>Quatrième niveau</a:t>
            </a:r>
          </a:p>
          <a:p>
            <a:pPr lvl="4"/>
            <a:r>
              <a:rPr lang="fr-FR" altLang="fr-FR" noProof="0" smtClean="0"/>
              <a:t>Cinquième niveau</a:t>
            </a:r>
          </a:p>
        </p:txBody>
      </p:sp>
      <p:sp>
        <p:nvSpPr>
          <p:cNvPr id="7174" name="Rectangle 6"/>
          <p:cNvSpPr>
            <a:spLocks noGrp="1" noChangeArrowheads="1"/>
          </p:cNvSpPr>
          <p:nvPr>
            <p:ph type="ftr" sz="quarter" idx="4"/>
          </p:nvPr>
        </p:nvSpPr>
        <p:spPr bwMode="auto">
          <a:xfrm>
            <a:off x="0" y="9430845"/>
            <a:ext cx="2945862" cy="4957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62" tIns="47780" rIns="95562" bIns="47780" numCol="1" anchor="b" anchorCtr="0" compatLnSpc="1">
            <a:prstTxWarp prst="textNoShape">
              <a:avLst/>
            </a:prstTxWarp>
          </a:bodyPr>
          <a:lstStyle>
            <a:lvl1pPr defTabSz="955731">
              <a:spcBef>
                <a:spcPct val="0"/>
              </a:spcBef>
              <a:defRPr sz="1300">
                <a:solidFill>
                  <a:schemeClr val="tx1"/>
                </a:solidFill>
                <a:latin typeface="Times New Roman" charset="0"/>
              </a:defRPr>
            </a:lvl1pPr>
          </a:lstStyle>
          <a:p>
            <a:pPr>
              <a:defRPr/>
            </a:pPr>
            <a:endParaRPr lang="fr-FR" altLang="fr-FR"/>
          </a:p>
        </p:txBody>
      </p:sp>
      <p:sp>
        <p:nvSpPr>
          <p:cNvPr id="7175" name="Rectangle 7"/>
          <p:cNvSpPr>
            <a:spLocks noGrp="1" noChangeArrowheads="1"/>
          </p:cNvSpPr>
          <p:nvPr>
            <p:ph type="sldNum" sz="quarter" idx="5"/>
          </p:nvPr>
        </p:nvSpPr>
        <p:spPr bwMode="auto">
          <a:xfrm>
            <a:off x="3851814" y="9430845"/>
            <a:ext cx="2945862" cy="4957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62" tIns="47780" rIns="95562" bIns="47780" numCol="1" anchor="b" anchorCtr="0" compatLnSpc="1">
            <a:prstTxWarp prst="textNoShape">
              <a:avLst/>
            </a:prstTxWarp>
          </a:bodyPr>
          <a:lstStyle>
            <a:lvl1pPr algn="r" defTabSz="955731">
              <a:spcBef>
                <a:spcPct val="0"/>
              </a:spcBef>
              <a:defRPr sz="1300">
                <a:solidFill>
                  <a:schemeClr val="tx1"/>
                </a:solidFill>
                <a:latin typeface="Times New Roman" charset="0"/>
              </a:defRPr>
            </a:lvl1pPr>
          </a:lstStyle>
          <a:p>
            <a:pPr>
              <a:defRPr/>
            </a:pPr>
            <a:fld id="{46C718A9-0D6C-49EA-A322-B4CEAF1CA069}" type="slidenum">
              <a:rPr lang="fr-FR" altLang="fr-FR"/>
              <a:pPr>
                <a:defRPr/>
              </a:pPr>
              <a:t>‹N°›</a:t>
            </a:fld>
            <a:endParaRPr lang="fr-FR" altLang="fr-FR"/>
          </a:p>
        </p:txBody>
      </p:sp>
    </p:spTree>
    <p:extLst>
      <p:ext uri="{BB962C8B-B14F-4D97-AF65-F5344CB8AC3E}">
        <p14:creationId xmlns:p14="http://schemas.microsoft.com/office/powerpoint/2010/main" val="241130923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pic>
        <p:nvPicPr>
          <p:cNvPr id="4" name="Picture 3" descr="C:\Users\fgazda\Desktop\Image1.jp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138114"/>
            <a:ext cx="9144000" cy="1571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4" name="Rectangle 2"/>
          <p:cNvSpPr>
            <a:spLocks noGrp="1" noChangeArrowheads="1"/>
          </p:cNvSpPr>
          <p:nvPr>
            <p:ph type="ctrTitle"/>
          </p:nvPr>
        </p:nvSpPr>
        <p:spPr>
          <a:xfrm>
            <a:off x="2506665" y="2874963"/>
            <a:ext cx="6111875" cy="1143001"/>
          </a:xfrm>
        </p:spPr>
        <p:txBody>
          <a:bodyPr/>
          <a:lstStyle>
            <a:lvl1pPr marL="0" indent="917575">
              <a:buFontTx/>
              <a:buBlip>
                <a:blip r:embed="rId3"/>
              </a:buBlip>
              <a:tabLst>
                <a:tab pos="806450" algn="l"/>
                <a:tab pos="952500" algn="l"/>
                <a:tab pos="1141413" algn="l"/>
                <a:tab pos="5243513" algn="l"/>
              </a:tabLst>
              <a:defRPr>
                <a:solidFill>
                  <a:srgbClr val="002395"/>
                </a:solidFill>
              </a:defRPr>
            </a:lvl1pPr>
          </a:lstStyle>
          <a:p>
            <a:pPr lvl="0"/>
            <a:r>
              <a:rPr lang="fr-FR" altLang="fr-FR" noProof="0" smtClean="0"/>
              <a:t>Cliquez pour ajouter un titre</a:t>
            </a:r>
          </a:p>
        </p:txBody>
      </p:sp>
      <p:sp>
        <p:nvSpPr>
          <p:cNvPr id="3075" name="Rectangle 3"/>
          <p:cNvSpPr>
            <a:spLocks noGrp="1" noChangeArrowheads="1"/>
          </p:cNvSpPr>
          <p:nvPr>
            <p:ph type="subTitle" idx="1"/>
          </p:nvPr>
        </p:nvSpPr>
        <p:spPr>
          <a:xfrm>
            <a:off x="2495550" y="4165600"/>
            <a:ext cx="6019800" cy="1752601"/>
          </a:xfrm>
        </p:spPr>
        <p:txBody>
          <a:bodyPr/>
          <a:lstStyle>
            <a:lvl1pPr marL="0" indent="927100">
              <a:defRPr>
                <a:solidFill>
                  <a:srgbClr val="7AB800"/>
                </a:solidFill>
              </a:defRPr>
            </a:lvl1pPr>
          </a:lstStyle>
          <a:p>
            <a:pPr lvl="0"/>
            <a:r>
              <a:rPr lang="fr-FR" altLang="fr-FR" noProof="0" dirty="0" smtClean="0"/>
              <a:t>Cliquez pour ajouter un sous-titre</a:t>
            </a:r>
          </a:p>
        </p:txBody>
      </p:sp>
    </p:spTree>
    <p:extLst>
      <p:ext uri="{BB962C8B-B14F-4D97-AF65-F5344CB8AC3E}">
        <p14:creationId xmlns:p14="http://schemas.microsoft.com/office/powerpoint/2010/main" val="106968851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extLst>
      <p:ext uri="{BB962C8B-B14F-4D97-AF65-F5344CB8AC3E}">
        <p14:creationId xmlns:p14="http://schemas.microsoft.com/office/powerpoint/2010/main" val="954792534"/>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419850" y="220663"/>
            <a:ext cx="2038350" cy="5441950"/>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304800" y="220663"/>
            <a:ext cx="5962650" cy="544195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extLst>
      <p:ext uri="{BB962C8B-B14F-4D97-AF65-F5344CB8AC3E}">
        <p14:creationId xmlns:p14="http://schemas.microsoft.com/office/powerpoint/2010/main" val="2112519271"/>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513"/>
            <a:ext cx="7772400" cy="1469843"/>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5947"/>
            <a:ext cx="6400800" cy="175353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Modifiez le style des sous-titres du masque</a:t>
            </a:r>
            <a:endParaRPr lang="fr-FR"/>
          </a:p>
        </p:txBody>
      </p:sp>
    </p:spTree>
    <p:extLst>
      <p:ext uri="{BB962C8B-B14F-4D97-AF65-F5344CB8AC3E}">
        <p14:creationId xmlns:p14="http://schemas.microsoft.com/office/powerpoint/2010/main" val="755440210"/>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extLst>
      <p:ext uri="{BB962C8B-B14F-4D97-AF65-F5344CB8AC3E}">
        <p14:creationId xmlns:p14="http://schemas.microsoft.com/office/powerpoint/2010/main" val="364094079"/>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7627"/>
            <a:ext cx="7772400" cy="1361318"/>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7321"/>
            <a:ext cx="7772400" cy="1500306"/>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Modifiez les styles du texte du masque</a:t>
            </a:r>
          </a:p>
        </p:txBody>
      </p:sp>
    </p:spTree>
    <p:extLst>
      <p:ext uri="{BB962C8B-B14F-4D97-AF65-F5344CB8AC3E}">
        <p14:creationId xmlns:p14="http://schemas.microsoft.com/office/powerpoint/2010/main" val="2954876948"/>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611188" y="1485075"/>
            <a:ext cx="4064000" cy="51482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827591" y="1485075"/>
            <a:ext cx="4065587" cy="51482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extLst>
      <p:ext uri="{BB962C8B-B14F-4D97-AF65-F5344CB8AC3E}">
        <p14:creationId xmlns:p14="http://schemas.microsoft.com/office/powerpoint/2010/main" val="985437070"/>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168"/>
            <a:ext cx="8229600" cy="1144270"/>
          </a:xfrm>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4579"/>
            <a:ext cx="4040188" cy="63972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302"/>
            <a:ext cx="4040188" cy="39525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8" y="1534579"/>
            <a:ext cx="4041775" cy="63972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8" y="2174302"/>
            <a:ext cx="4041775" cy="39525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extLst>
      <p:ext uri="{BB962C8B-B14F-4D97-AF65-F5344CB8AC3E}">
        <p14:creationId xmlns:p14="http://schemas.microsoft.com/office/powerpoint/2010/main" val="2816457262"/>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Tree>
    <p:extLst>
      <p:ext uri="{BB962C8B-B14F-4D97-AF65-F5344CB8AC3E}">
        <p14:creationId xmlns:p14="http://schemas.microsoft.com/office/powerpoint/2010/main" val="3419738420"/>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97324242"/>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3" y="272265"/>
            <a:ext cx="3008313" cy="1163308"/>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2265"/>
            <a:ext cx="5111750" cy="585462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3" y="1435572"/>
            <a:ext cx="3008313" cy="469131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Tree>
    <p:extLst>
      <p:ext uri="{BB962C8B-B14F-4D97-AF65-F5344CB8AC3E}">
        <p14:creationId xmlns:p14="http://schemas.microsoft.com/office/powerpoint/2010/main" val="4033672867"/>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dirty="0" smtClean="0"/>
              <a:t>Modifiez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Tree>
    <p:extLst>
      <p:ext uri="{BB962C8B-B14F-4D97-AF65-F5344CB8AC3E}">
        <p14:creationId xmlns:p14="http://schemas.microsoft.com/office/powerpoint/2010/main" val="1253958667"/>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799840"/>
            <a:ext cx="5486400" cy="567375"/>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3069"/>
            <a:ext cx="5486400" cy="411442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214"/>
            <a:ext cx="5486400" cy="80536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Tree>
    <p:extLst>
      <p:ext uri="{BB962C8B-B14F-4D97-AF65-F5344CB8AC3E}">
        <p14:creationId xmlns:p14="http://schemas.microsoft.com/office/powerpoint/2010/main" val="2057991141"/>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extLst>
      <p:ext uri="{BB962C8B-B14F-4D97-AF65-F5344CB8AC3E}">
        <p14:creationId xmlns:p14="http://schemas.microsoft.com/office/powerpoint/2010/main" val="3352133614"/>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97663" y="689229"/>
            <a:ext cx="2195512" cy="594410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107953" y="689229"/>
            <a:ext cx="6437313" cy="594410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extLst>
      <p:ext uri="{BB962C8B-B14F-4D97-AF65-F5344CB8AC3E}">
        <p14:creationId xmlns:p14="http://schemas.microsoft.com/office/powerpoint/2010/main" val="1385368007"/>
      </p:ext>
    </p:extLst>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dirty="0" smtClean="0"/>
              <a:t>Modifiez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Tree>
    <p:extLst>
      <p:ext uri="{BB962C8B-B14F-4D97-AF65-F5344CB8AC3E}">
        <p14:creationId xmlns:p14="http://schemas.microsoft.com/office/powerpoint/2010/main" val="361759597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4"/>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Modifiez les styles du texte du masque</a:t>
            </a:r>
          </a:p>
        </p:txBody>
      </p:sp>
    </p:spTree>
    <p:extLst>
      <p:ext uri="{BB962C8B-B14F-4D97-AF65-F5344CB8AC3E}">
        <p14:creationId xmlns:p14="http://schemas.microsoft.com/office/powerpoint/2010/main" val="237033771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1219200" y="1547814"/>
            <a:ext cx="3543300" cy="4114800"/>
          </a:xfrm>
        </p:spPr>
        <p:txBody>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fr-FR" dirty="0" smtClean="0"/>
              <a:t>Modifiez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4" name="Espace réservé du contenu 3"/>
          <p:cNvSpPr>
            <a:spLocks noGrp="1"/>
          </p:cNvSpPr>
          <p:nvPr>
            <p:ph sz="half" idx="2"/>
          </p:nvPr>
        </p:nvSpPr>
        <p:spPr>
          <a:xfrm>
            <a:off x="4914900" y="1547814"/>
            <a:ext cx="3543300" cy="4114800"/>
          </a:xfrm>
        </p:spPr>
        <p:txBody>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extLst>
      <p:ext uri="{BB962C8B-B14F-4D97-AF65-F5344CB8AC3E}">
        <p14:creationId xmlns:p14="http://schemas.microsoft.com/office/powerpoint/2010/main" val="216249414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1"/>
          </a:xfrm>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3"/>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7" y="1535113"/>
            <a:ext cx="4041775" cy="639763"/>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7" y="2174875"/>
            <a:ext cx="4041775" cy="3951288"/>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extLst>
      <p:ext uri="{BB962C8B-B14F-4D97-AF65-F5344CB8AC3E}">
        <p14:creationId xmlns:p14="http://schemas.microsoft.com/office/powerpoint/2010/main" val="78331089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Tree>
    <p:extLst>
      <p:ext uri="{BB962C8B-B14F-4D97-AF65-F5344CB8AC3E}">
        <p14:creationId xmlns:p14="http://schemas.microsoft.com/office/powerpoint/2010/main" val="127747940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07828446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2"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2"/>
            <a:ext cx="5111750" cy="58531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2"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Tree>
    <p:extLst>
      <p:ext uri="{BB962C8B-B14F-4D97-AF65-F5344CB8AC3E}">
        <p14:creationId xmlns:p14="http://schemas.microsoft.com/office/powerpoint/2010/main" val="22770336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4"/>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Modifiez les styles du texte du masque</a:t>
            </a:r>
          </a:p>
        </p:txBody>
      </p:sp>
    </p:spTree>
    <p:extLst>
      <p:ext uri="{BB962C8B-B14F-4D97-AF65-F5344CB8AC3E}">
        <p14:creationId xmlns:p14="http://schemas.microsoft.com/office/powerpoint/2010/main" val="614418834"/>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1"/>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Tree>
    <p:extLst>
      <p:ext uri="{BB962C8B-B14F-4D97-AF65-F5344CB8AC3E}">
        <p14:creationId xmlns:p14="http://schemas.microsoft.com/office/powerpoint/2010/main" val="174832794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extLst>
      <p:ext uri="{BB962C8B-B14F-4D97-AF65-F5344CB8AC3E}">
        <p14:creationId xmlns:p14="http://schemas.microsoft.com/office/powerpoint/2010/main" val="154393573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419850" y="220663"/>
            <a:ext cx="2038350" cy="5441950"/>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304800" y="220663"/>
            <a:ext cx="5962650" cy="544195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extLst>
      <p:ext uri="{BB962C8B-B14F-4D97-AF65-F5344CB8AC3E}">
        <p14:creationId xmlns:p14="http://schemas.microsoft.com/office/powerpoint/2010/main" val="30794180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1219200" y="1547814"/>
            <a:ext cx="3543300" cy="4114800"/>
          </a:xfrm>
        </p:spPr>
        <p:txBody>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fr-FR" dirty="0" smtClean="0"/>
              <a:t>Modifiez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4" name="Espace réservé du contenu 3"/>
          <p:cNvSpPr>
            <a:spLocks noGrp="1"/>
          </p:cNvSpPr>
          <p:nvPr>
            <p:ph sz="half" idx="2"/>
          </p:nvPr>
        </p:nvSpPr>
        <p:spPr>
          <a:xfrm>
            <a:off x="4914900" y="1547814"/>
            <a:ext cx="3543300" cy="4114800"/>
          </a:xfrm>
        </p:spPr>
        <p:txBody>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extLst>
      <p:ext uri="{BB962C8B-B14F-4D97-AF65-F5344CB8AC3E}">
        <p14:creationId xmlns:p14="http://schemas.microsoft.com/office/powerpoint/2010/main" val="1398878276"/>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1"/>
          </a:xfrm>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3"/>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7" y="1535113"/>
            <a:ext cx="4041775" cy="639763"/>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7" y="2174875"/>
            <a:ext cx="4041775" cy="3951288"/>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extLst>
      <p:ext uri="{BB962C8B-B14F-4D97-AF65-F5344CB8AC3E}">
        <p14:creationId xmlns:p14="http://schemas.microsoft.com/office/powerpoint/2010/main" val="1059876111"/>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Tree>
    <p:extLst>
      <p:ext uri="{BB962C8B-B14F-4D97-AF65-F5344CB8AC3E}">
        <p14:creationId xmlns:p14="http://schemas.microsoft.com/office/powerpoint/2010/main" val="3754403653"/>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465098325"/>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2"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2"/>
            <a:ext cx="5111750" cy="58531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2"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Tree>
    <p:extLst>
      <p:ext uri="{BB962C8B-B14F-4D97-AF65-F5344CB8AC3E}">
        <p14:creationId xmlns:p14="http://schemas.microsoft.com/office/powerpoint/2010/main" val="309111833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1"/>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Tree>
    <p:extLst>
      <p:ext uri="{BB962C8B-B14F-4D97-AF65-F5344CB8AC3E}">
        <p14:creationId xmlns:p14="http://schemas.microsoft.com/office/powerpoint/2010/main" val="403305977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2.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image" Target="../media/image1.jpeg"/><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theme" Target="../theme/theme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04800" y="220663"/>
            <a:ext cx="8153400" cy="1143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fr-FR" altLang="fr-FR" dirty="0" smtClean="0"/>
              <a:t> Cliquez pour modifier le style du titre du masque</a:t>
            </a:r>
          </a:p>
        </p:txBody>
      </p:sp>
      <p:sp>
        <p:nvSpPr>
          <p:cNvPr id="1027" name="Rectangle 3"/>
          <p:cNvSpPr>
            <a:spLocks noGrp="1" noChangeArrowheads="1"/>
          </p:cNvSpPr>
          <p:nvPr>
            <p:ph type="body" idx="1"/>
          </p:nvPr>
        </p:nvSpPr>
        <p:spPr bwMode="auto">
          <a:xfrm>
            <a:off x="1219200" y="1547814"/>
            <a:ext cx="72390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FR" altLang="fr-FR" smtClean="0"/>
              <a:t>Cliquez pour modifier les styles du texte du masque, xxxxxxxxxxxxxxxxxxx                                                                                                                                                                                                                                                                                </a:t>
            </a:r>
          </a:p>
          <a:p>
            <a:pPr lvl="1"/>
            <a:r>
              <a:rPr lang="fr-FR" altLang="fr-FR" smtClean="0"/>
              <a:t>Deuxième niveau</a:t>
            </a:r>
          </a:p>
          <a:p>
            <a:pPr lvl="2"/>
            <a:r>
              <a:rPr lang="fr-FR" altLang="fr-FR" smtClean="0"/>
              <a:t> Troisième niveau</a:t>
            </a:r>
          </a:p>
        </p:txBody>
      </p:sp>
      <p:pic>
        <p:nvPicPr>
          <p:cNvPr id="1028" name="Picture 14" descr="ARS-TERRITOIRE GRAPHIQUE"/>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0" y="6096000"/>
            <a:ext cx="9144000" cy="381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9" name="Rectangle 10"/>
          <p:cNvSpPr>
            <a:spLocks noChangeArrowheads="1"/>
          </p:cNvSpPr>
          <p:nvPr userDrawn="1"/>
        </p:nvSpPr>
        <p:spPr bwMode="auto">
          <a:xfrm>
            <a:off x="8778875" y="6477001"/>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000">
                <a:solidFill>
                  <a:srgbClr val="002395"/>
                </a:solidFill>
                <a:latin typeface="Arial" charset="0"/>
              </a:defRPr>
            </a:lvl1pPr>
            <a:lvl2pPr marL="742950" indent="-285750" eaLnBrk="0" hangingPunct="0">
              <a:defRPr sz="1000">
                <a:solidFill>
                  <a:srgbClr val="002395"/>
                </a:solidFill>
                <a:latin typeface="Arial" charset="0"/>
              </a:defRPr>
            </a:lvl2pPr>
            <a:lvl3pPr marL="1143000" indent="-228600" eaLnBrk="0" hangingPunct="0">
              <a:defRPr sz="1000">
                <a:solidFill>
                  <a:srgbClr val="002395"/>
                </a:solidFill>
                <a:latin typeface="Arial" charset="0"/>
              </a:defRPr>
            </a:lvl3pPr>
            <a:lvl4pPr marL="1600200" indent="-228600" eaLnBrk="0" hangingPunct="0">
              <a:defRPr sz="1000">
                <a:solidFill>
                  <a:srgbClr val="002395"/>
                </a:solidFill>
                <a:latin typeface="Arial" charset="0"/>
              </a:defRPr>
            </a:lvl4pPr>
            <a:lvl5pPr marL="2057400" indent="-228600" eaLnBrk="0" hangingPunct="0">
              <a:defRPr sz="1000">
                <a:solidFill>
                  <a:srgbClr val="002395"/>
                </a:solidFill>
                <a:latin typeface="Arial" charset="0"/>
              </a:defRPr>
            </a:lvl5pPr>
            <a:lvl6pPr marL="2514600" indent="-228600" eaLnBrk="0" fontAlgn="base" hangingPunct="0">
              <a:spcBef>
                <a:spcPct val="50000"/>
              </a:spcBef>
              <a:spcAft>
                <a:spcPct val="0"/>
              </a:spcAft>
              <a:defRPr sz="1000">
                <a:solidFill>
                  <a:srgbClr val="002395"/>
                </a:solidFill>
                <a:latin typeface="Arial" charset="0"/>
              </a:defRPr>
            </a:lvl6pPr>
            <a:lvl7pPr marL="2971800" indent="-228600" eaLnBrk="0" fontAlgn="base" hangingPunct="0">
              <a:spcBef>
                <a:spcPct val="50000"/>
              </a:spcBef>
              <a:spcAft>
                <a:spcPct val="0"/>
              </a:spcAft>
              <a:defRPr sz="1000">
                <a:solidFill>
                  <a:srgbClr val="002395"/>
                </a:solidFill>
                <a:latin typeface="Arial" charset="0"/>
              </a:defRPr>
            </a:lvl7pPr>
            <a:lvl8pPr marL="3429000" indent="-228600" eaLnBrk="0" fontAlgn="base" hangingPunct="0">
              <a:spcBef>
                <a:spcPct val="50000"/>
              </a:spcBef>
              <a:spcAft>
                <a:spcPct val="0"/>
              </a:spcAft>
              <a:defRPr sz="1000">
                <a:solidFill>
                  <a:srgbClr val="002395"/>
                </a:solidFill>
                <a:latin typeface="Arial" charset="0"/>
              </a:defRPr>
            </a:lvl8pPr>
            <a:lvl9pPr marL="3886200" indent="-228600" eaLnBrk="0" fontAlgn="base" hangingPunct="0">
              <a:spcBef>
                <a:spcPct val="50000"/>
              </a:spcBef>
              <a:spcAft>
                <a:spcPct val="0"/>
              </a:spcAft>
              <a:defRPr sz="1000">
                <a:solidFill>
                  <a:srgbClr val="002395"/>
                </a:solidFill>
                <a:latin typeface="Arial" charset="0"/>
              </a:defRPr>
            </a:lvl9pPr>
          </a:lstStyle>
          <a:p>
            <a:pPr algn="r" eaLnBrk="1" hangingPunct="1">
              <a:spcBef>
                <a:spcPct val="0"/>
              </a:spcBef>
              <a:defRPr/>
            </a:pPr>
            <a:fld id="{ACA06488-783B-4BF1-87ED-50615C072630}" type="slidenum">
              <a:rPr lang="fr-FR" altLang="fr-FR" smtClean="0"/>
              <a:pPr algn="r" eaLnBrk="1" hangingPunct="1">
                <a:spcBef>
                  <a:spcPct val="0"/>
                </a:spcBef>
                <a:defRPr/>
              </a:pPr>
              <a:t>‹N°›</a:t>
            </a:fld>
            <a:endParaRPr lang="fr-FR" altLang="fr-FR" smtClean="0"/>
          </a:p>
        </p:txBody>
      </p:sp>
    </p:spTree>
  </p:cSld>
  <p:clrMap bg1="lt1" tx1="dk1" bg2="lt2" tx2="dk2" accent1="accent1" accent2="accent2" accent3="accent3" accent4="accent4" accent5="accent5" accent6="accent6" hlink="hlink" folHlink="folHlink"/>
  <p:sldLayoutIdLst>
    <p:sldLayoutId id="2147483911" r:id="rId1"/>
    <p:sldLayoutId id="2147483901" r:id="rId2"/>
    <p:sldLayoutId id="2147483902" r:id="rId3"/>
    <p:sldLayoutId id="2147483903" r:id="rId4"/>
    <p:sldLayoutId id="2147483904" r:id="rId5"/>
    <p:sldLayoutId id="2147483905" r:id="rId6"/>
    <p:sldLayoutId id="2147483906" r:id="rId7"/>
    <p:sldLayoutId id="2147483907" r:id="rId8"/>
    <p:sldLayoutId id="2147483908" r:id="rId9"/>
    <p:sldLayoutId id="2147483909" r:id="rId10"/>
    <p:sldLayoutId id="2147483910" r:id="rId11"/>
  </p:sldLayoutIdLst>
  <p:timing>
    <p:tnLst>
      <p:par>
        <p:cTn id="1" dur="indefinite" restart="never" nodeType="tmRoot"/>
      </p:par>
    </p:tnLst>
  </p:timing>
  <p:txStyles>
    <p:titleStyle>
      <a:lvl1pPr marL="815975" indent="-815975" algn="l" defTabSz="512763" rtl="0" eaLnBrk="0" fontAlgn="base" hangingPunct="0">
        <a:spcBef>
          <a:spcPct val="0"/>
        </a:spcBef>
        <a:spcAft>
          <a:spcPct val="0"/>
        </a:spcAft>
        <a:buSzPct val="30000"/>
        <a:buBlip>
          <a:blip r:embed="rId14"/>
        </a:buBlip>
        <a:tabLst>
          <a:tab pos="806450" algn="l"/>
          <a:tab pos="1141413" algn="l"/>
          <a:tab pos="5243513" algn="l"/>
        </a:tabLst>
        <a:defRPr sz="2000" b="1">
          <a:solidFill>
            <a:srgbClr val="7AB800"/>
          </a:solidFill>
          <a:latin typeface="+mj-lt"/>
          <a:ea typeface="+mj-ea"/>
          <a:cs typeface="+mj-cs"/>
        </a:defRPr>
      </a:lvl1pPr>
      <a:lvl2pPr marL="815975" indent="-815975" algn="l" defTabSz="512763" rtl="0" eaLnBrk="0" fontAlgn="base" hangingPunct="0">
        <a:spcBef>
          <a:spcPct val="0"/>
        </a:spcBef>
        <a:spcAft>
          <a:spcPct val="0"/>
        </a:spcAft>
        <a:buSzPct val="30000"/>
        <a:buBlip>
          <a:blip r:embed="rId14"/>
        </a:buBlip>
        <a:tabLst>
          <a:tab pos="806450" algn="l"/>
          <a:tab pos="1141413" algn="l"/>
          <a:tab pos="5243513" algn="l"/>
        </a:tabLst>
        <a:defRPr sz="2000" b="1">
          <a:solidFill>
            <a:srgbClr val="7AB800"/>
          </a:solidFill>
          <a:latin typeface="Arial" charset="0"/>
        </a:defRPr>
      </a:lvl2pPr>
      <a:lvl3pPr marL="815975" indent="-815975" algn="l" defTabSz="512763" rtl="0" eaLnBrk="0" fontAlgn="base" hangingPunct="0">
        <a:spcBef>
          <a:spcPct val="0"/>
        </a:spcBef>
        <a:spcAft>
          <a:spcPct val="0"/>
        </a:spcAft>
        <a:buSzPct val="30000"/>
        <a:buBlip>
          <a:blip r:embed="rId14"/>
        </a:buBlip>
        <a:tabLst>
          <a:tab pos="806450" algn="l"/>
          <a:tab pos="1141413" algn="l"/>
          <a:tab pos="5243513" algn="l"/>
        </a:tabLst>
        <a:defRPr sz="2000" b="1">
          <a:solidFill>
            <a:srgbClr val="7AB800"/>
          </a:solidFill>
          <a:latin typeface="Arial" charset="0"/>
        </a:defRPr>
      </a:lvl3pPr>
      <a:lvl4pPr marL="815975" indent="-815975" algn="l" defTabSz="512763" rtl="0" eaLnBrk="0" fontAlgn="base" hangingPunct="0">
        <a:spcBef>
          <a:spcPct val="0"/>
        </a:spcBef>
        <a:spcAft>
          <a:spcPct val="0"/>
        </a:spcAft>
        <a:buSzPct val="30000"/>
        <a:buBlip>
          <a:blip r:embed="rId14"/>
        </a:buBlip>
        <a:tabLst>
          <a:tab pos="806450" algn="l"/>
          <a:tab pos="1141413" algn="l"/>
          <a:tab pos="5243513" algn="l"/>
        </a:tabLst>
        <a:defRPr sz="2000" b="1">
          <a:solidFill>
            <a:srgbClr val="7AB800"/>
          </a:solidFill>
          <a:latin typeface="Arial" charset="0"/>
        </a:defRPr>
      </a:lvl4pPr>
      <a:lvl5pPr marL="815975" indent="-815975" algn="l" defTabSz="512763" rtl="0" eaLnBrk="0" fontAlgn="base" hangingPunct="0">
        <a:spcBef>
          <a:spcPct val="0"/>
        </a:spcBef>
        <a:spcAft>
          <a:spcPct val="0"/>
        </a:spcAft>
        <a:buSzPct val="30000"/>
        <a:buBlip>
          <a:blip r:embed="rId14"/>
        </a:buBlip>
        <a:tabLst>
          <a:tab pos="806450" algn="l"/>
          <a:tab pos="1141413" algn="l"/>
          <a:tab pos="5243513" algn="l"/>
        </a:tabLst>
        <a:defRPr sz="2000" b="1">
          <a:solidFill>
            <a:srgbClr val="7AB800"/>
          </a:solidFill>
          <a:latin typeface="Arial" charset="0"/>
        </a:defRPr>
      </a:lvl5pPr>
      <a:lvl6pPr marL="1273175" indent="-815975" algn="l" defTabSz="512763" rtl="0" fontAlgn="base">
        <a:spcBef>
          <a:spcPct val="0"/>
        </a:spcBef>
        <a:spcAft>
          <a:spcPct val="0"/>
        </a:spcAft>
        <a:buSzPct val="30000"/>
        <a:buBlip>
          <a:blip r:embed="rId14"/>
        </a:buBlip>
        <a:tabLst>
          <a:tab pos="806450" algn="l"/>
          <a:tab pos="1141413" algn="l"/>
          <a:tab pos="5243513" algn="l"/>
        </a:tabLst>
        <a:defRPr sz="2900" b="1">
          <a:solidFill>
            <a:srgbClr val="7AB800"/>
          </a:solidFill>
          <a:latin typeface="Arial" charset="0"/>
        </a:defRPr>
      </a:lvl6pPr>
      <a:lvl7pPr marL="1730375" indent="-815975" algn="l" defTabSz="512763" rtl="0" fontAlgn="base">
        <a:spcBef>
          <a:spcPct val="0"/>
        </a:spcBef>
        <a:spcAft>
          <a:spcPct val="0"/>
        </a:spcAft>
        <a:buSzPct val="30000"/>
        <a:buBlip>
          <a:blip r:embed="rId14"/>
        </a:buBlip>
        <a:tabLst>
          <a:tab pos="806450" algn="l"/>
          <a:tab pos="1141413" algn="l"/>
          <a:tab pos="5243513" algn="l"/>
        </a:tabLst>
        <a:defRPr sz="2900" b="1">
          <a:solidFill>
            <a:srgbClr val="7AB800"/>
          </a:solidFill>
          <a:latin typeface="Arial" charset="0"/>
        </a:defRPr>
      </a:lvl7pPr>
      <a:lvl8pPr marL="2187575" indent="-815975" algn="l" defTabSz="512763" rtl="0" fontAlgn="base">
        <a:spcBef>
          <a:spcPct val="0"/>
        </a:spcBef>
        <a:spcAft>
          <a:spcPct val="0"/>
        </a:spcAft>
        <a:buSzPct val="30000"/>
        <a:buBlip>
          <a:blip r:embed="rId14"/>
        </a:buBlip>
        <a:tabLst>
          <a:tab pos="806450" algn="l"/>
          <a:tab pos="1141413" algn="l"/>
          <a:tab pos="5243513" algn="l"/>
        </a:tabLst>
        <a:defRPr sz="2900" b="1">
          <a:solidFill>
            <a:srgbClr val="7AB800"/>
          </a:solidFill>
          <a:latin typeface="Arial" charset="0"/>
        </a:defRPr>
      </a:lvl8pPr>
      <a:lvl9pPr marL="2644775" indent="-815975" algn="l" defTabSz="512763" rtl="0" fontAlgn="base">
        <a:spcBef>
          <a:spcPct val="0"/>
        </a:spcBef>
        <a:spcAft>
          <a:spcPct val="0"/>
        </a:spcAft>
        <a:buSzPct val="30000"/>
        <a:buBlip>
          <a:blip r:embed="rId14"/>
        </a:buBlip>
        <a:tabLst>
          <a:tab pos="806450" algn="l"/>
          <a:tab pos="1141413" algn="l"/>
          <a:tab pos="5243513" algn="l"/>
        </a:tabLst>
        <a:defRPr sz="2900" b="1">
          <a:solidFill>
            <a:srgbClr val="7AB800"/>
          </a:solidFill>
          <a:latin typeface="Arial" charset="0"/>
        </a:defRPr>
      </a:lvl9pPr>
    </p:titleStyle>
    <p:bodyStyle>
      <a:lvl1pPr marL="531813" indent="-531813" algn="l" rtl="0" eaLnBrk="0" fontAlgn="base" hangingPunct="0">
        <a:spcBef>
          <a:spcPct val="20000"/>
        </a:spcBef>
        <a:spcAft>
          <a:spcPct val="0"/>
        </a:spcAft>
        <a:buClr>
          <a:srgbClr val="FF0000"/>
        </a:buClr>
        <a:buSzPct val="100000"/>
        <a:buFont typeface="Symbol" pitchFamily="18" charset="2"/>
        <a:buChar char=""/>
        <a:defRPr sz="1600">
          <a:solidFill>
            <a:schemeClr val="tx1"/>
          </a:solidFill>
          <a:latin typeface="+mn-lt"/>
          <a:ea typeface="+mn-ea"/>
          <a:cs typeface="+mn-cs"/>
        </a:defRPr>
      </a:lvl1pPr>
      <a:lvl2pPr marL="1077913" indent="-177800" algn="l" rtl="0" eaLnBrk="0" fontAlgn="base" hangingPunct="0">
        <a:spcBef>
          <a:spcPct val="20000"/>
        </a:spcBef>
        <a:spcAft>
          <a:spcPct val="0"/>
        </a:spcAft>
        <a:buSzPct val="100000"/>
        <a:buFont typeface="Arial" charset="0"/>
        <a:buChar char="•"/>
        <a:defRPr lang="fr-FR" altLang="fr-FR" sz="1400" dirty="0">
          <a:solidFill>
            <a:schemeClr val="tx1"/>
          </a:solidFill>
          <a:latin typeface="+mn-lt"/>
        </a:defRPr>
      </a:lvl2pPr>
      <a:lvl3pPr marL="1706563" indent="-96838" algn="l" rtl="0" eaLnBrk="0" fontAlgn="base" hangingPunct="0">
        <a:spcBef>
          <a:spcPct val="20000"/>
        </a:spcBef>
        <a:spcAft>
          <a:spcPct val="0"/>
        </a:spcAft>
        <a:buChar char="-"/>
        <a:defRPr sz="1200">
          <a:solidFill>
            <a:schemeClr val="tx1"/>
          </a:solidFill>
          <a:latin typeface="+mn-lt"/>
        </a:defRPr>
      </a:lvl3pPr>
      <a:lvl4pPr marL="2701925" indent="-228600" algn="l" rtl="0" eaLnBrk="0" fontAlgn="base" hangingPunct="0">
        <a:spcBef>
          <a:spcPct val="20000"/>
        </a:spcBef>
        <a:spcAft>
          <a:spcPct val="0"/>
        </a:spcAft>
        <a:buChar char="–"/>
        <a:defRPr sz="2000">
          <a:solidFill>
            <a:schemeClr val="tx1"/>
          </a:solidFill>
          <a:latin typeface="Times New Roman" charset="0"/>
        </a:defRPr>
      </a:lvl4pPr>
      <a:lvl5pPr marL="3121025" indent="-228600" algn="l" rtl="0" eaLnBrk="0" fontAlgn="base" hangingPunct="0">
        <a:spcBef>
          <a:spcPct val="20000"/>
        </a:spcBef>
        <a:spcAft>
          <a:spcPct val="0"/>
        </a:spcAft>
        <a:buChar char="»"/>
        <a:defRPr sz="2000">
          <a:solidFill>
            <a:schemeClr val="tx1"/>
          </a:solidFill>
          <a:latin typeface="Times New Roman" charset="0"/>
        </a:defRPr>
      </a:lvl5pPr>
      <a:lvl6pPr marL="3578225" indent="-228600" algn="l" rtl="0" fontAlgn="base">
        <a:spcBef>
          <a:spcPct val="20000"/>
        </a:spcBef>
        <a:spcAft>
          <a:spcPct val="0"/>
        </a:spcAft>
        <a:buChar char="»"/>
        <a:defRPr sz="2000">
          <a:solidFill>
            <a:schemeClr val="tx1"/>
          </a:solidFill>
          <a:latin typeface="Times New Roman" charset="0"/>
        </a:defRPr>
      </a:lvl6pPr>
      <a:lvl7pPr marL="4035425" indent="-228600" algn="l" rtl="0" fontAlgn="base">
        <a:spcBef>
          <a:spcPct val="20000"/>
        </a:spcBef>
        <a:spcAft>
          <a:spcPct val="0"/>
        </a:spcAft>
        <a:buChar char="»"/>
        <a:defRPr sz="2000">
          <a:solidFill>
            <a:schemeClr val="tx1"/>
          </a:solidFill>
          <a:latin typeface="Times New Roman" charset="0"/>
        </a:defRPr>
      </a:lvl7pPr>
      <a:lvl8pPr marL="4492625" indent="-228600" algn="l" rtl="0" fontAlgn="base">
        <a:spcBef>
          <a:spcPct val="20000"/>
        </a:spcBef>
        <a:spcAft>
          <a:spcPct val="0"/>
        </a:spcAft>
        <a:buChar char="»"/>
        <a:defRPr sz="2000">
          <a:solidFill>
            <a:schemeClr val="tx1"/>
          </a:solidFill>
          <a:latin typeface="Times New Roman" charset="0"/>
        </a:defRPr>
      </a:lvl8pPr>
      <a:lvl9pPr marL="4949825" indent="-228600" algn="l" rtl="0" fontAlgn="base">
        <a:spcBef>
          <a:spcPct val="20000"/>
        </a:spcBef>
        <a:spcAft>
          <a:spcPct val="0"/>
        </a:spcAft>
        <a:buChar char="»"/>
        <a:defRPr sz="2000">
          <a:solidFill>
            <a:schemeClr val="tx1"/>
          </a:solidFill>
          <a:latin typeface="Times New Roman" charset="0"/>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67940" name="Rectangle 4"/>
          <p:cNvSpPr>
            <a:spLocks noChangeArrowheads="1"/>
          </p:cNvSpPr>
          <p:nvPr userDrawn="1"/>
        </p:nvSpPr>
        <p:spPr bwMode="auto">
          <a:xfrm>
            <a:off x="1475656" y="363655"/>
            <a:ext cx="648000" cy="6494345"/>
          </a:xfrm>
          <a:prstGeom prst="rect">
            <a:avLst/>
          </a:prstGeom>
          <a:solidFill>
            <a:srgbClr val="DDDDDD"/>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7961" dir="2700000" algn="ctr" rotWithShape="0">
                    <a:srgbClr val="DDDDDD">
                      <a:gamma/>
                      <a:shade val="60000"/>
                      <a:invGamma/>
                    </a:srgbClr>
                  </a:outerShdw>
                </a:effectLst>
              </a14:hiddenEffects>
            </a:ext>
          </a:extLst>
        </p:spPr>
        <p:txBody>
          <a:bodyPr wrap="none" lIns="36000" tIns="36000" rIns="36000" bIns="36000"/>
          <a:lstStyle/>
          <a:p>
            <a:pPr algn="ctr">
              <a:spcBef>
                <a:spcPct val="0"/>
              </a:spcBef>
            </a:pPr>
            <a:r>
              <a:rPr lang="fr-FR" altLang="fr-FR" dirty="0" smtClean="0">
                <a:solidFill>
                  <a:srgbClr val="000000"/>
                </a:solidFill>
                <a:latin typeface="Calibri" pitchFamily="34" charset="0"/>
              </a:rPr>
              <a:t>Janvier</a:t>
            </a:r>
          </a:p>
        </p:txBody>
      </p:sp>
      <p:sp>
        <p:nvSpPr>
          <p:cNvPr id="167941" name="Rectangle 5"/>
          <p:cNvSpPr>
            <a:spLocks noChangeArrowheads="1"/>
          </p:cNvSpPr>
          <p:nvPr userDrawn="1"/>
        </p:nvSpPr>
        <p:spPr bwMode="auto">
          <a:xfrm>
            <a:off x="2113869" y="363655"/>
            <a:ext cx="648000" cy="6494345"/>
          </a:xfrm>
          <a:prstGeom prst="rect">
            <a:avLst/>
          </a:prstGeom>
          <a:solidFill>
            <a:srgbClr val="EAEAE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7961" dir="2700000" algn="ctr" rotWithShape="0">
                    <a:srgbClr val="EAEAEA">
                      <a:gamma/>
                      <a:shade val="60000"/>
                      <a:invGamma/>
                    </a:srgbClr>
                  </a:outerShdw>
                </a:effectLst>
              </a14:hiddenEffects>
            </a:ext>
          </a:extLst>
        </p:spPr>
        <p:txBody>
          <a:bodyPr wrap="none" lIns="36000" tIns="36000" rIns="36000" bIns="36000"/>
          <a:lstStyle/>
          <a:p>
            <a:pPr algn="ctr">
              <a:spcBef>
                <a:spcPct val="0"/>
              </a:spcBef>
            </a:pPr>
            <a:r>
              <a:rPr lang="fr-FR" altLang="fr-FR" dirty="0" smtClean="0">
                <a:solidFill>
                  <a:srgbClr val="000000"/>
                </a:solidFill>
                <a:latin typeface="Calibri" pitchFamily="34" charset="0"/>
              </a:rPr>
              <a:t>Février</a:t>
            </a:r>
          </a:p>
        </p:txBody>
      </p:sp>
      <p:sp>
        <p:nvSpPr>
          <p:cNvPr id="167942" name="Rectangle 6"/>
          <p:cNvSpPr>
            <a:spLocks noChangeArrowheads="1"/>
          </p:cNvSpPr>
          <p:nvPr userDrawn="1"/>
        </p:nvSpPr>
        <p:spPr bwMode="auto">
          <a:xfrm>
            <a:off x="2752082" y="363655"/>
            <a:ext cx="648000" cy="6494345"/>
          </a:xfrm>
          <a:prstGeom prst="rect">
            <a:avLst/>
          </a:prstGeom>
          <a:solidFill>
            <a:srgbClr val="DDDDDD"/>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7961" dir="2700000" algn="ctr" rotWithShape="0">
                    <a:srgbClr val="DDDDDD">
                      <a:gamma/>
                      <a:shade val="60000"/>
                      <a:invGamma/>
                    </a:srgbClr>
                  </a:outerShdw>
                </a:effectLst>
              </a14:hiddenEffects>
            </a:ext>
          </a:extLst>
        </p:spPr>
        <p:txBody>
          <a:bodyPr wrap="none" lIns="36000" tIns="36000" rIns="36000" bIns="36000"/>
          <a:lstStyle/>
          <a:p>
            <a:pPr algn="ctr">
              <a:spcBef>
                <a:spcPct val="0"/>
              </a:spcBef>
            </a:pPr>
            <a:r>
              <a:rPr lang="fr-FR" altLang="fr-FR" smtClean="0">
                <a:solidFill>
                  <a:srgbClr val="000000"/>
                </a:solidFill>
                <a:latin typeface="Calibri" pitchFamily="34" charset="0"/>
              </a:rPr>
              <a:t>Mars</a:t>
            </a:r>
          </a:p>
        </p:txBody>
      </p:sp>
      <p:sp>
        <p:nvSpPr>
          <p:cNvPr id="167943" name="Rectangle 7"/>
          <p:cNvSpPr>
            <a:spLocks noChangeArrowheads="1"/>
          </p:cNvSpPr>
          <p:nvPr userDrawn="1"/>
        </p:nvSpPr>
        <p:spPr bwMode="auto">
          <a:xfrm>
            <a:off x="3390295" y="363655"/>
            <a:ext cx="648000" cy="6494345"/>
          </a:xfrm>
          <a:prstGeom prst="rect">
            <a:avLst/>
          </a:prstGeom>
          <a:solidFill>
            <a:srgbClr val="EAEAE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7961" dir="2700000" algn="ctr" rotWithShape="0">
                    <a:srgbClr val="EAEAEA">
                      <a:gamma/>
                      <a:shade val="60000"/>
                      <a:invGamma/>
                    </a:srgbClr>
                  </a:outerShdw>
                </a:effectLst>
              </a14:hiddenEffects>
            </a:ext>
          </a:extLst>
        </p:spPr>
        <p:txBody>
          <a:bodyPr wrap="none" lIns="36000" tIns="36000" rIns="36000" bIns="36000"/>
          <a:lstStyle/>
          <a:p>
            <a:pPr algn="ctr">
              <a:spcBef>
                <a:spcPct val="0"/>
              </a:spcBef>
            </a:pPr>
            <a:r>
              <a:rPr lang="fr-FR" altLang="fr-FR" smtClean="0">
                <a:solidFill>
                  <a:srgbClr val="000000"/>
                </a:solidFill>
                <a:latin typeface="Calibri" pitchFamily="34" charset="0"/>
              </a:rPr>
              <a:t>Avril</a:t>
            </a:r>
          </a:p>
        </p:txBody>
      </p:sp>
      <p:sp>
        <p:nvSpPr>
          <p:cNvPr id="167944" name="Rectangle 8"/>
          <p:cNvSpPr>
            <a:spLocks noChangeArrowheads="1"/>
          </p:cNvSpPr>
          <p:nvPr userDrawn="1"/>
        </p:nvSpPr>
        <p:spPr bwMode="auto">
          <a:xfrm>
            <a:off x="4028508" y="363655"/>
            <a:ext cx="648000" cy="6494345"/>
          </a:xfrm>
          <a:prstGeom prst="rect">
            <a:avLst/>
          </a:prstGeom>
          <a:solidFill>
            <a:srgbClr val="DDDDDD"/>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7961" dir="2700000" algn="ctr" rotWithShape="0">
                    <a:srgbClr val="DDDDDD">
                      <a:gamma/>
                      <a:shade val="60000"/>
                      <a:invGamma/>
                    </a:srgbClr>
                  </a:outerShdw>
                </a:effectLst>
              </a14:hiddenEffects>
            </a:ext>
          </a:extLst>
        </p:spPr>
        <p:txBody>
          <a:bodyPr wrap="none" lIns="36000" tIns="36000" rIns="36000" bIns="36000"/>
          <a:lstStyle/>
          <a:p>
            <a:pPr algn="ctr">
              <a:spcBef>
                <a:spcPct val="0"/>
              </a:spcBef>
            </a:pPr>
            <a:r>
              <a:rPr lang="fr-FR" altLang="fr-FR" smtClean="0">
                <a:solidFill>
                  <a:srgbClr val="000000"/>
                </a:solidFill>
                <a:latin typeface="Calibri" pitchFamily="34" charset="0"/>
              </a:rPr>
              <a:t>Mai</a:t>
            </a:r>
          </a:p>
        </p:txBody>
      </p:sp>
      <p:sp>
        <p:nvSpPr>
          <p:cNvPr id="167945" name="Rectangle 9"/>
          <p:cNvSpPr>
            <a:spLocks noChangeArrowheads="1"/>
          </p:cNvSpPr>
          <p:nvPr userDrawn="1"/>
        </p:nvSpPr>
        <p:spPr bwMode="auto">
          <a:xfrm>
            <a:off x="4666721" y="363655"/>
            <a:ext cx="648000" cy="6494345"/>
          </a:xfrm>
          <a:prstGeom prst="rect">
            <a:avLst/>
          </a:prstGeom>
          <a:solidFill>
            <a:srgbClr val="EAEAE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7961" dir="2700000" algn="ctr" rotWithShape="0">
                    <a:srgbClr val="EAEAEA">
                      <a:gamma/>
                      <a:shade val="60000"/>
                      <a:invGamma/>
                    </a:srgbClr>
                  </a:outerShdw>
                </a:effectLst>
              </a14:hiddenEffects>
            </a:ext>
          </a:extLst>
        </p:spPr>
        <p:txBody>
          <a:bodyPr wrap="none" lIns="36000" tIns="36000" rIns="36000" bIns="36000"/>
          <a:lstStyle/>
          <a:p>
            <a:pPr algn="ctr">
              <a:spcBef>
                <a:spcPct val="0"/>
              </a:spcBef>
            </a:pPr>
            <a:r>
              <a:rPr lang="fr-FR" altLang="fr-FR" smtClean="0">
                <a:solidFill>
                  <a:srgbClr val="000000"/>
                </a:solidFill>
                <a:latin typeface="Calibri" pitchFamily="34" charset="0"/>
              </a:rPr>
              <a:t>Juin</a:t>
            </a:r>
          </a:p>
        </p:txBody>
      </p:sp>
      <p:sp>
        <p:nvSpPr>
          <p:cNvPr id="167946" name="Rectangle 10"/>
          <p:cNvSpPr>
            <a:spLocks noChangeArrowheads="1"/>
          </p:cNvSpPr>
          <p:nvPr userDrawn="1"/>
        </p:nvSpPr>
        <p:spPr bwMode="auto">
          <a:xfrm>
            <a:off x="5304934" y="363655"/>
            <a:ext cx="648000" cy="6494345"/>
          </a:xfrm>
          <a:prstGeom prst="rect">
            <a:avLst/>
          </a:prstGeom>
          <a:solidFill>
            <a:srgbClr val="DDDDDD"/>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7961" dir="2700000" algn="ctr" rotWithShape="0">
                    <a:srgbClr val="DDDDDD">
                      <a:gamma/>
                      <a:shade val="60000"/>
                      <a:invGamma/>
                    </a:srgbClr>
                  </a:outerShdw>
                </a:effectLst>
              </a14:hiddenEffects>
            </a:ext>
          </a:extLst>
        </p:spPr>
        <p:txBody>
          <a:bodyPr wrap="none" lIns="36000" tIns="36000" rIns="36000" bIns="36000"/>
          <a:lstStyle/>
          <a:p>
            <a:pPr algn="ctr">
              <a:spcBef>
                <a:spcPct val="0"/>
              </a:spcBef>
            </a:pPr>
            <a:r>
              <a:rPr lang="fr-FR" altLang="fr-FR" dirty="0" smtClean="0">
                <a:solidFill>
                  <a:srgbClr val="000000"/>
                </a:solidFill>
                <a:latin typeface="Calibri" pitchFamily="34" charset="0"/>
              </a:rPr>
              <a:t>Juillet</a:t>
            </a:r>
          </a:p>
        </p:txBody>
      </p:sp>
      <p:sp>
        <p:nvSpPr>
          <p:cNvPr id="167947" name="Rectangle 11"/>
          <p:cNvSpPr>
            <a:spLocks noChangeArrowheads="1"/>
          </p:cNvSpPr>
          <p:nvPr userDrawn="1"/>
        </p:nvSpPr>
        <p:spPr bwMode="auto">
          <a:xfrm>
            <a:off x="5943147" y="363655"/>
            <a:ext cx="648000" cy="6494345"/>
          </a:xfrm>
          <a:prstGeom prst="rect">
            <a:avLst/>
          </a:prstGeom>
          <a:solidFill>
            <a:srgbClr val="EAEAE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7961" dir="2700000" algn="ctr" rotWithShape="0">
                    <a:srgbClr val="EAEAEA">
                      <a:gamma/>
                      <a:shade val="60000"/>
                      <a:invGamma/>
                    </a:srgbClr>
                  </a:outerShdw>
                </a:effectLst>
              </a14:hiddenEffects>
            </a:ext>
          </a:extLst>
        </p:spPr>
        <p:txBody>
          <a:bodyPr wrap="none" lIns="36000" tIns="36000" rIns="36000" bIns="36000"/>
          <a:lstStyle/>
          <a:p>
            <a:pPr algn="ctr">
              <a:spcBef>
                <a:spcPct val="0"/>
              </a:spcBef>
            </a:pPr>
            <a:r>
              <a:rPr lang="fr-FR" altLang="fr-FR" smtClean="0">
                <a:solidFill>
                  <a:srgbClr val="000000"/>
                </a:solidFill>
                <a:latin typeface="Calibri" pitchFamily="34" charset="0"/>
              </a:rPr>
              <a:t>Août</a:t>
            </a:r>
          </a:p>
        </p:txBody>
      </p:sp>
      <p:sp>
        <p:nvSpPr>
          <p:cNvPr id="167948" name="Rectangle 12"/>
          <p:cNvSpPr>
            <a:spLocks noChangeArrowheads="1"/>
          </p:cNvSpPr>
          <p:nvPr userDrawn="1"/>
        </p:nvSpPr>
        <p:spPr bwMode="auto">
          <a:xfrm>
            <a:off x="6581360" y="363655"/>
            <a:ext cx="648000" cy="6494345"/>
          </a:xfrm>
          <a:prstGeom prst="rect">
            <a:avLst/>
          </a:prstGeom>
          <a:solidFill>
            <a:srgbClr val="DDDDDD"/>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7961" dir="2700000" algn="ctr" rotWithShape="0">
                    <a:srgbClr val="DDDDDD">
                      <a:gamma/>
                      <a:shade val="60000"/>
                      <a:invGamma/>
                    </a:srgbClr>
                  </a:outerShdw>
                </a:effectLst>
              </a14:hiddenEffects>
            </a:ext>
          </a:extLst>
        </p:spPr>
        <p:txBody>
          <a:bodyPr wrap="none" lIns="36000" tIns="36000" rIns="36000" bIns="36000"/>
          <a:lstStyle/>
          <a:p>
            <a:pPr algn="ctr">
              <a:spcBef>
                <a:spcPct val="0"/>
              </a:spcBef>
            </a:pPr>
            <a:r>
              <a:rPr lang="fr-FR" altLang="fr-FR" dirty="0" smtClean="0">
                <a:solidFill>
                  <a:srgbClr val="000000"/>
                </a:solidFill>
                <a:latin typeface="Calibri" pitchFamily="34" charset="0"/>
              </a:rPr>
              <a:t>Septembre</a:t>
            </a:r>
          </a:p>
        </p:txBody>
      </p:sp>
      <p:sp>
        <p:nvSpPr>
          <p:cNvPr id="167949" name="Rectangle 13"/>
          <p:cNvSpPr>
            <a:spLocks noChangeArrowheads="1"/>
          </p:cNvSpPr>
          <p:nvPr userDrawn="1"/>
        </p:nvSpPr>
        <p:spPr bwMode="auto">
          <a:xfrm>
            <a:off x="7219573" y="363655"/>
            <a:ext cx="648000" cy="6494345"/>
          </a:xfrm>
          <a:prstGeom prst="rect">
            <a:avLst/>
          </a:prstGeom>
          <a:solidFill>
            <a:srgbClr val="EAEAE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7961" dir="2700000" algn="ctr" rotWithShape="0">
                    <a:srgbClr val="EAEAEA">
                      <a:gamma/>
                      <a:shade val="60000"/>
                      <a:invGamma/>
                    </a:srgbClr>
                  </a:outerShdw>
                </a:effectLst>
              </a14:hiddenEffects>
            </a:ext>
          </a:extLst>
        </p:spPr>
        <p:txBody>
          <a:bodyPr wrap="none" lIns="36000" tIns="36000" rIns="36000" bIns="36000"/>
          <a:lstStyle/>
          <a:p>
            <a:pPr algn="ctr">
              <a:spcBef>
                <a:spcPct val="0"/>
              </a:spcBef>
            </a:pPr>
            <a:r>
              <a:rPr lang="fr-FR" altLang="fr-FR" dirty="0" smtClean="0">
                <a:solidFill>
                  <a:srgbClr val="000000"/>
                </a:solidFill>
                <a:latin typeface="Calibri" pitchFamily="34" charset="0"/>
              </a:rPr>
              <a:t>Octobre</a:t>
            </a:r>
          </a:p>
        </p:txBody>
      </p:sp>
      <p:sp>
        <p:nvSpPr>
          <p:cNvPr id="167950" name="Rectangle 14"/>
          <p:cNvSpPr>
            <a:spLocks noChangeArrowheads="1"/>
          </p:cNvSpPr>
          <p:nvPr userDrawn="1"/>
        </p:nvSpPr>
        <p:spPr bwMode="auto">
          <a:xfrm>
            <a:off x="7857786" y="363655"/>
            <a:ext cx="648000" cy="6494345"/>
          </a:xfrm>
          <a:prstGeom prst="rect">
            <a:avLst/>
          </a:prstGeom>
          <a:solidFill>
            <a:srgbClr val="DDDDDD"/>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7961" dir="2700000" algn="ctr" rotWithShape="0">
                    <a:srgbClr val="DDDDDD">
                      <a:gamma/>
                      <a:shade val="60000"/>
                      <a:invGamma/>
                    </a:srgbClr>
                  </a:outerShdw>
                </a:effectLst>
              </a14:hiddenEffects>
            </a:ext>
          </a:extLst>
        </p:spPr>
        <p:txBody>
          <a:bodyPr wrap="none" lIns="36000" tIns="36000" rIns="36000" bIns="36000"/>
          <a:lstStyle/>
          <a:p>
            <a:pPr algn="ctr">
              <a:spcBef>
                <a:spcPct val="0"/>
              </a:spcBef>
            </a:pPr>
            <a:r>
              <a:rPr lang="fr-FR" altLang="fr-FR" dirty="0" smtClean="0">
                <a:solidFill>
                  <a:srgbClr val="000000"/>
                </a:solidFill>
                <a:latin typeface="Calibri" pitchFamily="34" charset="0"/>
              </a:rPr>
              <a:t>Novembre</a:t>
            </a:r>
          </a:p>
        </p:txBody>
      </p:sp>
      <p:sp>
        <p:nvSpPr>
          <p:cNvPr id="167951" name="Rectangle 15"/>
          <p:cNvSpPr>
            <a:spLocks noChangeArrowheads="1"/>
          </p:cNvSpPr>
          <p:nvPr userDrawn="1"/>
        </p:nvSpPr>
        <p:spPr bwMode="auto">
          <a:xfrm>
            <a:off x="8496000" y="363655"/>
            <a:ext cx="648000" cy="6494345"/>
          </a:xfrm>
          <a:prstGeom prst="rect">
            <a:avLst/>
          </a:prstGeom>
          <a:solidFill>
            <a:srgbClr val="EAEAE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7961" dir="2700000" algn="ctr" rotWithShape="0">
                    <a:srgbClr val="EAEAEA">
                      <a:gamma/>
                      <a:shade val="60000"/>
                      <a:invGamma/>
                    </a:srgbClr>
                  </a:outerShdw>
                </a:effectLst>
              </a14:hiddenEffects>
            </a:ext>
          </a:extLst>
        </p:spPr>
        <p:txBody>
          <a:bodyPr wrap="none" lIns="36000" tIns="36000" rIns="36000" bIns="36000"/>
          <a:lstStyle/>
          <a:p>
            <a:pPr algn="ctr">
              <a:spcBef>
                <a:spcPct val="0"/>
              </a:spcBef>
            </a:pPr>
            <a:r>
              <a:rPr lang="fr-FR" altLang="fr-FR" dirty="0" smtClean="0">
                <a:solidFill>
                  <a:srgbClr val="000000"/>
                </a:solidFill>
                <a:latin typeface="Calibri" pitchFamily="34" charset="0"/>
              </a:rPr>
              <a:t>Décembre</a:t>
            </a:r>
          </a:p>
        </p:txBody>
      </p:sp>
      <p:sp>
        <p:nvSpPr>
          <p:cNvPr id="167958" name="Rectangle 22"/>
          <p:cNvSpPr>
            <a:spLocks noChangeArrowheads="1"/>
          </p:cNvSpPr>
          <p:nvPr userDrawn="1"/>
        </p:nvSpPr>
        <p:spPr bwMode="auto">
          <a:xfrm>
            <a:off x="1475656" y="0"/>
            <a:ext cx="7668344" cy="363655"/>
          </a:xfrm>
          <a:prstGeom prst="rect">
            <a:avLst/>
          </a:prstGeom>
          <a:solidFill>
            <a:srgbClr val="DDDDDD"/>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7961" dir="2700000" algn="ctr" rotWithShape="0">
                    <a:srgbClr val="DDDDDD">
                      <a:gamma/>
                      <a:shade val="60000"/>
                      <a:invGamma/>
                    </a:srgbClr>
                  </a:outerShdw>
                </a:effectLst>
              </a14:hiddenEffects>
            </a:ext>
          </a:extLst>
        </p:spPr>
        <p:txBody>
          <a:bodyPr wrap="none" lIns="36000" tIns="36000" rIns="36000" bIns="36000" anchor="ctr"/>
          <a:lstStyle/>
          <a:p>
            <a:pPr algn="ctr">
              <a:spcBef>
                <a:spcPct val="0"/>
              </a:spcBef>
            </a:pPr>
            <a:r>
              <a:rPr lang="fr-FR" altLang="fr-FR" dirty="0" smtClean="0">
                <a:solidFill>
                  <a:srgbClr val="000000"/>
                </a:solidFill>
                <a:latin typeface="Calibri" pitchFamily="34" charset="0"/>
              </a:rPr>
              <a:t>2016</a:t>
            </a:r>
          </a:p>
        </p:txBody>
      </p:sp>
      <p:sp>
        <p:nvSpPr>
          <p:cNvPr id="167961" name="Espace réservé du titre 1"/>
          <p:cNvSpPr>
            <a:spLocks noGrp="1"/>
          </p:cNvSpPr>
          <p:nvPr>
            <p:ph type="title"/>
          </p:nvPr>
        </p:nvSpPr>
        <p:spPr bwMode="auto">
          <a:xfrm>
            <a:off x="107953" y="689228"/>
            <a:ext cx="7559675" cy="7958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altLang="fr-FR" dirty="0" smtClean="0"/>
              <a:t>Cliquez pour modifier le style du titre</a:t>
            </a:r>
          </a:p>
        </p:txBody>
      </p:sp>
      <p:sp>
        <p:nvSpPr>
          <p:cNvPr id="154628" name="Espace réservé du texte 2"/>
          <p:cNvSpPr>
            <a:spLocks noGrp="1"/>
          </p:cNvSpPr>
          <p:nvPr>
            <p:ph type="body" idx="1"/>
          </p:nvPr>
        </p:nvSpPr>
        <p:spPr bwMode="auto">
          <a:xfrm>
            <a:off x="611191" y="1485075"/>
            <a:ext cx="8281987" cy="514826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altLang="fr-FR" dirty="0" smtClean="0"/>
              <a:t>Cliquez pour modifier les styles du texte du masque</a:t>
            </a:r>
          </a:p>
          <a:p>
            <a:pPr lvl="1"/>
            <a:r>
              <a:rPr lang="fr-FR" altLang="fr-FR" dirty="0" smtClean="0"/>
              <a:t>Deuxième niveau</a:t>
            </a:r>
          </a:p>
          <a:p>
            <a:pPr lvl="2"/>
            <a:r>
              <a:rPr lang="fr-FR" altLang="fr-FR" dirty="0" smtClean="0"/>
              <a:t>Troisième niveau</a:t>
            </a:r>
          </a:p>
          <a:p>
            <a:pPr lvl="3"/>
            <a:r>
              <a:rPr lang="fr-FR" altLang="fr-FR" dirty="0" smtClean="0"/>
              <a:t>Quatrième niveau</a:t>
            </a:r>
          </a:p>
          <a:p>
            <a:pPr lvl="4"/>
            <a:r>
              <a:rPr lang="fr-FR" altLang="fr-FR" dirty="0" smtClean="0"/>
              <a:t>Cinquième niveau</a:t>
            </a:r>
          </a:p>
        </p:txBody>
      </p:sp>
      <p:sp>
        <p:nvSpPr>
          <p:cNvPr id="26" name="Rectangle 33"/>
          <p:cNvSpPr>
            <a:spLocks noChangeArrowheads="1"/>
          </p:cNvSpPr>
          <p:nvPr userDrawn="1"/>
        </p:nvSpPr>
        <p:spPr bwMode="auto">
          <a:xfrm>
            <a:off x="0" y="1"/>
            <a:ext cx="1475656" cy="6858000"/>
          </a:xfrm>
          <a:prstGeom prst="rect">
            <a:avLst/>
          </a:prstGeom>
          <a:solidFill>
            <a:srgbClr val="EAEAE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7961" dir="2700000" algn="ctr" rotWithShape="0">
                    <a:srgbClr val="EAEAEA">
                      <a:gamma/>
                      <a:shade val="60000"/>
                      <a:invGamma/>
                    </a:srgbClr>
                  </a:outerShdw>
                </a:effectLst>
              </a14:hiddenEffects>
            </a:ext>
          </a:extLst>
        </p:spPr>
        <p:txBody>
          <a:bodyPr wrap="none" lIns="36000" tIns="36000" rIns="36000" bIns="36000"/>
          <a:lstStyle/>
          <a:p>
            <a:pPr algn="ctr">
              <a:spcBef>
                <a:spcPct val="0"/>
              </a:spcBef>
            </a:pPr>
            <a:endParaRPr lang="fr-FR" altLang="fr-FR" dirty="0" smtClean="0">
              <a:solidFill>
                <a:srgbClr val="000000"/>
              </a:solidFill>
              <a:latin typeface="Calibri" pitchFamily="34" charset="0"/>
            </a:endParaRPr>
          </a:p>
        </p:txBody>
      </p:sp>
    </p:spTree>
    <p:extLst>
      <p:ext uri="{BB962C8B-B14F-4D97-AF65-F5344CB8AC3E}">
        <p14:creationId xmlns:p14="http://schemas.microsoft.com/office/powerpoint/2010/main" val="1209661090"/>
      </p:ext>
    </p:extLst>
  </p:cSld>
  <p:clrMap bg1="lt1" tx1="dk1" bg2="lt2" tx2="dk2" accent1="accent1" accent2="accent2" accent3="accent3" accent4="accent4" accent5="accent5" accent6="accent6" hlink="hlink" folHlink="folHlink"/>
  <p:sldLayoutIdLst>
    <p:sldLayoutId id="2147483913"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Lst>
  <p:transition>
    <p:fade/>
  </p:transition>
  <p:timing>
    <p:tnLst>
      <p:par>
        <p:cTn id="1" dur="indefinite" restart="never" nodeType="tmRoot"/>
      </p:par>
    </p:tnLst>
  </p:timing>
  <p:txStyles>
    <p:titleStyle>
      <a:lvl1pPr algn="l" rtl="0" fontAlgn="base">
        <a:spcBef>
          <a:spcPct val="0"/>
        </a:spcBef>
        <a:spcAft>
          <a:spcPct val="0"/>
        </a:spcAft>
        <a:defRPr sz="1600" b="1">
          <a:solidFill>
            <a:schemeClr val="tx1"/>
          </a:solidFill>
          <a:latin typeface="+mj-lt"/>
          <a:ea typeface="+mj-ea"/>
          <a:cs typeface="+mj-cs"/>
        </a:defRPr>
      </a:lvl1pPr>
      <a:lvl2pPr algn="l" rtl="0" fontAlgn="base">
        <a:spcBef>
          <a:spcPct val="0"/>
        </a:spcBef>
        <a:spcAft>
          <a:spcPct val="0"/>
        </a:spcAft>
        <a:defRPr sz="1600" b="1">
          <a:solidFill>
            <a:schemeClr val="tx1"/>
          </a:solidFill>
          <a:latin typeface="Arial Black" pitchFamily="34" charset="0"/>
          <a:cs typeface="Arial" charset="0"/>
        </a:defRPr>
      </a:lvl2pPr>
      <a:lvl3pPr algn="l" rtl="0" fontAlgn="base">
        <a:spcBef>
          <a:spcPct val="0"/>
        </a:spcBef>
        <a:spcAft>
          <a:spcPct val="0"/>
        </a:spcAft>
        <a:defRPr sz="1600" b="1">
          <a:solidFill>
            <a:schemeClr val="tx1"/>
          </a:solidFill>
          <a:latin typeface="Arial Black" pitchFamily="34" charset="0"/>
          <a:cs typeface="Arial" charset="0"/>
        </a:defRPr>
      </a:lvl3pPr>
      <a:lvl4pPr algn="l" rtl="0" fontAlgn="base">
        <a:spcBef>
          <a:spcPct val="0"/>
        </a:spcBef>
        <a:spcAft>
          <a:spcPct val="0"/>
        </a:spcAft>
        <a:defRPr sz="1600" b="1">
          <a:solidFill>
            <a:schemeClr val="tx1"/>
          </a:solidFill>
          <a:latin typeface="Arial Black" pitchFamily="34" charset="0"/>
          <a:cs typeface="Arial" charset="0"/>
        </a:defRPr>
      </a:lvl4pPr>
      <a:lvl5pPr algn="l" rtl="0" fontAlgn="base">
        <a:spcBef>
          <a:spcPct val="0"/>
        </a:spcBef>
        <a:spcAft>
          <a:spcPct val="0"/>
        </a:spcAft>
        <a:defRPr sz="1600" b="1">
          <a:solidFill>
            <a:schemeClr val="tx1"/>
          </a:solidFill>
          <a:latin typeface="Arial Black" pitchFamily="34" charset="0"/>
          <a:cs typeface="Arial" charset="0"/>
        </a:defRPr>
      </a:lvl5pPr>
      <a:lvl6pPr marL="457200" algn="l" rtl="0" fontAlgn="base">
        <a:spcBef>
          <a:spcPct val="0"/>
        </a:spcBef>
        <a:spcAft>
          <a:spcPct val="0"/>
        </a:spcAft>
        <a:defRPr sz="1600" b="1">
          <a:solidFill>
            <a:schemeClr val="tx1"/>
          </a:solidFill>
          <a:latin typeface="Arial Black" pitchFamily="34" charset="0"/>
          <a:cs typeface="Arial" charset="0"/>
        </a:defRPr>
      </a:lvl6pPr>
      <a:lvl7pPr marL="914400" algn="l" rtl="0" fontAlgn="base">
        <a:spcBef>
          <a:spcPct val="0"/>
        </a:spcBef>
        <a:spcAft>
          <a:spcPct val="0"/>
        </a:spcAft>
        <a:defRPr sz="1600" b="1">
          <a:solidFill>
            <a:schemeClr val="tx1"/>
          </a:solidFill>
          <a:latin typeface="Arial Black" pitchFamily="34" charset="0"/>
          <a:cs typeface="Arial" charset="0"/>
        </a:defRPr>
      </a:lvl7pPr>
      <a:lvl8pPr marL="1371600" algn="l" rtl="0" fontAlgn="base">
        <a:spcBef>
          <a:spcPct val="0"/>
        </a:spcBef>
        <a:spcAft>
          <a:spcPct val="0"/>
        </a:spcAft>
        <a:defRPr sz="1600" b="1">
          <a:solidFill>
            <a:schemeClr val="tx1"/>
          </a:solidFill>
          <a:latin typeface="Arial Black" pitchFamily="34" charset="0"/>
          <a:cs typeface="Arial" charset="0"/>
        </a:defRPr>
      </a:lvl8pPr>
      <a:lvl9pPr marL="1828800" algn="l" rtl="0" fontAlgn="base">
        <a:spcBef>
          <a:spcPct val="0"/>
        </a:spcBef>
        <a:spcAft>
          <a:spcPct val="0"/>
        </a:spcAft>
        <a:defRPr sz="1600" b="1">
          <a:solidFill>
            <a:schemeClr val="tx1"/>
          </a:solidFill>
          <a:latin typeface="Arial Black" pitchFamily="34" charset="0"/>
          <a:cs typeface="Arial" charset="0"/>
        </a:defRPr>
      </a:lvl9pPr>
    </p:titleStyle>
    <p:bodyStyle>
      <a:lvl1pPr marL="342900" indent="-342900" algn="l" rtl="0" fontAlgn="base">
        <a:spcBef>
          <a:spcPct val="50000"/>
        </a:spcBef>
        <a:spcAft>
          <a:spcPct val="0"/>
        </a:spcAft>
        <a:buFont typeface="Arial" charset="0"/>
        <a:defRPr sz="1400" b="1">
          <a:solidFill>
            <a:schemeClr val="tx1"/>
          </a:solidFill>
          <a:latin typeface="+mn-lt"/>
          <a:ea typeface="+mn-ea"/>
          <a:cs typeface="+mn-cs"/>
        </a:defRPr>
      </a:lvl1pPr>
      <a:lvl2pPr marL="358775" indent="-179388" algn="l" rtl="0" fontAlgn="base">
        <a:spcBef>
          <a:spcPct val="50000"/>
        </a:spcBef>
        <a:spcAft>
          <a:spcPct val="0"/>
        </a:spcAft>
        <a:buFont typeface="Arial" charset="0"/>
        <a:buChar char="–"/>
        <a:defRPr sz="1400">
          <a:solidFill>
            <a:schemeClr val="hlink"/>
          </a:solidFill>
          <a:latin typeface="+mn-lt"/>
          <a:cs typeface="+mn-cs"/>
        </a:defRPr>
      </a:lvl2pPr>
      <a:lvl3pPr marL="698500" indent="-160338" algn="l" rtl="0" fontAlgn="base">
        <a:spcBef>
          <a:spcPct val="50000"/>
        </a:spcBef>
        <a:spcAft>
          <a:spcPct val="0"/>
        </a:spcAft>
        <a:buFont typeface="Arial" charset="0"/>
        <a:buChar char="•"/>
        <a:defRPr sz="1200">
          <a:solidFill>
            <a:schemeClr val="hlink"/>
          </a:solidFill>
          <a:latin typeface="+mn-lt"/>
          <a:cs typeface="+mn-cs"/>
        </a:defRPr>
      </a:lvl3pPr>
      <a:lvl4pPr marL="1017588" indent="-139700" algn="l" rtl="0" fontAlgn="base">
        <a:spcBef>
          <a:spcPct val="50000"/>
        </a:spcBef>
        <a:spcAft>
          <a:spcPct val="0"/>
        </a:spcAft>
        <a:buFont typeface="Arial" charset="0"/>
        <a:buChar char="–"/>
        <a:defRPr sz="900">
          <a:solidFill>
            <a:schemeClr val="hlink"/>
          </a:solidFill>
          <a:latin typeface="+mn-lt"/>
          <a:cs typeface="+mn-cs"/>
        </a:defRPr>
      </a:lvl4pPr>
      <a:lvl5pPr marL="1377950" indent="-180975" algn="l" rtl="0" fontAlgn="base">
        <a:spcBef>
          <a:spcPct val="50000"/>
        </a:spcBef>
        <a:spcAft>
          <a:spcPct val="0"/>
        </a:spcAft>
        <a:buFont typeface="Arial" charset="0"/>
        <a:buChar char="»"/>
        <a:defRPr sz="700">
          <a:solidFill>
            <a:schemeClr val="hlink"/>
          </a:solidFill>
          <a:latin typeface="+mn-lt"/>
          <a:cs typeface="+mn-cs"/>
        </a:defRPr>
      </a:lvl5pPr>
      <a:lvl6pPr marL="1835150" indent="-180975" algn="l" rtl="0" fontAlgn="base">
        <a:spcBef>
          <a:spcPct val="50000"/>
        </a:spcBef>
        <a:spcAft>
          <a:spcPct val="0"/>
        </a:spcAft>
        <a:buFont typeface="Arial" charset="0"/>
        <a:buChar char="»"/>
        <a:defRPr sz="700">
          <a:solidFill>
            <a:schemeClr val="hlink"/>
          </a:solidFill>
          <a:latin typeface="+mn-lt"/>
          <a:cs typeface="+mn-cs"/>
        </a:defRPr>
      </a:lvl6pPr>
      <a:lvl7pPr marL="2292350" indent="-180975" algn="l" rtl="0" fontAlgn="base">
        <a:spcBef>
          <a:spcPct val="50000"/>
        </a:spcBef>
        <a:spcAft>
          <a:spcPct val="0"/>
        </a:spcAft>
        <a:buFont typeface="Arial" charset="0"/>
        <a:buChar char="»"/>
        <a:defRPr sz="700">
          <a:solidFill>
            <a:schemeClr val="hlink"/>
          </a:solidFill>
          <a:latin typeface="+mn-lt"/>
          <a:cs typeface="+mn-cs"/>
        </a:defRPr>
      </a:lvl7pPr>
      <a:lvl8pPr marL="2749550" indent="-180975" algn="l" rtl="0" fontAlgn="base">
        <a:spcBef>
          <a:spcPct val="50000"/>
        </a:spcBef>
        <a:spcAft>
          <a:spcPct val="0"/>
        </a:spcAft>
        <a:buFont typeface="Arial" charset="0"/>
        <a:buChar char="»"/>
        <a:defRPr sz="700">
          <a:solidFill>
            <a:schemeClr val="hlink"/>
          </a:solidFill>
          <a:latin typeface="+mn-lt"/>
          <a:cs typeface="+mn-cs"/>
        </a:defRPr>
      </a:lvl8pPr>
      <a:lvl9pPr marL="3206750" indent="-180975" algn="l" rtl="0" fontAlgn="base">
        <a:spcBef>
          <a:spcPct val="50000"/>
        </a:spcBef>
        <a:spcAft>
          <a:spcPct val="0"/>
        </a:spcAft>
        <a:buFont typeface="Arial" charset="0"/>
        <a:buChar char="»"/>
        <a:defRPr sz="700">
          <a:solidFill>
            <a:schemeClr val="hlink"/>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04800" y="220663"/>
            <a:ext cx="8153400" cy="1143001"/>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altLang="fr-FR" smtClean="0"/>
              <a:t> Cliquez pour modifier le style du titre du masque</a:t>
            </a:r>
          </a:p>
        </p:txBody>
      </p:sp>
      <p:sp>
        <p:nvSpPr>
          <p:cNvPr id="1027" name="Rectangle 3"/>
          <p:cNvSpPr>
            <a:spLocks noGrp="1" noChangeArrowheads="1"/>
          </p:cNvSpPr>
          <p:nvPr>
            <p:ph type="body" idx="1"/>
          </p:nvPr>
        </p:nvSpPr>
        <p:spPr bwMode="auto">
          <a:xfrm>
            <a:off x="1219200" y="1547814"/>
            <a:ext cx="72390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altLang="fr-FR" smtClean="0"/>
              <a:t>Cliquez pour modifier les styles du texte du masque, xxxxxxxxxxxxxxxxxxx                                                                                                                                                                                                                                                                                </a:t>
            </a:r>
          </a:p>
          <a:p>
            <a:pPr lvl="1"/>
            <a:r>
              <a:rPr lang="fr-FR" altLang="fr-FR" smtClean="0"/>
              <a:t>Deuxième niveau</a:t>
            </a:r>
          </a:p>
          <a:p>
            <a:pPr lvl="2"/>
            <a:r>
              <a:rPr lang="fr-FR" altLang="fr-FR" smtClean="0"/>
              <a:t> Troisième niveau</a:t>
            </a:r>
          </a:p>
        </p:txBody>
      </p:sp>
      <p:pic>
        <p:nvPicPr>
          <p:cNvPr id="1028" name="Picture 14" descr="ARS-TERRITOIRE GRAPHIQUE"/>
          <p:cNvPicPr>
            <a:picLocks noChangeAspect="1" noChangeArrowheads="1"/>
          </p:cNvPicPr>
          <p:nvPr userDrawn="1"/>
        </p:nvPicPr>
        <p:blipFill>
          <a:blip r:embed="rId12"/>
          <a:srcRect/>
          <a:stretch>
            <a:fillRect/>
          </a:stretch>
        </p:blipFill>
        <p:spPr bwMode="auto">
          <a:xfrm>
            <a:off x="0" y="6096000"/>
            <a:ext cx="9144000" cy="381001"/>
          </a:xfrm>
          <a:prstGeom prst="rect">
            <a:avLst/>
          </a:prstGeom>
          <a:noFill/>
          <a:ln w="9525">
            <a:noFill/>
            <a:miter lim="800000"/>
            <a:headEnd/>
            <a:tailEnd/>
          </a:ln>
        </p:spPr>
      </p:pic>
      <p:sp>
        <p:nvSpPr>
          <p:cNvPr id="1029" name="Rectangle 10"/>
          <p:cNvSpPr>
            <a:spLocks noChangeArrowheads="1"/>
          </p:cNvSpPr>
          <p:nvPr userDrawn="1"/>
        </p:nvSpPr>
        <p:spPr bwMode="auto">
          <a:xfrm>
            <a:off x="8778875" y="6477001"/>
            <a:ext cx="457200" cy="457200"/>
          </a:xfrm>
          <a:prstGeom prst="rect">
            <a:avLst/>
          </a:prstGeom>
          <a:noFill/>
          <a:ln>
            <a:noFill/>
          </a:ln>
          <a:extLst/>
        </p:spPr>
        <p:txBody>
          <a:bodyPr/>
          <a:lstStyle>
            <a:lvl1pPr eaLnBrk="0" hangingPunct="0">
              <a:defRPr sz="1000">
                <a:solidFill>
                  <a:srgbClr val="002395"/>
                </a:solidFill>
                <a:latin typeface="Arial" charset="0"/>
              </a:defRPr>
            </a:lvl1pPr>
            <a:lvl2pPr marL="742950" indent="-285750" eaLnBrk="0" hangingPunct="0">
              <a:defRPr sz="1000">
                <a:solidFill>
                  <a:srgbClr val="002395"/>
                </a:solidFill>
                <a:latin typeface="Arial" charset="0"/>
              </a:defRPr>
            </a:lvl2pPr>
            <a:lvl3pPr marL="1143000" indent="-228600" eaLnBrk="0" hangingPunct="0">
              <a:defRPr sz="1000">
                <a:solidFill>
                  <a:srgbClr val="002395"/>
                </a:solidFill>
                <a:latin typeface="Arial" charset="0"/>
              </a:defRPr>
            </a:lvl3pPr>
            <a:lvl4pPr marL="1600200" indent="-228600" eaLnBrk="0" hangingPunct="0">
              <a:defRPr sz="1000">
                <a:solidFill>
                  <a:srgbClr val="002395"/>
                </a:solidFill>
                <a:latin typeface="Arial" charset="0"/>
              </a:defRPr>
            </a:lvl4pPr>
            <a:lvl5pPr marL="2057400" indent="-228600" eaLnBrk="0" hangingPunct="0">
              <a:defRPr sz="1000">
                <a:solidFill>
                  <a:srgbClr val="002395"/>
                </a:solidFill>
                <a:latin typeface="Arial" charset="0"/>
              </a:defRPr>
            </a:lvl5pPr>
            <a:lvl6pPr marL="2514600" indent="-228600" eaLnBrk="0" fontAlgn="base" hangingPunct="0">
              <a:spcBef>
                <a:spcPct val="50000"/>
              </a:spcBef>
              <a:spcAft>
                <a:spcPct val="0"/>
              </a:spcAft>
              <a:defRPr sz="1000">
                <a:solidFill>
                  <a:srgbClr val="002395"/>
                </a:solidFill>
                <a:latin typeface="Arial" charset="0"/>
              </a:defRPr>
            </a:lvl6pPr>
            <a:lvl7pPr marL="2971800" indent="-228600" eaLnBrk="0" fontAlgn="base" hangingPunct="0">
              <a:spcBef>
                <a:spcPct val="50000"/>
              </a:spcBef>
              <a:spcAft>
                <a:spcPct val="0"/>
              </a:spcAft>
              <a:defRPr sz="1000">
                <a:solidFill>
                  <a:srgbClr val="002395"/>
                </a:solidFill>
                <a:latin typeface="Arial" charset="0"/>
              </a:defRPr>
            </a:lvl7pPr>
            <a:lvl8pPr marL="3429000" indent="-228600" eaLnBrk="0" fontAlgn="base" hangingPunct="0">
              <a:spcBef>
                <a:spcPct val="50000"/>
              </a:spcBef>
              <a:spcAft>
                <a:spcPct val="0"/>
              </a:spcAft>
              <a:defRPr sz="1000">
                <a:solidFill>
                  <a:srgbClr val="002395"/>
                </a:solidFill>
                <a:latin typeface="Arial" charset="0"/>
              </a:defRPr>
            </a:lvl8pPr>
            <a:lvl9pPr marL="3886200" indent="-228600" eaLnBrk="0" fontAlgn="base" hangingPunct="0">
              <a:spcBef>
                <a:spcPct val="50000"/>
              </a:spcBef>
              <a:spcAft>
                <a:spcPct val="0"/>
              </a:spcAft>
              <a:defRPr sz="1000">
                <a:solidFill>
                  <a:srgbClr val="002395"/>
                </a:solidFill>
                <a:latin typeface="Arial" charset="0"/>
              </a:defRPr>
            </a:lvl9pPr>
          </a:lstStyle>
          <a:p>
            <a:pPr algn="r" eaLnBrk="1" hangingPunct="1">
              <a:spcBef>
                <a:spcPct val="0"/>
              </a:spcBef>
              <a:defRPr/>
            </a:pPr>
            <a:fld id="{8EB28732-6C35-48E2-A23E-4BA6F41D387A}" type="slidenum">
              <a:rPr lang="fr-FR" altLang="fr-FR" smtClean="0">
                <a:cs typeface="Arial" charset="0"/>
              </a:rPr>
              <a:pPr algn="r" eaLnBrk="1" hangingPunct="1">
                <a:spcBef>
                  <a:spcPct val="0"/>
                </a:spcBef>
                <a:defRPr/>
              </a:pPr>
              <a:t>‹N°›</a:t>
            </a:fld>
            <a:endParaRPr lang="fr-FR" altLang="fr-FR" smtClean="0">
              <a:cs typeface="Arial" charset="0"/>
            </a:endParaRPr>
          </a:p>
        </p:txBody>
      </p:sp>
    </p:spTree>
    <p:extLst>
      <p:ext uri="{BB962C8B-B14F-4D97-AF65-F5344CB8AC3E}">
        <p14:creationId xmlns:p14="http://schemas.microsoft.com/office/powerpoint/2010/main" val="2315043724"/>
      </p:ext>
    </p:extLst>
  </p:cSld>
  <p:clrMap bg1="lt1" tx1="dk1" bg2="lt2" tx2="dk2" accent1="accent1" accent2="accent2" accent3="accent3" accent4="accent4" accent5="accent5" accent6="accent6" hlink="hlink" folHlink="folHlink"/>
  <p:sldLayoutIdLst>
    <p:sldLayoutId id="2147483936" r:id="rId1"/>
    <p:sldLayoutId id="2147483937" r:id="rId2"/>
    <p:sldLayoutId id="2147483938" r:id="rId3"/>
    <p:sldLayoutId id="2147483939" r:id="rId4"/>
    <p:sldLayoutId id="2147483940" r:id="rId5"/>
    <p:sldLayoutId id="2147483941" r:id="rId6"/>
    <p:sldLayoutId id="2147483942" r:id="rId7"/>
    <p:sldLayoutId id="2147483943" r:id="rId8"/>
    <p:sldLayoutId id="2147483944" r:id="rId9"/>
    <p:sldLayoutId id="2147483945" r:id="rId10"/>
  </p:sldLayoutIdLst>
  <p:timing>
    <p:tnLst>
      <p:par>
        <p:cTn id="1" dur="indefinite" restart="never" nodeType="tmRoot"/>
      </p:par>
    </p:tnLst>
  </p:timing>
  <p:txStyles>
    <p:titleStyle>
      <a:lvl1pPr marL="815975" indent="-815975" algn="l" defTabSz="512763" rtl="0" eaLnBrk="0" fontAlgn="base" hangingPunct="0">
        <a:spcBef>
          <a:spcPct val="0"/>
        </a:spcBef>
        <a:spcAft>
          <a:spcPct val="0"/>
        </a:spcAft>
        <a:buSzPct val="30000"/>
        <a:buBlip>
          <a:blip r:embed="rId13"/>
        </a:buBlip>
        <a:tabLst>
          <a:tab pos="806450" algn="l"/>
          <a:tab pos="1141413" algn="l"/>
          <a:tab pos="5243513" algn="l"/>
        </a:tabLst>
        <a:defRPr sz="2000" b="1">
          <a:solidFill>
            <a:srgbClr val="7AB800"/>
          </a:solidFill>
          <a:latin typeface="+mj-lt"/>
          <a:ea typeface="+mj-ea"/>
          <a:cs typeface="+mj-cs"/>
        </a:defRPr>
      </a:lvl1pPr>
      <a:lvl2pPr marL="815975" indent="-815975" algn="l" defTabSz="512763" rtl="0" eaLnBrk="0" fontAlgn="base" hangingPunct="0">
        <a:spcBef>
          <a:spcPct val="0"/>
        </a:spcBef>
        <a:spcAft>
          <a:spcPct val="0"/>
        </a:spcAft>
        <a:buSzPct val="30000"/>
        <a:buBlip>
          <a:blip r:embed="rId13"/>
        </a:buBlip>
        <a:tabLst>
          <a:tab pos="806450" algn="l"/>
          <a:tab pos="1141413" algn="l"/>
          <a:tab pos="5243513" algn="l"/>
        </a:tabLst>
        <a:defRPr sz="2000" b="1">
          <a:solidFill>
            <a:srgbClr val="7AB800"/>
          </a:solidFill>
          <a:latin typeface="Arial" charset="0"/>
        </a:defRPr>
      </a:lvl2pPr>
      <a:lvl3pPr marL="815975" indent="-815975" algn="l" defTabSz="512763" rtl="0" eaLnBrk="0" fontAlgn="base" hangingPunct="0">
        <a:spcBef>
          <a:spcPct val="0"/>
        </a:spcBef>
        <a:spcAft>
          <a:spcPct val="0"/>
        </a:spcAft>
        <a:buSzPct val="30000"/>
        <a:buBlip>
          <a:blip r:embed="rId13"/>
        </a:buBlip>
        <a:tabLst>
          <a:tab pos="806450" algn="l"/>
          <a:tab pos="1141413" algn="l"/>
          <a:tab pos="5243513" algn="l"/>
        </a:tabLst>
        <a:defRPr sz="2000" b="1">
          <a:solidFill>
            <a:srgbClr val="7AB800"/>
          </a:solidFill>
          <a:latin typeface="Arial" charset="0"/>
        </a:defRPr>
      </a:lvl3pPr>
      <a:lvl4pPr marL="815975" indent="-815975" algn="l" defTabSz="512763" rtl="0" eaLnBrk="0" fontAlgn="base" hangingPunct="0">
        <a:spcBef>
          <a:spcPct val="0"/>
        </a:spcBef>
        <a:spcAft>
          <a:spcPct val="0"/>
        </a:spcAft>
        <a:buSzPct val="30000"/>
        <a:buBlip>
          <a:blip r:embed="rId13"/>
        </a:buBlip>
        <a:tabLst>
          <a:tab pos="806450" algn="l"/>
          <a:tab pos="1141413" algn="l"/>
          <a:tab pos="5243513" algn="l"/>
        </a:tabLst>
        <a:defRPr sz="2000" b="1">
          <a:solidFill>
            <a:srgbClr val="7AB800"/>
          </a:solidFill>
          <a:latin typeface="Arial" charset="0"/>
        </a:defRPr>
      </a:lvl4pPr>
      <a:lvl5pPr marL="815975" indent="-815975" algn="l" defTabSz="512763" rtl="0" eaLnBrk="0" fontAlgn="base" hangingPunct="0">
        <a:spcBef>
          <a:spcPct val="0"/>
        </a:spcBef>
        <a:spcAft>
          <a:spcPct val="0"/>
        </a:spcAft>
        <a:buSzPct val="30000"/>
        <a:buBlip>
          <a:blip r:embed="rId13"/>
        </a:buBlip>
        <a:tabLst>
          <a:tab pos="806450" algn="l"/>
          <a:tab pos="1141413" algn="l"/>
          <a:tab pos="5243513" algn="l"/>
        </a:tabLst>
        <a:defRPr sz="2000" b="1">
          <a:solidFill>
            <a:srgbClr val="7AB800"/>
          </a:solidFill>
          <a:latin typeface="Arial" charset="0"/>
        </a:defRPr>
      </a:lvl5pPr>
      <a:lvl6pPr marL="1273175" indent="-815975" algn="l" defTabSz="512763" rtl="0" fontAlgn="base">
        <a:spcBef>
          <a:spcPct val="0"/>
        </a:spcBef>
        <a:spcAft>
          <a:spcPct val="0"/>
        </a:spcAft>
        <a:buSzPct val="30000"/>
        <a:buBlip>
          <a:blip r:embed="rId13"/>
        </a:buBlip>
        <a:tabLst>
          <a:tab pos="806450" algn="l"/>
          <a:tab pos="1141413" algn="l"/>
          <a:tab pos="5243513" algn="l"/>
        </a:tabLst>
        <a:defRPr sz="2900" b="1">
          <a:solidFill>
            <a:srgbClr val="7AB800"/>
          </a:solidFill>
          <a:latin typeface="Arial" charset="0"/>
        </a:defRPr>
      </a:lvl6pPr>
      <a:lvl7pPr marL="1730375" indent="-815975" algn="l" defTabSz="512763" rtl="0" fontAlgn="base">
        <a:spcBef>
          <a:spcPct val="0"/>
        </a:spcBef>
        <a:spcAft>
          <a:spcPct val="0"/>
        </a:spcAft>
        <a:buSzPct val="30000"/>
        <a:buBlip>
          <a:blip r:embed="rId13"/>
        </a:buBlip>
        <a:tabLst>
          <a:tab pos="806450" algn="l"/>
          <a:tab pos="1141413" algn="l"/>
          <a:tab pos="5243513" algn="l"/>
        </a:tabLst>
        <a:defRPr sz="2900" b="1">
          <a:solidFill>
            <a:srgbClr val="7AB800"/>
          </a:solidFill>
          <a:latin typeface="Arial" charset="0"/>
        </a:defRPr>
      </a:lvl7pPr>
      <a:lvl8pPr marL="2187575" indent="-815975" algn="l" defTabSz="512763" rtl="0" fontAlgn="base">
        <a:spcBef>
          <a:spcPct val="0"/>
        </a:spcBef>
        <a:spcAft>
          <a:spcPct val="0"/>
        </a:spcAft>
        <a:buSzPct val="30000"/>
        <a:buBlip>
          <a:blip r:embed="rId13"/>
        </a:buBlip>
        <a:tabLst>
          <a:tab pos="806450" algn="l"/>
          <a:tab pos="1141413" algn="l"/>
          <a:tab pos="5243513" algn="l"/>
        </a:tabLst>
        <a:defRPr sz="2900" b="1">
          <a:solidFill>
            <a:srgbClr val="7AB800"/>
          </a:solidFill>
          <a:latin typeface="Arial" charset="0"/>
        </a:defRPr>
      </a:lvl8pPr>
      <a:lvl9pPr marL="2644775" indent="-815975" algn="l" defTabSz="512763" rtl="0" fontAlgn="base">
        <a:spcBef>
          <a:spcPct val="0"/>
        </a:spcBef>
        <a:spcAft>
          <a:spcPct val="0"/>
        </a:spcAft>
        <a:buSzPct val="30000"/>
        <a:buBlip>
          <a:blip r:embed="rId13"/>
        </a:buBlip>
        <a:tabLst>
          <a:tab pos="806450" algn="l"/>
          <a:tab pos="1141413" algn="l"/>
          <a:tab pos="5243513" algn="l"/>
        </a:tabLst>
        <a:defRPr sz="2900" b="1">
          <a:solidFill>
            <a:srgbClr val="7AB800"/>
          </a:solidFill>
          <a:latin typeface="Arial" charset="0"/>
        </a:defRPr>
      </a:lvl9pPr>
    </p:titleStyle>
    <p:bodyStyle>
      <a:lvl1pPr marL="531813" indent="-531813" algn="l" rtl="0" eaLnBrk="0" fontAlgn="base" hangingPunct="0">
        <a:spcBef>
          <a:spcPct val="20000"/>
        </a:spcBef>
        <a:spcAft>
          <a:spcPct val="0"/>
        </a:spcAft>
        <a:buClr>
          <a:srgbClr val="FF0000"/>
        </a:buClr>
        <a:buSzPct val="100000"/>
        <a:buFont typeface="Symbol" pitchFamily="18" charset="2"/>
        <a:buChar char=""/>
        <a:defRPr sz="1600">
          <a:solidFill>
            <a:schemeClr val="tx1"/>
          </a:solidFill>
          <a:latin typeface="+mn-lt"/>
          <a:ea typeface="+mn-ea"/>
          <a:cs typeface="+mn-cs"/>
        </a:defRPr>
      </a:lvl1pPr>
      <a:lvl2pPr marL="1077913" indent="-177800" algn="l" rtl="0" eaLnBrk="0" fontAlgn="base" hangingPunct="0">
        <a:spcBef>
          <a:spcPct val="20000"/>
        </a:spcBef>
        <a:spcAft>
          <a:spcPct val="0"/>
        </a:spcAft>
        <a:buSzPct val="100000"/>
        <a:buFont typeface="Arial" charset="0"/>
        <a:buChar char="•"/>
        <a:defRPr lang="fr-FR" altLang="fr-FR" sz="1400" dirty="0">
          <a:solidFill>
            <a:schemeClr val="tx1"/>
          </a:solidFill>
          <a:latin typeface="+mn-lt"/>
        </a:defRPr>
      </a:lvl2pPr>
      <a:lvl3pPr marL="1706563" indent="-96838" algn="l" rtl="0" eaLnBrk="0" fontAlgn="base" hangingPunct="0">
        <a:spcBef>
          <a:spcPct val="20000"/>
        </a:spcBef>
        <a:spcAft>
          <a:spcPct val="0"/>
        </a:spcAft>
        <a:buChar char="-"/>
        <a:defRPr sz="1200">
          <a:solidFill>
            <a:schemeClr val="tx1"/>
          </a:solidFill>
          <a:latin typeface="+mn-lt"/>
        </a:defRPr>
      </a:lvl3pPr>
      <a:lvl4pPr marL="2701925" indent="-228600" algn="l" rtl="0" eaLnBrk="0" fontAlgn="base" hangingPunct="0">
        <a:spcBef>
          <a:spcPct val="20000"/>
        </a:spcBef>
        <a:spcAft>
          <a:spcPct val="0"/>
        </a:spcAft>
        <a:buChar char="–"/>
        <a:defRPr sz="2000">
          <a:solidFill>
            <a:schemeClr val="tx1"/>
          </a:solidFill>
          <a:latin typeface="Times New Roman" charset="0"/>
        </a:defRPr>
      </a:lvl4pPr>
      <a:lvl5pPr marL="3121025" indent="-228600" algn="l" rtl="0" eaLnBrk="0" fontAlgn="base" hangingPunct="0">
        <a:spcBef>
          <a:spcPct val="20000"/>
        </a:spcBef>
        <a:spcAft>
          <a:spcPct val="0"/>
        </a:spcAft>
        <a:buChar char="»"/>
        <a:defRPr sz="2000">
          <a:solidFill>
            <a:schemeClr val="tx1"/>
          </a:solidFill>
          <a:latin typeface="Times New Roman" charset="0"/>
        </a:defRPr>
      </a:lvl5pPr>
      <a:lvl6pPr marL="3578225" indent="-228600" algn="l" rtl="0" fontAlgn="base">
        <a:spcBef>
          <a:spcPct val="20000"/>
        </a:spcBef>
        <a:spcAft>
          <a:spcPct val="0"/>
        </a:spcAft>
        <a:buChar char="»"/>
        <a:defRPr sz="2000">
          <a:solidFill>
            <a:schemeClr val="tx1"/>
          </a:solidFill>
          <a:latin typeface="Times New Roman" charset="0"/>
        </a:defRPr>
      </a:lvl6pPr>
      <a:lvl7pPr marL="4035425" indent="-228600" algn="l" rtl="0" fontAlgn="base">
        <a:spcBef>
          <a:spcPct val="20000"/>
        </a:spcBef>
        <a:spcAft>
          <a:spcPct val="0"/>
        </a:spcAft>
        <a:buChar char="»"/>
        <a:defRPr sz="2000">
          <a:solidFill>
            <a:schemeClr val="tx1"/>
          </a:solidFill>
          <a:latin typeface="Times New Roman" charset="0"/>
        </a:defRPr>
      </a:lvl7pPr>
      <a:lvl8pPr marL="4492625" indent="-228600" algn="l" rtl="0" fontAlgn="base">
        <a:spcBef>
          <a:spcPct val="20000"/>
        </a:spcBef>
        <a:spcAft>
          <a:spcPct val="0"/>
        </a:spcAft>
        <a:buChar char="»"/>
        <a:defRPr sz="2000">
          <a:solidFill>
            <a:schemeClr val="tx1"/>
          </a:solidFill>
          <a:latin typeface="Times New Roman" charset="0"/>
        </a:defRPr>
      </a:lvl8pPr>
      <a:lvl9pPr marL="4949825" indent="-228600" algn="l" rtl="0" fontAlgn="base">
        <a:spcBef>
          <a:spcPct val="20000"/>
        </a:spcBef>
        <a:spcAft>
          <a:spcPct val="0"/>
        </a:spcAft>
        <a:buChar char="»"/>
        <a:defRPr sz="2000">
          <a:solidFill>
            <a:schemeClr val="tx1"/>
          </a:solidFill>
          <a:latin typeface="Times New Roman" charset="0"/>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0" y="2420888"/>
            <a:ext cx="9036496" cy="2232248"/>
          </a:xfrm>
        </p:spPr>
        <p:txBody>
          <a:bodyPr/>
          <a:lstStyle/>
          <a:p>
            <a:pPr indent="0" algn="ctr" eaLnBrk="1" hangingPunct="1">
              <a:buNone/>
            </a:pPr>
            <a:r>
              <a:rPr lang="fr-FR" altLang="fr-FR" sz="2400" dirty="0" smtClean="0"/>
              <a:t>PROJET REGIONAL DE SANTE TERRITORIALISE DES HAUTS DE SEINE</a:t>
            </a:r>
            <a:br>
              <a:rPr lang="fr-FR" altLang="fr-FR" sz="2400" dirty="0" smtClean="0"/>
            </a:br>
            <a:r>
              <a:rPr lang="fr-FR" altLang="fr-FR" sz="2400" dirty="0"/>
              <a:t/>
            </a:r>
            <a:br>
              <a:rPr lang="fr-FR" altLang="fr-FR" sz="2400" dirty="0"/>
            </a:br>
            <a:r>
              <a:rPr lang="fr-FR" altLang="fr-FR" sz="2400" dirty="0" smtClean="0">
                <a:solidFill>
                  <a:srgbClr val="7AB800"/>
                </a:solidFill>
              </a:rPr>
              <a:t>BILAN DES PARTENARIATS ET DE L’ANIMATION TERRITORIALE </a:t>
            </a:r>
            <a:endParaRPr lang="fr-FR" altLang="fr-FR" sz="2400" dirty="0">
              <a:solidFill>
                <a:srgbClr val="7AB800"/>
              </a:solidFill>
              <a:latin typeface="+mn-lt"/>
              <a:ea typeface="+mn-ea"/>
              <a:cs typeface="+mn-cs"/>
            </a:endParaRPr>
          </a:p>
        </p:txBody>
      </p:sp>
      <p:sp>
        <p:nvSpPr>
          <p:cNvPr id="2" name="ZoneTexte 1"/>
          <p:cNvSpPr txBox="1"/>
          <p:nvPr/>
        </p:nvSpPr>
        <p:spPr>
          <a:xfrm>
            <a:off x="4788024" y="5013176"/>
            <a:ext cx="2952328" cy="523220"/>
          </a:xfrm>
          <a:prstGeom prst="rect">
            <a:avLst/>
          </a:prstGeom>
          <a:noFill/>
        </p:spPr>
        <p:txBody>
          <a:bodyPr wrap="square" rtlCol="0">
            <a:spAutoFit/>
          </a:bodyPr>
          <a:lstStyle/>
          <a:p>
            <a:pPr algn="ctr"/>
            <a:r>
              <a:rPr lang="fr-FR" sz="1400" b="1" dirty="0" smtClean="0"/>
              <a:t>CONFERENCE DE TERRITOIRE  du 18 novembre 2016</a:t>
            </a:r>
          </a:p>
        </p:txBody>
      </p:sp>
    </p:spTree>
    <p:extLst>
      <p:ext uri="{BB962C8B-B14F-4D97-AF65-F5344CB8AC3E}">
        <p14:creationId xmlns:p14="http://schemas.microsoft.com/office/powerpoint/2010/main" val="11180233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7167" y="0"/>
            <a:ext cx="9001000" cy="792088"/>
          </a:xfrm>
        </p:spPr>
        <p:txBody>
          <a:bodyPr/>
          <a:lstStyle/>
          <a:p>
            <a:r>
              <a:rPr lang="fr-FR" dirty="0"/>
              <a:t>4</a:t>
            </a:r>
            <a:r>
              <a:rPr lang="fr-FR" dirty="0" smtClean="0"/>
              <a:t>. La coordination locale des politiques publiques (2/3)</a:t>
            </a:r>
            <a:endParaRPr lang="fr-FR" dirty="0"/>
          </a:p>
        </p:txBody>
      </p:sp>
      <p:sp>
        <p:nvSpPr>
          <p:cNvPr id="3" name="Espace réservé du contenu 2"/>
          <p:cNvSpPr>
            <a:spLocks noGrp="1"/>
          </p:cNvSpPr>
          <p:nvPr>
            <p:ph idx="1"/>
          </p:nvPr>
        </p:nvSpPr>
        <p:spPr>
          <a:xfrm>
            <a:off x="107504" y="692696"/>
            <a:ext cx="8856984" cy="5400601"/>
          </a:xfrm>
        </p:spPr>
        <p:txBody>
          <a:bodyPr/>
          <a:lstStyle/>
          <a:p>
            <a:pPr algn="just">
              <a:spcAft>
                <a:spcPts val="600"/>
              </a:spcAft>
            </a:pPr>
            <a:r>
              <a:rPr lang="fr-FR" sz="1800" b="1" dirty="0" smtClean="0">
                <a:solidFill>
                  <a:srgbClr val="7AB800"/>
                </a:solidFill>
              </a:rPr>
              <a:t>Coopération </a:t>
            </a:r>
            <a:r>
              <a:rPr lang="fr-FR" sz="1800" b="1" dirty="0" smtClean="0">
                <a:solidFill>
                  <a:srgbClr val="7AB800"/>
                </a:solidFill>
              </a:rPr>
              <a:t>spécifique en matière de lutte contre les violences faites aux femmes </a:t>
            </a:r>
            <a:endParaRPr lang="fr-FR" sz="1800" b="1" dirty="0" smtClean="0"/>
          </a:p>
          <a:p>
            <a:pPr algn="just">
              <a:spcAft>
                <a:spcPts val="600"/>
              </a:spcAft>
            </a:pPr>
            <a:r>
              <a:rPr lang="fr-FR" sz="1800" dirty="0" smtClean="0"/>
              <a:t>- signature d’un protocole départemental d’action pour le repérage, la protection et l’orientation des femmes victimes de toutes formes de violence au sein des maternités du Nord 92</a:t>
            </a:r>
          </a:p>
          <a:p>
            <a:pPr algn="just">
              <a:spcAft>
                <a:spcPts val="600"/>
              </a:spcAft>
            </a:pPr>
            <a:r>
              <a:rPr lang="fr-FR" sz="1800" dirty="0" smtClean="0"/>
              <a:t>- signature d’un protocole entre le réseau périnatalité et le 115 visant à faciliter la prise en charge hôtelière par le SIAO Urgence des femmes enceintes en demande urgente d’hébergement</a:t>
            </a:r>
          </a:p>
          <a:p>
            <a:pPr algn="just">
              <a:spcAft>
                <a:spcPts val="600"/>
              </a:spcAft>
            </a:pPr>
            <a:r>
              <a:rPr lang="fr-FR" sz="1800" dirty="0" smtClean="0"/>
              <a:t>- concertation sur la situation des femmes enceintes ou sortant de maternités hébergées à l’hôtel</a:t>
            </a:r>
          </a:p>
          <a:p>
            <a:pPr algn="just">
              <a:spcAft>
                <a:spcPts val="600"/>
              </a:spcAft>
            </a:pPr>
            <a:r>
              <a:rPr lang="fr-FR" sz="1800" dirty="0" smtClean="0"/>
              <a:t>- </a:t>
            </a:r>
            <a:r>
              <a:rPr lang="fr-FR" sz="1800" b="1" dirty="0" smtClean="0">
                <a:solidFill>
                  <a:srgbClr val="7AB800"/>
                </a:solidFill>
              </a:rPr>
              <a:t>Coopération avec le service public de la justice</a:t>
            </a:r>
          </a:p>
          <a:p>
            <a:pPr algn="just">
              <a:spcAft>
                <a:spcPts val="600"/>
              </a:spcAft>
            </a:pPr>
            <a:r>
              <a:rPr lang="fr-FR" sz="1800" dirty="0" smtClean="0">
                <a:solidFill>
                  <a:srgbClr val="7AB800"/>
                </a:solidFill>
              </a:rPr>
              <a:t>- </a:t>
            </a:r>
            <a:r>
              <a:rPr lang="fr-FR" sz="1800" dirty="0" smtClean="0"/>
              <a:t>accueil, orientation et suivi  par les psychologues de l’ARS des personnes pour lesquelles une injonction thérapeutique a été prononcée</a:t>
            </a:r>
            <a:r>
              <a:rPr lang="fr-FR" sz="1800" dirty="0" smtClean="0"/>
              <a:t>.</a:t>
            </a:r>
          </a:p>
        </p:txBody>
      </p:sp>
    </p:spTree>
    <p:extLst>
      <p:ext uri="{BB962C8B-B14F-4D97-AF65-F5344CB8AC3E}">
        <p14:creationId xmlns:p14="http://schemas.microsoft.com/office/powerpoint/2010/main" val="37867930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a:tabLst>
                <a:tab pos="0" algn="l"/>
                <a:tab pos="1141413" algn="l"/>
                <a:tab pos="1162050" algn="l"/>
                <a:tab pos="5243513" algn="l"/>
              </a:tabLst>
            </a:pPr>
            <a:r>
              <a:rPr lang="fr-FR" sz="1800" dirty="0"/>
              <a:t>4</a:t>
            </a:r>
            <a:r>
              <a:rPr lang="fr-FR" sz="1800" dirty="0" smtClean="0"/>
              <a:t>- Coordination locale des politiques publiques (3/3)</a:t>
            </a:r>
            <a:br>
              <a:rPr lang="fr-FR" sz="1800" dirty="0" smtClean="0"/>
            </a:br>
            <a:endParaRPr lang="fr-FR" dirty="0" smtClean="0"/>
          </a:p>
        </p:txBody>
      </p:sp>
      <p:sp>
        <p:nvSpPr>
          <p:cNvPr id="50179" name="Rectangle 3"/>
          <p:cNvSpPr>
            <a:spLocks noGrp="1" noChangeArrowheads="1"/>
          </p:cNvSpPr>
          <p:nvPr>
            <p:ph type="body" idx="1"/>
          </p:nvPr>
        </p:nvSpPr>
        <p:spPr>
          <a:xfrm>
            <a:off x="539552" y="1052737"/>
            <a:ext cx="7601272" cy="5256584"/>
          </a:xfrm>
        </p:spPr>
        <p:txBody>
          <a:bodyPr/>
          <a:lstStyle/>
          <a:p>
            <a:pPr>
              <a:spcAft>
                <a:spcPts val="600"/>
              </a:spcAft>
            </a:pPr>
            <a:r>
              <a:rPr lang="fr-FR" sz="1800" b="1" dirty="0">
                <a:solidFill>
                  <a:srgbClr val="8BC53F"/>
                </a:solidFill>
              </a:rPr>
              <a:t>- Coopération avec la direction départementale des services de l’Education Nationale</a:t>
            </a:r>
          </a:p>
          <a:p>
            <a:pPr>
              <a:spcAft>
                <a:spcPts val="600"/>
              </a:spcAft>
            </a:pPr>
            <a:r>
              <a:rPr lang="fr-FR" sz="1700" dirty="0">
                <a:solidFill>
                  <a:srgbClr val="8BC53F"/>
                </a:solidFill>
              </a:rPr>
              <a:t>- </a:t>
            </a:r>
            <a:r>
              <a:rPr lang="fr-FR" sz="1700" dirty="0"/>
              <a:t>Concertation autour des programmes de prévention et promotion de la santé réalisés en milieu scolaire</a:t>
            </a:r>
          </a:p>
          <a:p>
            <a:pPr>
              <a:spcAft>
                <a:spcPts val="600"/>
              </a:spcAft>
            </a:pPr>
            <a:r>
              <a:rPr lang="fr-FR" sz="1700" dirty="0"/>
              <a:t>- Concertation autour du Projet d’Education à la Vie Relationnelle et Sexuelle (EVRES)</a:t>
            </a:r>
          </a:p>
          <a:p>
            <a:pPr>
              <a:spcAft>
                <a:spcPts val="600"/>
              </a:spcAft>
            </a:pPr>
            <a:r>
              <a:rPr lang="fr-FR" sz="1700" dirty="0"/>
              <a:t>- Repérage précoce des jeunes scolarisés en situation de fragilité (mission bien être et santé)</a:t>
            </a:r>
          </a:p>
          <a:p>
            <a:pPr algn="just"/>
            <a:endParaRPr lang="fr-FR" dirty="0" smtClean="0">
              <a:solidFill>
                <a:srgbClr val="7AB800"/>
              </a:solidFill>
            </a:endParaRPr>
          </a:p>
          <a:p>
            <a:pPr algn="just"/>
            <a:r>
              <a:rPr lang="fr-FR" sz="1800" dirty="0" smtClean="0">
                <a:solidFill>
                  <a:srgbClr val="7AB800"/>
                </a:solidFill>
              </a:rPr>
              <a:t>Dépistages </a:t>
            </a:r>
            <a:r>
              <a:rPr lang="fr-FR" sz="1800" dirty="0" smtClean="0">
                <a:solidFill>
                  <a:srgbClr val="7AB800"/>
                </a:solidFill>
              </a:rPr>
              <a:t>organisés des cancers</a:t>
            </a:r>
          </a:p>
          <a:p>
            <a:pPr algn="just"/>
            <a:r>
              <a:rPr lang="fr-FR" sz="1700" dirty="0" smtClean="0"/>
              <a:t>Participation de l’Agence à la stratégie de communication et de promotion des dépistages auprès des publics les plus éloignés du système de santé en partenariat avec ADK92 et la  CPAM92</a:t>
            </a:r>
          </a:p>
          <a:p>
            <a:pPr marL="0" indent="0" algn="just">
              <a:buNone/>
            </a:pPr>
            <a:endParaRPr lang="fr-FR" sz="1700" dirty="0" smtClean="0"/>
          </a:p>
          <a:p>
            <a:pPr marL="0" indent="0" algn="just">
              <a:buNone/>
            </a:pPr>
            <a:endParaRPr lang="fr-FR" sz="1200" dirty="0"/>
          </a:p>
          <a:p>
            <a:pPr marL="0" indent="0" algn="just">
              <a:buNone/>
            </a:pPr>
            <a:endParaRPr lang="fr-FR" sz="1200" dirty="0" smtClean="0"/>
          </a:p>
          <a:p>
            <a:pPr marL="0" indent="0" algn="just">
              <a:buNone/>
            </a:pPr>
            <a:endParaRPr lang="fr-FR" sz="1200" dirty="0"/>
          </a:p>
          <a:p>
            <a:pPr marL="0" indent="0" algn="just">
              <a:buNone/>
            </a:pPr>
            <a:endParaRPr lang="fr-FR" sz="1200" dirty="0" smtClean="0"/>
          </a:p>
          <a:p>
            <a:pPr marL="0" indent="0" algn="just">
              <a:buNone/>
            </a:pPr>
            <a:endParaRPr lang="fr-FR" sz="1200" dirty="0"/>
          </a:p>
          <a:p>
            <a:pPr marL="0" indent="0" algn="just">
              <a:buNone/>
            </a:pPr>
            <a:endParaRPr lang="fr-FR" sz="1200" dirty="0" smtClean="0"/>
          </a:p>
          <a:p>
            <a:pPr marL="0" indent="0" algn="just">
              <a:buNone/>
            </a:pPr>
            <a:endParaRPr lang="fr-FR" sz="1200" dirty="0"/>
          </a:p>
          <a:p>
            <a:pPr marL="0" indent="0" algn="just">
              <a:buNone/>
            </a:pPr>
            <a:endParaRPr lang="fr-FR" sz="1200" dirty="0" smtClean="0"/>
          </a:p>
          <a:p>
            <a:pPr marL="0" indent="0" algn="just">
              <a:buNone/>
            </a:pPr>
            <a:endParaRPr lang="fr-FR" sz="1200" dirty="0"/>
          </a:p>
          <a:p>
            <a:pPr marL="0" indent="0" algn="just">
              <a:buNone/>
            </a:pPr>
            <a:endParaRPr lang="fr-FR" sz="1200" dirty="0" smtClean="0"/>
          </a:p>
          <a:p>
            <a:pPr marL="0" indent="0" algn="just">
              <a:buNone/>
            </a:pPr>
            <a:endParaRPr lang="fr-FR" sz="1200" dirty="0"/>
          </a:p>
          <a:p>
            <a:pPr marL="0" indent="0" algn="just">
              <a:buNone/>
            </a:pPr>
            <a:endParaRPr lang="fr-FR" sz="1200" dirty="0" smtClean="0"/>
          </a:p>
          <a:p>
            <a:pPr marL="0" indent="0" algn="just">
              <a:buNone/>
            </a:pPr>
            <a:endParaRPr lang="fr-FR" sz="1200" dirty="0"/>
          </a:p>
          <a:p>
            <a:pPr marL="0" indent="0" algn="just">
              <a:buNone/>
            </a:pPr>
            <a:endParaRPr lang="fr-FR" sz="1200" dirty="0" smtClean="0"/>
          </a:p>
          <a:p>
            <a:pPr marL="0" indent="0" algn="just">
              <a:buNone/>
            </a:pPr>
            <a:endParaRPr lang="fr-FR" sz="1200" dirty="0"/>
          </a:p>
          <a:p>
            <a:pPr marL="0" indent="0" algn="just">
              <a:buNone/>
            </a:pPr>
            <a:endParaRPr lang="fr-FR" sz="1200" dirty="0" smtClean="0"/>
          </a:p>
          <a:p>
            <a:pPr marL="0" indent="0" algn="just">
              <a:buNone/>
            </a:pPr>
            <a:endParaRPr lang="fr-FR" sz="1200" dirty="0"/>
          </a:p>
          <a:p>
            <a:pPr marL="0" indent="0" algn="just">
              <a:buNone/>
            </a:pPr>
            <a:endParaRPr lang="fr-FR" sz="1200" dirty="0" smtClean="0"/>
          </a:p>
          <a:p>
            <a:pPr marL="0" indent="0" algn="just">
              <a:buNone/>
            </a:pPr>
            <a:endParaRPr lang="fr-FR" sz="1200" dirty="0"/>
          </a:p>
          <a:p>
            <a:pPr marL="0" indent="0" algn="just">
              <a:buNone/>
            </a:pPr>
            <a:endParaRPr lang="fr-FR" sz="1200" dirty="0" smtClean="0"/>
          </a:p>
          <a:p>
            <a:pPr marL="0" indent="0" algn="just">
              <a:buNone/>
            </a:pPr>
            <a:endParaRPr lang="fr-FR" sz="1200" dirty="0" smtClean="0"/>
          </a:p>
          <a:p>
            <a:pPr marL="0" indent="0" algn="just">
              <a:buNone/>
            </a:pPr>
            <a:endParaRPr lang="fr-FR" sz="1200" dirty="0" smtClean="0"/>
          </a:p>
          <a:p>
            <a:pPr marL="0" indent="0" algn="just">
              <a:buNone/>
            </a:pPr>
            <a:endParaRPr lang="fr-FR" sz="1200" dirty="0"/>
          </a:p>
          <a:p>
            <a:pPr marL="0" indent="0" algn="just">
              <a:buNone/>
            </a:pPr>
            <a:endParaRPr lang="fr-FR" sz="1200" dirty="0" smtClean="0"/>
          </a:p>
          <a:p>
            <a:pPr marL="0" indent="0" algn="just">
              <a:buNone/>
            </a:pPr>
            <a:endParaRPr lang="fr-FR" sz="1200" dirty="0"/>
          </a:p>
        </p:txBody>
      </p:sp>
      <p:sp>
        <p:nvSpPr>
          <p:cNvPr id="2" name="ZoneTexte 1"/>
          <p:cNvSpPr txBox="1"/>
          <p:nvPr/>
        </p:nvSpPr>
        <p:spPr>
          <a:xfrm>
            <a:off x="1907705" y="6597353"/>
            <a:ext cx="184730" cy="307777"/>
          </a:xfrm>
          <a:prstGeom prst="rect">
            <a:avLst/>
          </a:prstGeom>
          <a:noFill/>
        </p:spPr>
        <p:txBody>
          <a:bodyPr wrap="none" rtlCol="0">
            <a:spAutoFit/>
          </a:bodyPr>
          <a:lstStyle/>
          <a:p>
            <a:pPr algn="ctr"/>
            <a:endParaRPr lang="fr-FR" sz="1400" b="1" dirty="0" smtClean="0">
              <a:solidFill>
                <a:schemeClr val="tx1"/>
              </a:solidFill>
            </a:endParaRPr>
          </a:p>
        </p:txBody>
      </p:sp>
    </p:spTree>
    <p:extLst>
      <p:ext uri="{BB962C8B-B14F-4D97-AF65-F5344CB8AC3E}">
        <p14:creationId xmlns:p14="http://schemas.microsoft.com/office/powerpoint/2010/main" val="31670405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2067090"/>
            <a:ext cx="8046640" cy="246221"/>
          </a:xfrm>
          <a:prstGeom prst="rect">
            <a:avLst/>
          </a:prstGeom>
        </p:spPr>
        <p:txBody>
          <a:bodyPr wrap="square">
            <a:spAutoFit/>
          </a:bodyPr>
          <a:lstStyle/>
          <a:p>
            <a:pPr algn="just"/>
            <a:endParaRPr lang="fr-FR" dirty="0"/>
          </a:p>
        </p:txBody>
      </p:sp>
      <p:sp>
        <p:nvSpPr>
          <p:cNvPr id="4" name="Rectangle 3"/>
          <p:cNvSpPr/>
          <p:nvPr/>
        </p:nvSpPr>
        <p:spPr>
          <a:xfrm>
            <a:off x="395536" y="2067089"/>
            <a:ext cx="8136904" cy="3377848"/>
          </a:xfrm>
          <a:prstGeom prst="rect">
            <a:avLst/>
          </a:prstGeom>
        </p:spPr>
        <p:txBody>
          <a:bodyPr wrap="square">
            <a:spAutoFit/>
          </a:bodyPr>
          <a:lstStyle/>
          <a:p>
            <a:pPr lvl="0" algn="just"/>
            <a:r>
              <a:rPr lang="fr-FR" sz="2000" b="1" dirty="0">
                <a:solidFill>
                  <a:srgbClr val="8BC53F"/>
                </a:solidFill>
              </a:rPr>
              <a:t>5- Articulation des politiques de santé avec les problématiques d’urbanisme, d’aménagement et d’environnement (1/1)</a:t>
            </a:r>
          </a:p>
          <a:p>
            <a:pPr lvl="0" algn="just"/>
            <a:r>
              <a:rPr lang="fr-FR" sz="1800" b="1" dirty="0">
                <a:solidFill>
                  <a:srgbClr val="8BC53F"/>
                </a:solidFill>
              </a:rPr>
              <a:t>Campagne de diagnostics des établissements recevant enfants et adolescents</a:t>
            </a:r>
          </a:p>
          <a:p>
            <a:pPr lvl="0" algn="just"/>
            <a:r>
              <a:rPr lang="fr-FR" sz="1700" dirty="0"/>
              <a:t>Réalisation de 79 diagnostics en collaboration avec la préfecture, l’UT DRIEE et le Bureau de Recherches Géologiques et Minières (BRGM) sur sites et sols pollués</a:t>
            </a:r>
          </a:p>
          <a:p>
            <a:pPr lvl="0" algn="just"/>
            <a:endParaRPr lang="fr-FR" dirty="0">
              <a:solidFill>
                <a:srgbClr val="8BC53F"/>
              </a:solidFill>
            </a:endParaRPr>
          </a:p>
          <a:p>
            <a:pPr lvl="0" algn="just"/>
            <a:r>
              <a:rPr lang="fr-FR" sz="1900" b="1" dirty="0">
                <a:solidFill>
                  <a:srgbClr val="8BC53F"/>
                </a:solidFill>
              </a:rPr>
              <a:t>Aménagement du territoire et ses conséquences sur la santé</a:t>
            </a:r>
          </a:p>
          <a:p>
            <a:pPr lvl="0" algn="just"/>
            <a:r>
              <a:rPr lang="fr-FR" sz="1700" dirty="0"/>
              <a:t>Démarche d’évaluation d’impact en santé sur trois communes : Bagneux, Clichy et Nanterre</a:t>
            </a:r>
          </a:p>
        </p:txBody>
      </p:sp>
    </p:spTree>
    <p:extLst>
      <p:ext uri="{BB962C8B-B14F-4D97-AF65-F5344CB8AC3E}">
        <p14:creationId xmlns:p14="http://schemas.microsoft.com/office/powerpoint/2010/main" val="29622185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4800" y="404665"/>
            <a:ext cx="8153400" cy="1080121"/>
          </a:xfrm>
        </p:spPr>
        <p:txBody>
          <a:bodyPr/>
          <a:lstStyle/>
          <a:p>
            <a:r>
              <a:rPr lang="fr-FR" dirty="0" smtClean="0"/>
              <a:t>1- Le bilan des partenariats avec les collectivités territoriales(1/2)</a:t>
            </a:r>
            <a:endParaRPr lang="fr-FR" dirty="0"/>
          </a:p>
        </p:txBody>
      </p:sp>
      <p:sp>
        <p:nvSpPr>
          <p:cNvPr id="3" name="Espace réservé du contenu 2"/>
          <p:cNvSpPr>
            <a:spLocks noGrp="1"/>
          </p:cNvSpPr>
          <p:nvPr>
            <p:ph idx="1"/>
          </p:nvPr>
        </p:nvSpPr>
        <p:spPr>
          <a:xfrm>
            <a:off x="611560" y="1268761"/>
            <a:ext cx="7848872" cy="4824536"/>
          </a:xfrm>
        </p:spPr>
        <p:txBody>
          <a:bodyPr/>
          <a:lstStyle/>
          <a:p>
            <a:pPr lvl="1"/>
            <a:endParaRPr lang="fr-FR" sz="800" dirty="0"/>
          </a:p>
          <a:p>
            <a:pPr algn="just"/>
            <a:r>
              <a:rPr lang="fr-FR" sz="1700" dirty="0" smtClean="0"/>
              <a:t>Les Contrats Locaux de Santé (CLS) : un outil de mobilisation et de nouveaux leviers d’action</a:t>
            </a:r>
          </a:p>
          <a:p>
            <a:pPr algn="just"/>
            <a:r>
              <a:rPr lang="fr-FR" sz="1700" dirty="0" smtClean="0"/>
              <a:t>Signature de 9 CLS avec des Villes</a:t>
            </a:r>
          </a:p>
          <a:p>
            <a:pPr algn="just"/>
            <a:r>
              <a:rPr lang="fr-FR" sz="1700" dirty="0" smtClean="0"/>
              <a:t>Articulation avec la politique de la Ville </a:t>
            </a:r>
          </a:p>
          <a:p>
            <a:pPr algn="just"/>
            <a:r>
              <a:rPr lang="fr-FR" sz="1700" dirty="0" smtClean="0"/>
              <a:t>Approches prédominantes des CLS 92 : </a:t>
            </a:r>
          </a:p>
          <a:p>
            <a:pPr marL="0" indent="0" algn="just">
              <a:buNone/>
            </a:pPr>
            <a:r>
              <a:rPr lang="fr-FR" sz="1700" dirty="0" smtClean="0"/>
              <a:t>        →Promotion de la santé</a:t>
            </a:r>
          </a:p>
          <a:p>
            <a:pPr marL="0" indent="0" algn="just">
              <a:buNone/>
            </a:pPr>
            <a:r>
              <a:rPr lang="fr-FR" sz="1700" dirty="0"/>
              <a:t> </a:t>
            </a:r>
            <a:r>
              <a:rPr lang="fr-FR" sz="1700" dirty="0" smtClean="0"/>
              <a:t>       →Amélioration de l’accès aux droits</a:t>
            </a:r>
          </a:p>
          <a:p>
            <a:pPr marL="0" indent="0" algn="just">
              <a:buNone/>
            </a:pPr>
            <a:r>
              <a:rPr lang="fr-FR" sz="1700" dirty="0" smtClean="0"/>
              <a:t>        →Parcours de la personne âgée</a:t>
            </a:r>
          </a:p>
          <a:p>
            <a:pPr marL="0" indent="0" algn="just">
              <a:buNone/>
            </a:pPr>
            <a:r>
              <a:rPr lang="fr-FR" sz="1700" dirty="0" smtClean="0"/>
              <a:t>        →Action sur les déterminants de santé</a:t>
            </a:r>
          </a:p>
          <a:p>
            <a:pPr marL="0" indent="0" algn="just">
              <a:buNone/>
            </a:pPr>
            <a:r>
              <a:rPr lang="fr-FR" sz="1700" dirty="0" smtClean="0"/>
              <a:t>        →Santé mentale</a:t>
            </a:r>
          </a:p>
          <a:p>
            <a:pPr marL="0" indent="0" algn="just">
              <a:buNone/>
            </a:pPr>
            <a:r>
              <a:rPr lang="fr-FR" sz="1700" dirty="0" smtClean="0"/>
              <a:t>        →Santé des jeunes</a:t>
            </a:r>
          </a:p>
        </p:txBody>
      </p:sp>
    </p:spTree>
    <p:extLst>
      <p:ext uri="{BB962C8B-B14F-4D97-AF65-F5344CB8AC3E}">
        <p14:creationId xmlns:p14="http://schemas.microsoft.com/office/powerpoint/2010/main" val="19132447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1- le Bilan des partenariats avec les collectivités territoriales (2/2</a:t>
            </a:r>
            <a:r>
              <a:rPr lang="fr-FR" dirty="0" smtClean="0"/>
              <a:t>)</a:t>
            </a:r>
            <a:br>
              <a:rPr lang="fr-FR" dirty="0" smtClean="0"/>
            </a:br>
            <a:endParaRPr lang="fr-FR" dirty="0"/>
          </a:p>
        </p:txBody>
      </p:sp>
      <p:sp>
        <p:nvSpPr>
          <p:cNvPr id="6" name="Espace réservé du contenu 2"/>
          <p:cNvSpPr txBox="1">
            <a:spLocks/>
          </p:cNvSpPr>
          <p:nvPr/>
        </p:nvSpPr>
        <p:spPr bwMode="auto">
          <a:xfrm>
            <a:off x="323529" y="1142553"/>
            <a:ext cx="8352928" cy="45186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531813" indent="-531813" algn="l" rtl="0" eaLnBrk="0" fontAlgn="base" hangingPunct="0">
              <a:spcBef>
                <a:spcPct val="20000"/>
              </a:spcBef>
              <a:spcAft>
                <a:spcPct val="0"/>
              </a:spcAft>
              <a:buClr>
                <a:srgbClr val="FF0000"/>
              </a:buClr>
              <a:buSzPct val="100000"/>
              <a:buFont typeface="Symbol" pitchFamily="18" charset="2"/>
              <a:buChar char=""/>
              <a:defRPr sz="1600">
                <a:solidFill>
                  <a:schemeClr val="tx1"/>
                </a:solidFill>
                <a:latin typeface="+mn-lt"/>
                <a:ea typeface="+mn-ea"/>
                <a:cs typeface="+mn-cs"/>
              </a:defRPr>
            </a:lvl1pPr>
            <a:lvl2pPr marL="1077913" indent="-177800" algn="l" rtl="0" eaLnBrk="0" fontAlgn="base" hangingPunct="0">
              <a:spcBef>
                <a:spcPct val="20000"/>
              </a:spcBef>
              <a:spcAft>
                <a:spcPct val="0"/>
              </a:spcAft>
              <a:buSzPct val="100000"/>
              <a:buFont typeface="Arial" charset="0"/>
              <a:buChar char="•"/>
              <a:defRPr lang="fr-FR" altLang="fr-FR" sz="1400" dirty="0">
                <a:solidFill>
                  <a:schemeClr val="tx1"/>
                </a:solidFill>
                <a:latin typeface="+mn-lt"/>
              </a:defRPr>
            </a:lvl2pPr>
            <a:lvl3pPr marL="1706563" indent="-96838" algn="l" rtl="0" eaLnBrk="0" fontAlgn="base" hangingPunct="0">
              <a:spcBef>
                <a:spcPct val="20000"/>
              </a:spcBef>
              <a:spcAft>
                <a:spcPct val="0"/>
              </a:spcAft>
              <a:buChar char="-"/>
              <a:defRPr sz="1200">
                <a:solidFill>
                  <a:schemeClr val="tx1"/>
                </a:solidFill>
                <a:latin typeface="+mn-lt"/>
              </a:defRPr>
            </a:lvl3pPr>
            <a:lvl4pPr marL="2701925" indent="-228600" algn="l" rtl="0" eaLnBrk="0" fontAlgn="base" hangingPunct="0">
              <a:spcBef>
                <a:spcPct val="20000"/>
              </a:spcBef>
              <a:spcAft>
                <a:spcPct val="0"/>
              </a:spcAft>
              <a:buChar char="–"/>
              <a:defRPr sz="2000">
                <a:solidFill>
                  <a:schemeClr val="tx1"/>
                </a:solidFill>
                <a:latin typeface="Times New Roman" charset="0"/>
              </a:defRPr>
            </a:lvl4pPr>
            <a:lvl5pPr marL="3121025" indent="-228600" algn="l" rtl="0" eaLnBrk="0" fontAlgn="base" hangingPunct="0">
              <a:spcBef>
                <a:spcPct val="20000"/>
              </a:spcBef>
              <a:spcAft>
                <a:spcPct val="0"/>
              </a:spcAft>
              <a:buChar char="»"/>
              <a:defRPr sz="2000">
                <a:solidFill>
                  <a:schemeClr val="tx1"/>
                </a:solidFill>
                <a:latin typeface="Times New Roman" charset="0"/>
              </a:defRPr>
            </a:lvl5pPr>
            <a:lvl6pPr marL="3578225" indent="-228600" algn="l" rtl="0" fontAlgn="base">
              <a:spcBef>
                <a:spcPct val="20000"/>
              </a:spcBef>
              <a:spcAft>
                <a:spcPct val="0"/>
              </a:spcAft>
              <a:buChar char="»"/>
              <a:defRPr sz="2000">
                <a:solidFill>
                  <a:schemeClr val="tx1"/>
                </a:solidFill>
                <a:latin typeface="Times New Roman" charset="0"/>
              </a:defRPr>
            </a:lvl6pPr>
            <a:lvl7pPr marL="4035425" indent="-228600" algn="l" rtl="0" fontAlgn="base">
              <a:spcBef>
                <a:spcPct val="20000"/>
              </a:spcBef>
              <a:spcAft>
                <a:spcPct val="0"/>
              </a:spcAft>
              <a:buChar char="»"/>
              <a:defRPr sz="2000">
                <a:solidFill>
                  <a:schemeClr val="tx1"/>
                </a:solidFill>
                <a:latin typeface="Times New Roman" charset="0"/>
              </a:defRPr>
            </a:lvl7pPr>
            <a:lvl8pPr marL="4492625" indent="-228600" algn="l" rtl="0" fontAlgn="base">
              <a:spcBef>
                <a:spcPct val="20000"/>
              </a:spcBef>
              <a:spcAft>
                <a:spcPct val="0"/>
              </a:spcAft>
              <a:buChar char="»"/>
              <a:defRPr sz="2000">
                <a:solidFill>
                  <a:schemeClr val="tx1"/>
                </a:solidFill>
                <a:latin typeface="Times New Roman" charset="0"/>
              </a:defRPr>
            </a:lvl8pPr>
            <a:lvl9pPr marL="4949825" indent="-228600" algn="l" rtl="0" fontAlgn="base">
              <a:spcBef>
                <a:spcPct val="20000"/>
              </a:spcBef>
              <a:spcAft>
                <a:spcPct val="0"/>
              </a:spcAft>
              <a:buChar char="»"/>
              <a:defRPr sz="2000">
                <a:solidFill>
                  <a:schemeClr val="tx1"/>
                </a:solidFill>
                <a:latin typeface="Times New Roman" charset="0"/>
              </a:defRPr>
            </a:lvl9pPr>
          </a:lstStyle>
          <a:p>
            <a:r>
              <a:rPr lang="fr-FR" sz="1200" kern="0" dirty="0" smtClean="0">
                <a:solidFill>
                  <a:srgbClr val="000000"/>
                </a:solidFill>
              </a:rPr>
              <a:t>   </a:t>
            </a:r>
            <a:r>
              <a:rPr lang="fr-FR" sz="1700" kern="0" dirty="0" smtClean="0">
                <a:solidFill>
                  <a:srgbClr val="000000"/>
                </a:solidFill>
              </a:rPr>
              <a:t>Coopérations avec les communes en matière de lutte </a:t>
            </a:r>
            <a:r>
              <a:rPr lang="fr-FR" sz="1700" kern="0" dirty="0" smtClean="0">
                <a:solidFill>
                  <a:srgbClr val="000000"/>
                </a:solidFill>
              </a:rPr>
              <a:t>contre l’habitat </a:t>
            </a:r>
            <a:r>
              <a:rPr lang="fr-FR" sz="1700" kern="0" dirty="0" smtClean="0">
                <a:solidFill>
                  <a:srgbClr val="000000"/>
                </a:solidFill>
              </a:rPr>
              <a:t>insalubre et de gestion du bruit</a:t>
            </a:r>
            <a:endParaRPr lang="fr-FR" sz="1700" kern="0" dirty="0">
              <a:solidFill>
                <a:srgbClr val="000000"/>
              </a:solidFill>
            </a:endParaRPr>
          </a:p>
          <a:p>
            <a:r>
              <a:rPr lang="fr-FR" sz="1700" kern="0" dirty="0" smtClean="0">
                <a:solidFill>
                  <a:srgbClr val="000000"/>
                </a:solidFill>
              </a:rPr>
              <a:t>→La DD ARS, animatrice et formatrice des Services Communaux d’Hygiène et de Santé (SCHS)</a:t>
            </a:r>
          </a:p>
          <a:p>
            <a:r>
              <a:rPr lang="fr-FR" sz="1700" kern="0" dirty="0" smtClean="0">
                <a:solidFill>
                  <a:srgbClr val="000000"/>
                </a:solidFill>
              </a:rPr>
              <a:t>Stratégie </a:t>
            </a:r>
            <a:r>
              <a:rPr lang="fr-FR" sz="1700" kern="0" dirty="0" smtClean="0">
                <a:solidFill>
                  <a:srgbClr val="000000"/>
                </a:solidFill>
              </a:rPr>
              <a:t>concertée avec les Villes pour répondre à la baisse de la démographie médicale dans les zones fragiles</a:t>
            </a:r>
          </a:p>
          <a:p>
            <a:pPr marL="0" indent="0">
              <a:buNone/>
            </a:pPr>
            <a:r>
              <a:rPr lang="fr-FR" sz="1700" kern="0" dirty="0" smtClean="0">
                <a:solidFill>
                  <a:srgbClr val="000000"/>
                </a:solidFill>
              </a:rPr>
              <a:t>        </a:t>
            </a:r>
            <a:r>
              <a:rPr lang="fr-FR" sz="1700" kern="0" dirty="0" smtClean="0">
                <a:solidFill>
                  <a:srgbClr val="000000"/>
                </a:solidFill>
              </a:rPr>
              <a:t>→journées </a:t>
            </a:r>
            <a:r>
              <a:rPr lang="fr-FR" sz="1700" kern="0" dirty="0" smtClean="0">
                <a:solidFill>
                  <a:srgbClr val="000000"/>
                </a:solidFill>
              </a:rPr>
              <a:t>d’installation des professionnels de santé, appui aux </a:t>
            </a:r>
            <a:r>
              <a:rPr lang="fr-FR" sz="1700" kern="0" dirty="0" smtClean="0">
                <a:solidFill>
                  <a:srgbClr val="000000"/>
                </a:solidFill>
              </a:rPr>
              <a:t>            	élus </a:t>
            </a:r>
            <a:r>
              <a:rPr lang="fr-FR" sz="1700" kern="0" dirty="0" smtClean="0">
                <a:solidFill>
                  <a:srgbClr val="000000"/>
                </a:solidFill>
              </a:rPr>
              <a:t>et promoteurs dans l’ingénierie de projets </a:t>
            </a:r>
            <a:r>
              <a:rPr lang="fr-FR" sz="1700" kern="0" dirty="0" smtClean="0">
                <a:solidFill>
                  <a:srgbClr val="000000"/>
                </a:solidFill>
              </a:rPr>
              <a:t>de </a:t>
            </a:r>
            <a:r>
              <a:rPr lang="fr-FR" sz="1700" kern="0" dirty="0" smtClean="0">
                <a:solidFill>
                  <a:srgbClr val="000000"/>
                </a:solidFill>
              </a:rPr>
              <a:t>MSP, </a:t>
            </a:r>
            <a:r>
              <a:rPr lang="fr-FR" sz="1700" kern="0" dirty="0" smtClean="0">
                <a:solidFill>
                  <a:srgbClr val="000000"/>
                </a:solidFill>
              </a:rPr>
              <a:t>rénovation de </a:t>
            </a:r>
            <a:r>
              <a:rPr lang="fr-FR" sz="1700" kern="0" dirty="0" smtClean="0">
                <a:solidFill>
                  <a:srgbClr val="000000"/>
                </a:solidFill>
              </a:rPr>
              <a:t>centres de santé</a:t>
            </a:r>
          </a:p>
          <a:p>
            <a:pPr marL="0" indent="0">
              <a:buNone/>
            </a:pPr>
            <a:r>
              <a:rPr lang="fr-FR" sz="1700" kern="0" dirty="0" smtClean="0">
                <a:solidFill>
                  <a:srgbClr val="000000"/>
                </a:solidFill>
              </a:rPr>
              <a:t>        </a:t>
            </a:r>
            <a:r>
              <a:rPr lang="fr-FR" sz="1700" kern="0" dirty="0" smtClean="0">
                <a:solidFill>
                  <a:srgbClr val="000000"/>
                </a:solidFill>
              </a:rPr>
              <a:t>→</a:t>
            </a:r>
            <a:r>
              <a:rPr lang="fr-FR" sz="1700" kern="0" dirty="0" smtClean="0">
                <a:solidFill>
                  <a:srgbClr val="000000"/>
                </a:solidFill>
              </a:rPr>
              <a:t>projet relatif à l’amélioration du parcours de la personne âgée </a:t>
            </a:r>
            <a:r>
              <a:rPr lang="fr-FR" sz="1700" kern="0" dirty="0" smtClean="0">
                <a:solidFill>
                  <a:srgbClr val="000000"/>
                </a:solidFill>
              </a:rPr>
              <a:t>entre </a:t>
            </a:r>
            <a:r>
              <a:rPr lang="fr-FR" sz="1700" kern="0" dirty="0" smtClean="0">
                <a:solidFill>
                  <a:srgbClr val="000000"/>
                </a:solidFill>
              </a:rPr>
              <a:t>Ville et hôpital</a:t>
            </a:r>
          </a:p>
          <a:p>
            <a:pPr marL="0" indent="0">
              <a:buNone/>
            </a:pPr>
            <a:r>
              <a:rPr lang="fr-FR" sz="1700" kern="0" dirty="0" smtClean="0">
                <a:solidFill>
                  <a:srgbClr val="000000"/>
                </a:solidFill>
              </a:rPr>
              <a:t>        </a:t>
            </a:r>
            <a:r>
              <a:rPr lang="fr-FR" sz="1700" kern="0" dirty="0" smtClean="0">
                <a:solidFill>
                  <a:srgbClr val="000000"/>
                </a:solidFill>
              </a:rPr>
              <a:t>→ comités </a:t>
            </a:r>
            <a:r>
              <a:rPr lang="fr-FR" sz="1700" kern="0" dirty="0" smtClean="0">
                <a:solidFill>
                  <a:srgbClr val="000000"/>
                </a:solidFill>
              </a:rPr>
              <a:t>de pilotage des CLS</a:t>
            </a:r>
          </a:p>
        </p:txBody>
      </p:sp>
      <p:sp>
        <p:nvSpPr>
          <p:cNvPr id="3" name="Espace réservé du contenu 2"/>
          <p:cNvSpPr>
            <a:spLocks noGrp="1"/>
          </p:cNvSpPr>
          <p:nvPr>
            <p:ph idx="1"/>
          </p:nvPr>
        </p:nvSpPr>
        <p:spPr>
          <a:xfrm>
            <a:off x="395536" y="332657"/>
            <a:ext cx="8352928" cy="5329957"/>
          </a:xfrm>
        </p:spPr>
        <p:txBody>
          <a:bodyPr/>
          <a:lstStyle/>
          <a:p>
            <a:pPr marL="0" indent="0">
              <a:buNone/>
            </a:pPr>
            <a:r>
              <a:rPr lang="fr-FR" dirty="0" smtClean="0"/>
              <a:t>   </a:t>
            </a:r>
            <a:endParaRPr lang="fr-FR" dirty="0"/>
          </a:p>
        </p:txBody>
      </p:sp>
    </p:spTree>
    <p:extLst>
      <p:ext uri="{BB962C8B-B14F-4D97-AF65-F5344CB8AC3E}">
        <p14:creationId xmlns:p14="http://schemas.microsoft.com/office/powerpoint/2010/main" val="644015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4800" y="548679"/>
            <a:ext cx="8153400" cy="936104"/>
          </a:xfrm>
        </p:spPr>
        <p:txBody>
          <a:bodyPr/>
          <a:lstStyle/>
          <a:p>
            <a:r>
              <a:rPr lang="fr-FR" dirty="0" smtClean="0"/>
              <a:t>2 – Les partenariats avec le Conseil Départemental des Hauts de Seine en matière d’actions de santé (1/2)</a:t>
            </a:r>
            <a:endParaRPr lang="fr-FR" dirty="0"/>
          </a:p>
        </p:txBody>
      </p:sp>
      <p:sp>
        <p:nvSpPr>
          <p:cNvPr id="3" name="Espace réservé du contenu 2"/>
          <p:cNvSpPr>
            <a:spLocks noGrp="1"/>
          </p:cNvSpPr>
          <p:nvPr>
            <p:ph idx="1"/>
          </p:nvPr>
        </p:nvSpPr>
        <p:spPr>
          <a:xfrm>
            <a:off x="611560" y="1547814"/>
            <a:ext cx="8064896" cy="4114800"/>
          </a:xfrm>
        </p:spPr>
        <p:txBody>
          <a:bodyPr/>
          <a:lstStyle/>
          <a:p>
            <a:pPr algn="just"/>
            <a:r>
              <a:rPr lang="fr-FR" sz="1900" dirty="0" smtClean="0"/>
              <a:t>Partenariat actif avec des actions remarquables</a:t>
            </a:r>
          </a:p>
          <a:p>
            <a:pPr algn="just"/>
            <a:r>
              <a:rPr lang="fr-FR" sz="1900" dirty="0" smtClean="0"/>
              <a:t>Mise en œuvre du Pacte Territorial d’Insertion (PTI) 2010-2014</a:t>
            </a:r>
          </a:p>
          <a:p>
            <a:pPr marL="0" indent="0" algn="just">
              <a:buNone/>
            </a:pPr>
            <a:r>
              <a:rPr lang="fr-FR" sz="1900" dirty="0" smtClean="0"/>
              <a:t>        →collaboration ARS/ CD/ CSAPA en vue d’améliorer la prévention, le repérage et la prise en charge des addictions des bénéficiaires du RSA</a:t>
            </a:r>
          </a:p>
          <a:p>
            <a:pPr marL="0" indent="0" algn="just">
              <a:buNone/>
            </a:pPr>
            <a:r>
              <a:rPr lang="fr-FR" sz="1900" dirty="0" smtClean="0"/>
              <a:t>        →améliorer la fluidité des parcours de santé ;  développer des passerelles entre le champ de l’insertion et celui de la santé mentale</a:t>
            </a:r>
          </a:p>
          <a:p>
            <a:pPr algn="just">
              <a:buFontTx/>
              <a:buChar char="-"/>
            </a:pPr>
            <a:r>
              <a:rPr lang="fr-FR" sz="1900" dirty="0" smtClean="0"/>
              <a:t>Vaccinations </a:t>
            </a:r>
            <a:r>
              <a:rPr lang="fr-FR" sz="1900" dirty="0" smtClean="0"/>
              <a:t>: gestion des pénuries de vaccins</a:t>
            </a:r>
          </a:p>
          <a:p>
            <a:pPr marL="0" indent="0" algn="just">
              <a:buNone/>
            </a:pPr>
            <a:r>
              <a:rPr lang="fr-FR" sz="1900" dirty="0" smtClean="0"/>
              <a:t>       →dispositif coordonné entre la DD92 et le CD avec consultations dédiées à la vaccination du BCG par le CLAT et les centres de vaccination</a:t>
            </a:r>
            <a:endParaRPr lang="fr-FR" sz="1900" dirty="0"/>
          </a:p>
          <a:p>
            <a:pPr marL="0" indent="0">
              <a:buNone/>
            </a:pPr>
            <a:endParaRPr lang="fr-FR" sz="2000" dirty="0" smtClean="0"/>
          </a:p>
        </p:txBody>
      </p:sp>
    </p:spTree>
    <p:extLst>
      <p:ext uri="{BB962C8B-B14F-4D97-AF65-F5344CB8AC3E}">
        <p14:creationId xmlns:p14="http://schemas.microsoft.com/office/powerpoint/2010/main" val="5538550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692697"/>
            <a:ext cx="8712968" cy="1152128"/>
          </a:xfrm>
        </p:spPr>
        <p:txBody>
          <a:bodyPr/>
          <a:lstStyle/>
          <a:p>
            <a:r>
              <a:rPr lang="fr-FR" dirty="0" smtClean="0"/>
              <a:t>2 - Les partenariats avec le CD des Hauts de Seine dans le domaine médico-social (2/2)</a:t>
            </a:r>
            <a:endParaRPr lang="fr-FR" dirty="0"/>
          </a:p>
        </p:txBody>
      </p:sp>
      <p:sp>
        <p:nvSpPr>
          <p:cNvPr id="3" name="Espace réservé du contenu 2"/>
          <p:cNvSpPr>
            <a:spLocks noGrp="1"/>
          </p:cNvSpPr>
          <p:nvPr>
            <p:ph idx="1"/>
          </p:nvPr>
        </p:nvSpPr>
        <p:spPr>
          <a:xfrm>
            <a:off x="179512" y="692696"/>
            <a:ext cx="8496944" cy="5688632"/>
          </a:xfrm>
        </p:spPr>
        <p:txBody>
          <a:bodyPr/>
          <a:lstStyle/>
          <a:p>
            <a:pPr>
              <a:spcAft>
                <a:spcPts val="600"/>
              </a:spcAft>
              <a:buFontTx/>
              <a:buChar char="-"/>
            </a:pPr>
            <a:endParaRPr lang="fr-FR" sz="2000" b="1" dirty="0" smtClean="0"/>
          </a:p>
          <a:p>
            <a:pPr>
              <a:spcAft>
                <a:spcPts val="600"/>
              </a:spcAft>
              <a:buFontTx/>
              <a:buChar char="-"/>
            </a:pPr>
            <a:endParaRPr lang="fr-FR" sz="2000" b="1" dirty="0" smtClean="0"/>
          </a:p>
          <a:p>
            <a:pPr>
              <a:spcAft>
                <a:spcPts val="600"/>
              </a:spcAft>
              <a:buFontTx/>
              <a:buChar char="-"/>
            </a:pPr>
            <a:endParaRPr lang="fr-FR" sz="2000" b="1" dirty="0" smtClean="0"/>
          </a:p>
          <a:p>
            <a:pPr algn="just">
              <a:spcAft>
                <a:spcPts val="600"/>
              </a:spcAft>
              <a:buFontTx/>
              <a:buChar char="-"/>
            </a:pPr>
            <a:r>
              <a:rPr lang="fr-FR" sz="1700" dirty="0" smtClean="0"/>
              <a:t>Un </a:t>
            </a:r>
            <a:r>
              <a:rPr lang="fr-FR" sz="1700" dirty="0" err="1" smtClean="0"/>
              <a:t>co</a:t>
            </a:r>
            <a:r>
              <a:rPr lang="fr-FR" sz="1700" dirty="0" smtClean="0"/>
              <a:t>-pilotage </a:t>
            </a:r>
            <a:r>
              <a:rPr lang="fr-FR" sz="1700" dirty="0" smtClean="0"/>
              <a:t>dynamique et innovant qui permet de répondre aux besoins des personnes âgées et en situation de handicap</a:t>
            </a:r>
          </a:p>
          <a:p>
            <a:pPr algn="just">
              <a:spcAft>
                <a:spcPts val="600"/>
              </a:spcAft>
              <a:buFontTx/>
              <a:buChar char="-"/>
            </a:pPr>
            <a:r>
              <a:rPr lang="fr-FR" sz="1700" dirty="0" smtClean="0"/>
              <a:t>Autorisation d’un pôle de vie gérontologique pour personnes handicapées vieillissantes et personnes âgées – ouverture prévue en 2018</a:t>
            </a:r>
          </a:p>
          <a:p>
            <a:pPr algn="just">
              <a:spcAft>
                <a:spcPts val="600"/>
              </a:spcAft>
              <a:buFontTx/>
              <a:buChar char="-"/>
            </a:pPr>
            <a:r>
              <a:rPr lang="fr-FR" sz="1700" dirty="0" smtClean="0"/>
              <a:t>Service expérimental d’Aide et de Soins à Domicile destiné à offrir un panier de services (EHPAD à Domicile)- ouverture prévue en 2017</a:t>
            </a:r>
          </a:p>
          <a:p>
            <a:pPr algn="just">
              <a:spcAft>
                <a:spcPts val="600"/>
              </a:spcAft>
              <a:buFontTx/>
              <a:buChar char="-"/>
            </a:pPr>
            <a:r>
              <a:rPr lang="fr-FR" sz="1700" dirty="0" smtClean="0"/>
              <a:t>Pérennisation de l’expérimentation du CD relative aux </a:t>
            </a:r>
            <a:r>
              <a:rPr lang="fr-FR" sz="1700" dirty="0"/>
              <a:t>J</a:t>
            </a:r>
            <a:r>
              <a:rPr lang="fr-FR" sz="1700" dirty="0" smtClean="0"/>
              <a:t>ardins d’Enfants Adaptés accueillant de jeunes enfants en situation de handicap : création de 2 SESSAD de 15 places chacun ouverts en 2016 et adossés à ces JEA</a:t>
            </a:r>
          </a:p>
          <a:p>
            <a:pPr>
              <a:spcAft>
                <a:spcPts val="600"/>
              </a:spcAft>
              <a:buFontTx/>
              <a:buChar char="-"/>
            </a:pPr>
            <a:endParaRPr lang="fr-FR" sz="1400" b="1" dirty="0" smtClean="0"/>
          </a:p>
        </p:txBody>
      </p:sp>
    </p:spTree>
    <p:extLst>
      <p:ext uri="{BB962C8B-B14F-4D97-AF65-F5344CB8AC3E}">
        <p14:creationId xmlns:p14="http://schemas.microsoft.com/office/powerpoint/2010/main" val="18915024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8520" y="332657"/>
            <a:ext cx="9001000" cy="792088"/>
          </a:xfrm>
        </p:spPr>
        <p:txBody>
          <a:bodyPr/>
          <a:lstStyle/>
          <a:p>
            <a:r>
              <a:rPr lang="fr-FR" dirty="0" smtClean="0"/>
              <a:t>3. le Bilan des partenariats avec les professionnels de santé et les usagers (1/2</a:t>
            </a:r>
            <a:r>
              <a:rPr lang="fr-FR" dirty="0" smtClean="0"/>
              <a:t>)</a:t>
            </a:r>
            <a:endParaRPr lang="fr-FR" dirty="0"/>
          </a:p>
        </p:txBody>
      </p:sp>
      <p:sp>
        <p:nvSpPr>
          <p:cNvPr id="3" name="Espace réservé du contenu 2"/>
          <p:cNvSpPr>
            <a:spLocks noGrp="1"/>
          </p:cNvSpPr>
          <p:nvPr>
            <p:ph idx="1"/>
          </p:nvPr>
        </p:nvSpPr>
        <p:spPr>
          <a:xfrm>
            <a:off x="179512" y="1196752"/>
            <a:ext cx="8712968" cy="4752528"/>
          </a:xfrm>
        </p:spPr>
        <p:txBody>
          <a:bodyPr/>
          <a:lstStyle/>
          <a:p>
            <a:pPr algn="just">
              <a:spcAft>
                <a:spcPts val="600"/>
              </a:spcAft>
            </a:pPr>
            <a:r>
              <a:rPr lang="fr-FR" sz="1900" b="1" dirty="0" smtClean="0">
                <a:solidFill>
                  <a:srgbClr val="7AB800"/>
                </a:solidFill>
              </a:rPr>
              <a:t>Le dispositif de la Permanence des Soins Ambulatoires (PDSA)</a:t>
            </a:r>
          </a:p>
          <a:p>
            <a:pPr marL="546100" lvl="1" indent="0" algn="just">
              <a:spcAft>
                <a:spcPts val="600"/>
              </a:spcAft>
              <a:buNone/>
            </a:pPr>
            <a:r>
              <a:rPr lang="fr-FR" sz="1700" dirty="0" smtClean="0"/>
              <a:t>Elaboré en concertation avec la Préfecture, le SAMU 92, le CDOM 92, la BSPP, les effecteurs postés et mobiles ainsi que la CPAM 92 pour rendre plus efficiente la prise en charge des patients en dehors des horaires d’ouverture des Cabinets </a:t>
            </a:r>
            <a:r>
              <a:rPr lang="fr-FR" sz="1700" dirty="0" smtClean="0"/>
              <a:t>libéraux</a:t>
            </a:r>
          </a:p>
          <a:p>
            <a:pPr marL="546100" lvl="1" indent="0" algn="just">
              <a:spcAft>
                <a:spcPts val="600"/>
              </a:spcAft>
              <a:buNone/>
            </a:pPr>
            <a:endParaRPr lang="fr-FR" sz="1900" b="1" dirty="0" smtClean="0"/>
          </a:p>
          <a:p>
            <a:pPr marL="546100" lvl="1" indent="0" algn="just">
              <a:spcAft>
                <a:spcPts val="600"/>
              </a:spcAft>
              <a:buNone/>
            </a:pPr>
            <a:r>
              <a:rPr lang="fr-FR" sz="1900" b="1" dirty="0" smtClean="0"/>
              <a:t>- </a:t>
            </a:r>
            <a:r>
              <a:rPr lang="fr-FR" sz="1900" b="1" dirty="0">
                <a:solidFill>
                  <a:srgbClr val="8BC53F"/>
                </a:solidFill>
              </a:rPr>
              <a:t>L’action de la DD 92 sur l’organisation et la continuité des soins </a:t>
            </a:r>
          </a:p>
          <a:p>
            <a:pPr marL="546100" lvl="1" indent="0" algn="just">
              <a:spcAft>
                <a:spcPts val="600"/>
              </a:spcAft>
              <a:buNone/>
            </a:pPr>
            <a:r>
              <a:rPr lang="fr-FR" sz="1900" dirty="0" smtClean="0"/>
              <a:t>→</a:t>
            </a:r>
            <a:r>
              <a:rPr lang="fr-FR" sz="1700" dirty="0" smtClean="0"/>
              <a:t>La périnatalité</a:t>
            </a:r>
          </a:p>
          <a:p>
            <a:pPr marL="546100" lvl="1" indent="0" algn="just">
              <a:spcAft>
                <a:spcPts val="600"/>
              </a:spcAft>
              <a:buNone/>
            </a:pPr>
            <a:r>
              <a:rPr lang="fr-FR" sz="1700" dirty="0" smtClean="0"/>
              <a:t>    Une réflexion sur les restructurations des maternités de type 1 et 2 des secteurs publics et privés a été menée en vue d’améliorer et de sécuriser  le parcours des parturientes et de leurs nouveaux nés. Ces travaux ont abouti à une reconfiguration des maternités du </a:t>
            </a:r>
            <a:r>
              <a:rPr lang="fr-FR" sz="1700" dirty="0" smtClean="0"/>
              <a:t>92</a:t>
            </a:r>
          </a:p>
        </p:txBody>
      </p:sp>
    </p:spTree>
    <p:extLst>
      <p:ext uri="{BB962C8B-B14F-4D97-AF65-F5344CB8AC3E}">
        <p14:creationId xmlns:p14="http://schemas.microsoft.com/office/powerpoint/2010/main" val="8942571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504" y="188640"/>
            <a:ext cx="8568952" cy="5473973"/>
          </a:xfrm>
        </p:spPr>
        <p:txBody>
          <a:bodyPr/>
          <a:lstStyle/>
          <a:p>
            <a:pPr marL="546100" lvl="1" indent="0" algn="just">
              <a:spcAft>
                <a:spcPts val="600"/>
              </a:spcAft>
              <a:buNone/>
            </a:pPr>
            <a:r>
              <a:rPr lang="fr-FR" sz="1900" dirty="0"/>
              <a:t>→ La chirurgie</a:t>
            </a:r>
          </a:p>
          <a:p>
            <a:pPr marL="546100" lvl="1" indent="0" algn="just">
              <a:spcAft>
                <a:spcPts val="600"/>
              </a:spcAft>
              <a:buNone/>
            </a:pPr>
            <a:r>
              <a:rPr lang="fr-FR" sz="1900" dirty="0"/>
              <a:t>Une démarche d’accompagnement des offreurs de soins est en cours afin de sécuriser certaines filières de prise en charge </a:t>
            </a:r>
            <a:r>
              <a:rPr lang="fr-FR" sz="1900" dirty="0" smtClean="0"/>
              <a:t>telles que </a:t>
            </a:r>
            <a:r>
              <a:rPr lang="fr-FR" sz="1900" dirty="0"/>
              <a:t>la pédiatrie et la gériatrie. </a:t>
            </a:r>
          </a:p>
          <a:p>
            <a:pPr marL="546100" lvl="1" indent="0" algn="just">
              <a:spcAft>
                <a:spcPts val="600"/>
              </a:spcAft>
              <a:buNone/>
            </a:pPr>
            <a:r>
              <a:rPr lang="fr-FR" sz="1900" dirty="0"/>
              <a:t>Il s’agit de garantir une offre de soins de qualité, permettant un parcours de soins gradué  et de regrouper les chirurgies dites de spécialité autour de plateaux techniques performants offrant une sécurisation des soins complexes. Les travaux portent également sur des transferts d’activité entre </a:t>
            </a:r>
            <a:r>
              <a:rPr lang="fr-FR" sz="1900" dirty="0" smtClean="0"/>
              <a:t>établissements</a:t>
            </a:r>
          </a:p>
          <a:p>
            <a:pPr marL="546100" lvl="1" indent="0" algn="just">
              <a:spcAft>
                <a:spcPts val="600"/>
              </a:spcAft>
              <a:buNone/>
            </a:pPr>
            <a:r>
              <a:rPr lang="fr-FR" sz="1900" b="1" dirty="0" smtClean="0"/>
              <a:t>- </a:t>
            </a:r>
            <a:r>
              <a:rPr lang="fr-FR" sz="1900" b="1" dirty="0">
                <a:solidFill>
                  <a:srgbClr val="8BC53F"/>
                </a:solidFill>
              </a:rPr>
              <a:t>L’organisation de la santé mentale</a:t>
            </a:r>
          </a:p>
          <a:p>
            <a:pPr marL="546100" lvl="1" indent="0" algn="just">
              <a:spcAft>
                <a:spcPts val="600"/>
              </a:spcAft>
              <a:buNone/>
            </a:pPr>
            <a:r>
              <a:rPr lang="fr-FR" sz="1900" dirty="0">
                <a:solidFill>
                  <a:srgbClr val="8BC53F"/>
                </a:solidFill>
              </a:rPr>
              <a:t>→ </a:t>
            </a:r>
            <a:r>
              <a:rPr lang="fr-FR" sz="1900" dirty="0">
                <a:solidFill>
                  <a:schemeClr val="tx2"/>
                </a:solidFill>
              </a:rPr>
              <a:t>Les communautés médicales et administratives en psychiatrie mènent une réflexion sur la relocalisation dans les Hauts de Seine,  des secteurs implantés en Picardie</a:t>
            </a:r>
          </a:p>
          <a:p>
            <a:pPr marL="546100" lvl="1" indent="0" algn="just">
              <a:spcAft>
                <a:spcPts val="600"/>
              </a:spcAft>
              <a:buNone/>
            </a:pPr>
            <a:r>
              <a:rPr lang="fr-FR" sz="1900" dirty="0">
                <a:solidFill>
                  <a:schemeClr val="tx2"/>
                </a:solidFill>
              </a:rPr>
              <a:t>→ 12 Conseils Locaux de Santé Mentale (CLSM) fonctionnent dans le 92 et 4 sont en projet. La DD ARS leur apporte appui méthodologique et financier en vue de participer à la lutte contre la stigmatisation des personnes en souffrance psychique et de mettre en œuvre des solutions dans le cadre de la gestion de situations complexes.</a:t>
            </a:r>
          </a:p>
          <a:p>
            <a:endParaRPr lang="fr-FR" dirty="0"/>
          </a:p>
        </p:txBody>
      </p:sp>
    </p:spTree>
    <p:extLst>
      <p:ext uri="{BB962C8B-B14F-4D97-AF65-F5344CB8AC3E}">
        <p14:creationId xmlns:p14="http://schemas.microsoft.com/office/powerpoint/2010/main" val="17389096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7167" y="0"/>
            <a:ext cx="9001000" cy="792088"/>
          </a:xfrm>
        </p:spPr>
        <p:txBody>
          <a:bodyPr/>
          <a:lstStyle/>
          <a:p>
            <a:r>
              <a:rPr lang="fr-FR" dirty="0" smtClean="0"/>
              <a:t>3. le Bilan des partenariats avec les professionnels de santé et Médico-sociaux et les usagers (2/2)</a:t>
            </a:r>
            <a:endParaRPr lang="fr-FR" dirty="0"/>
          </a:p>
        </p:txBody>
      </p:sp>
      <p:sp>
        <p:nvSpPr>
          <p:cNvPr id="3" name="Espace réservé du contenu 2"/>
          <p:cNvSpPr>
            <a:spLocks noGrp="1"/>
          </p:cNvSpPr>
          <p:nvPr>
            <p:ph idx="1"/>
          </p:nvPr>
        </p:nvSpPr>
        <p:spPr>
          <a:xfrm>
            <a:off x="179512" y="836713"/>
            <a:ext cx="8640960" cy="5904657"/>
          </a:xfrm>
        </p:spPr>
        <p:txBody>
          <a:bodyPr/>
          <a:lstStyle/>
          <a:p>
            <a:pPr algn="just">
              <a:spcAft>
                <a:spcPts val="600"/>
              </a:spcAft>
            </a:pPr>
            <a:r>
              <a:rPr lang="fr-FR" sz="1900" dirty="0" smtClean="0">
                <a:solidFill>
                  <a:srgbClr val="7AB800"/>
                </a:solidFill>
              </a:rPr>
              <a:t>Constitution </a:t>
            </a:r>
            <a:r>
              <a:rPr lang="fr-FR" sz="1900" dirty="0" smtClean="0">
                <a:solidFill>
                  <a:srgbClr val="7AB800"/>
                </a:solidFill>
              </a:rPr>
              <a:t>d’un Groupement de Coopération Sociale et Médico-Sociale : le GCSMS « PASAPAH » </a:t>
            </a:r>
            <a:r>
              <a:rPr lang="fr-FR" sz="1700" dirty="0" smtClean="0"/>
              <a:t>réunissant les 12 établissements publics autonomes médico-sociaux représentant plus de 1 800 places en vue de rendre leur organisation plus efficiente et de dégager du temps / agent pour améliorer  la prise en charge des résidents</a:t>
            </a:r>
            <a:r>
              <a:rPr lang="fr-FR" sz="1700" b="1" dirty="0" smtClean="0"/>
              <a:t>. </a:t>
            </a:r>
          </a:p>
          <a:p>
            <a:pPr algn="just">
              <a:spcAft>
                <a:spcPts val="600"/>
              </a:spcAft>
            </a:pPr>
            <a:r>
              <a:rPr lang="fr-FR" sz="1900" dirty="0" smtClean="0">
                <a:solidFill>
                  <a:srgbClr val="7AB800"/>
                </a:solidFill>
              </a:rPr>
              <a:t>Renforcement de la sensibilisation des établissements sanitaires et médico-sociaux aux problématiques de santé environnement </a:t>
            </a:r>
          </a:p>
          <a:p>
            <a:pPr algn="just">
              <a:spcAft>
                <a:spcPts val="600"/>
              </a:spcAft>
              <a:buFont typeface="Arial" panose="020B0604020202020204" pitchFamily="34" charset="0"/>
              <a:buChar char="•"/>
            </a:pPr>
            <a:r>
              <a:rPr lang="fr-FR" sz="1900" dirty="0" smtClean="0">
                <a:solidFill>
                  <a:srgbClr val="7AB800"/>
                </a:solidFill>
              </a:rPr>
              <a:t>- </a:t>
            </a:r>
            <a:r>
              <a:rPr lang="fr-FR" sz="1700" dirty="0" smtClean="0"/>
              <a:t>amiante, légionnelles, Déchets d’Activités de Soins à Risques Infectieux (DARI)</a:t>
            </a:r>
          </a:p>
          <a:p>
            <a:pPr algn="just">
              <a:spcAft>
                <a:spcPts val="600"/>
              </a:spcAft>
              <a:buFont typeface="Arial" panose="020B0604020202020204" pitchFamily="34" charset="0"/>
              <a:buChar char="•"/>
            </a:pPr>
            <a:r>
              <a:rPr lang="fr-FR" sz="1700" dirty="0" smtClean="0"/>
              <a:t>- étude sur les niveaux sonores au sein des services de néonatologie</a:t>
            </a:r>
          </a:p>
          <a:p>
            <a:pPr algn="just">
              <a:spcAft>
                <a:spcPts val="600"/>
              </a:spcAft>
              <a:buFont typeface="Arial" panose="020B0604020202020204" pitchFamily="34" charset="0"/>
              <a:buChar char="•"/>
            </a:pPr>
            <a:r>
              <a:rPr lang="fr-FR" sz="1700" dirty="0" smtClean="0"/>
              <a:t>- inspections réalisées dans les champs de l’Agence en partenariat (CODAF, CPAM, CD) </a:t>
            </a:r>
          </a:p>
          <a:p>
            <a:pPr marL="0" indent="0">
              <a:spcAft>
                <a:spcPts val="600"/>
              </a:spcAft>
              <a:buNone/>
            </a:pPr>
            <a:endParaRPr lang="fr-FR" sz="1900" dirty="0">
              <a:solidFill>
                <a:srgbClr val="7AB800"/>
              </a:solidFill>
            </a:endParaRPr>
          </a:p>
        </p:txBody>
      </p:sp>
    </p:spTree>
    <p:extLst>
      <p:ext uri="{BB962C8B-B14F-4D97-AF65-F5344CB8AC3E}">
        <p14:creationId xmlns:p14="http://schemas.microsoft.com/office/powerpoint/2010/main" val="92094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235" y="-99391"/>
            <a:ext cx="9001000" cy="792088"/>
          </a:xfrm>
        </p:spPr>
        <p:txBody>
          <a:bodyPr/>
          <a:lstStyle/>
          <a:p>
            <a:r>
              <a:rPr lang="fr-FR" dirty="0"/>
              <a:t>4</a:t>
            </a:r>
            <a:r>
              <a:rPr lang="fr-FR" dirty="0" smtClean="0"/>
              <a:t>. La coordination locale des politiques publiques (1/3)</a:t>
            </a:r>
            <a:endParaRPr lang="fr-FR" dirty="0"/>
          </a:p>
        </p:txBody>
      </p:sp>
      <p:sp>
        <p:nvSpPr>
          <p:cNvPr id="3" name="Espace réservé du contenu 2"/>
          <p:cNvSpPr>
            <a:spLocks noGrp="1"/>
          </p:cNvSpPr>
          <p:nvPr>
            <p:ph idx="1"/>
          </p:nvPr>
        </p:nvSpPr>
        <p:spPr>
          <a:xfrm>
            <a:off x="251520" y="548680"/>
            <a:ext cx="8568952" cy="5904657"/>
          </a:xfrm>
        </p:spPr>
        <p:txBody>
          <a:bodyPr/>
          <a:lstStyle/>
          <a:p>
            <a:pPr algn="just">
              <a:spcAft>
                <a:spcPts val="600"/>
              </a:spcAft>
            </a:pPr>
            <a:r>
              <a:rPr lang="fr-FR" altLang="fr-FR" sz="1800" dirty="0" smtClean="0">
                <a:solidFill>
                  <a:srgbClr val="7AB800"/>
                </a:solidFill>
              </a:rPr>
              <a:t>Le pôle départemental de lutte contre l’habitat indigne (PDLHI)</a:t>
            </a:r>
          </a:p>
          <a:p>
            <a:pPr algn="just">
              <a:spcAft>
                <a:spcPts val="600"/>
              </a:spcAft>
            </a:pPr>
            <a:r>
              <a:rPr lang="fr-FR" altLang="fr-FR" sz="1700" dirty="0" smtClean="0"/>
              <a:t>Il réunit les principaux acteurs : ARS, DRIHL, ADIL, CAF, Parquet</a:t>
            </a:r>
          </a:p>
          <a:p>
            <a:pPr algn="just">
              <a:spcAft>
                <a:spcPts val="600"/>
              </a:spcAft>
            </a:pPr>
            <a:r>
              <a:rPr lang="fr-FR" altLang="fr-FR" sz="1700" dirty="0" smtClean="0"/>
              <a:t>Il permet la mutualisation des compétences en matière de lutte contre l’habitat indigne</a:t>
            </a:r>
          </a:p>
          <a:p>
            <a:pPr algn="just">
              <a:spcAft>
                <a:spcPts val="600"/>
              </a:spcAft>
            </a:pPr>
            <a:r>
              <a:rPr lang="fr-FR" altLang="fr-FR" sz="1700" dirty="0" smtClean="0"/>
              <a:t>La formation et l’implication des acteurs locaux permettent un travail de fond sur la lutte contre l’habitat insalubre, le suivi des mesures, les mesures pénales, la communication, l’hébergement et le relogement</a:t>
            </a:r>
          </a:p>
          <a:p>
            <a:pPr algn="just">
              <a:spcAft>
                <a:spcPts val="600"/>
              </a:spcAft>
            </a:pPr>
            <a:r>
              <a:rPr lang="fr-FR" altLang="fr-FR" sz="1800" dirty="0" smtClean="0">
                <a:solidFill>
                  <a:srgbClr val="7AB800"/>
                </a:solidFill>
              </a:rPr>
              <a:t>- Développement </a:t>
            </a:r>
            <a:r>
              <a:rPr lang="fr-FR" altLang="fr-FR" sz="1800" dirty="0" smtClean="0">
                <a:solidFill>
                  <a:srgbClr val="7AB800"/>
                </a:solidFill>
              </a:rPr>
              <a:t>du partenariat ville – hôpital dans le cadre de la lutte antituberculeuse </a:t>
            </a:r>
            <a:r>
              <a:rPr lang="fr-FR" altLang="fr-FR" sz="1800" dirty="0" smtClean="0">
                <a:solidFill>
                  <a:srgbClr val="7AB800"/>
                </a:solidFill>
              </a:rPr>
              <a:t>départementale</a:t>
            </a:r>
            <a:endParaRPr lang="fr-FR" altLang="fr-FR" sz="1800" dirty="0"/>
          </a:p>
          <a:p>
            <a:pPr algn="just">
              <a:spcAft>
                <a:spcPts val="600"/>
              </a:spcAft>
            </a:pPr>
            <a:r>
              <a:rPr lang="fr-FR" sz="1700" dirty="0" smtClean="0"/>
              <a:t>Mise </a:t>
            </a:r>
            <a:r>
              <a:rPr lang="fr-FR" sz="1700" dirty="0" smtClean="0"/>
              <a:t>en place d’un circuit d’admission directe et rapide des patients en service d’hospitalisation complète et accès direct à un médecin hospitalier correspondant du </a:t>
            </a:r>
            <a:r>
              <a:rPr lang="fr-FR" sz="1700" dirty="0" smtClean="0"/>
              <a:t>CLAT</a:t>
            </a:r>
          </a:p>
          <a:p>
            <a:pPr algn="just">
              <a:spcAft>
                <a:spcPts val="600"/>
              </a:spcAft>
            </a:pPr>
            <a:r>
              <a:rPr lang="fr-FR" sz="1700" dirty="0" smtClean="0"/>
              <a:t>Mise </a:t>
            </a:r>
            <a:r>
              <a:rPr lang="fr-FR" sz="1700" dirty="0" smtClean="0"/>
              <a:t>à disposition du plateau technique et du service social de </a:t>
            </a:r>
            <a:r>
              <a:rPr lang="fr-FR" sz="1700" dirty="0" smtClean="0"/>
              <a:t>l’hôpital</a:t>
            </a:r>
          </a:p>
          <a:p>
            <a:pPr algn="just">
              <a:spcAft>
                <a:spcPts val="600"/>
              </a:spcAft>
            </a:pPr>
            <a:r>
              <a:rPr lang="fr-FR" sz="1700" dirty="0" smtClean="0"/>
              <a:t>Isolement </a:t>
            </a:r>
            <a:r>
              <a:rPr lang="fr-FR" sz="1700" dirty="0" smtClean="0"/>
              <a:t>du patient contagieux avec personnel soignant dédié et </a:t>
            </a:r>
            <a:r>
              <a:rPr lang="fr-FR" sz="1700" dirty="0" smtClean="0"/>
              <a:t>formé</a:t>
            </a:r>
          </a:p>
          <a:p>
            <a:pPr algn="just">
              <a:spcAft>
                <a:spcPts val="600"/>
              </a:spcAft>
            </a:pPr>
            <a:r>
              <a:rPr lang="fr-FR" sz="1700" dirty="0" smtClean="0"/>
              <a:t>Consultation </a:t>
            </a:r>
            <a:r>
              <a:rPr lang="fr-FR" sz="1700" dirty="0" smtClean="0"/>
              <a:t>hospitalière ciblée pour la </a:t>
            </a:r>
            <a:r>
              <a:rPr lang="fr-FR" sz="1700" dirty="0" smtClean="0"/>
              <a:t>tuberculose</a:t>
            </a:r>
          </a:p>
          <a:p>
            <a:pPr algn="just">
              <a:spcAft>
                <a:spcPts val="600"/>
              </a:spcAft>
            </a:pPr>
            <a:r>
              <a:rPr lang="fr-FR" sz="1700" dirty="0" smtClean="0"/>
              <a:t>Partenariat </a:t>
            </a:r>
            <a:r>
              <a:rPr lang="fr-FR" sz="1700" dirty="0" smtClean="0"/>
              <a:t>développé avec un service hospitalo-universitaire de microbiologie</a:t>
            </a:r>
          </a:p>
          <a:p>
            <a:pPr marL="714375" lvl="2" indent="0" algn="just">
              <a:spcAft>
                <a:spcPts val="600"/>
              </a:spcAft>
              <a:buClr>
                <a:srgbClr val="7AB800"/>
              </a:buClr>
              <a:buNone/>
            </a:pPr>
            <a:endParaRPr lang="fr-FR" sz="1100" dirty="0"/>
          </a:p>
          <a:p>
            <a:pPr marL="714375" lvl="2" indent="0" algn="just">
              <a:spcAft>
                <a:spcPts val="600"/>
              </a:spcAft>
              <a:buClr>
                <a:srgbClr val="7AB800"/>
              </a:buClr>
              <a:buNone/>
            </a:pPr>
            <a:endParaRPr lang="fr-FR" sz="1100" dirty="0"/>
          </a:p>
          <a:p>
            <a:pPr marL="714375" lvl="2" indent="0">
              <a:spcAft>
                <a:spcPts val="600"/>
              </a:spcAft>
              <a:buClr>
                <a:srgbClr val="7AB800"/>
              </a:buClr>
              <a:buNone/>
            </a:pPr>
            <a:endParaRPr lang="fr-FR" sz="1100" dirty="0" smtClean="0"/>
          </a:p>
          <a:p>
            <a:pPr marL="714375" lvl="2" indent="0">
              <a:spcAft>
                <a:spcPts val="600"/>
              </a:spcAft>
              <a:buClr>
                <a:srgbClr val="7AB800"/>
              </a:buClr>
              <a:buNone/>
            </a:pPr>
            <a:endParaRPr lang="fr-FR" sz="1100" dirty="0" smtClean="0"/>
          </a:p>
          <a:p>
            <a:pPr marL="1000125" lvl="2" indent="-285750">
              <a:spcAft>
                <a:spcPts val="600"/>
              </a:spcAft>
              <a:buClr>
                <a:srgbClr val="7AB800"/>
              </a:buClr>
            </a:pPr>
            <a:endParaRPr lang="fr-FR" sz="1800" b="1" dirty="0">
              <a:solidFill>
                <a:srgbClr val="8BC53F"/>
              </a:solidFill>
            </a:endParaRPr>
          </a:p>
        </p:txBody>
      </p:sp>
    </p:spTree>
    <p:extLst>
      <p:ext uri="{BB962C8B-B14F-4D97-AF65-F5344CB8AC3E}">
        <p14:creationId xmlns:p14="http://schemas.microsoft.com/office/powerpoint/2010/main" val="2689061077"/>
      </p:ext>
    </p:extLst>
  </p:cSld>
  <p:clrMapOvr>
    <a:masterClrMapping/>
  </p:clrMapOvr>
  <p:timing>
    <p:tnLst>
      <p:par>
        <p:cTn id="1" dur="indefinite" restart="never" nodeType="tmRoot"/>
      </p:par>
    </p:tnLst>
  </p:timing>
</p:sld>
</file>

<file path=ppt/theme/theme1.xml><?xml version="1.0" encoding="utf-8"?>
<a:theme xmlns:a="http://schemas.openxmlformats.org/drawingml/2006/main" name="Modèle par défaut">
  <a:themeElements>
    <a:clrScheme name="Modèle par défaut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Modèle par défa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FFFF00"/>
        </a:solidFill>
        <a:ln>
          <a:solidFill>
            <a:schemeClr val="tx1"/>
          </a:solidFill>
        </a:ln>
        <a:effectLst/>
        <a:extLst/>
      </a:spPr>
      <a:bodyPr vert="horz" wrap="square" lIns="91440" tIns="45720" rIns="91440" bIns="45720" numCol="1" rtlCol="0" anchor="ctr" anchorCtr="0" compatLnSpc="1">
        <a:prstTxWarp prst="textNoShape">
          <a:avLst/>
        </a:prstTxWarp>
        <a:noAutofit/>
      </a:bodyPr>
      <a:lstStyle>
        <a:defPPr marL="0" marR="0" indent="0" algn="ctr" defTabSz="914400" rtl="0" eaLnBrk="1" fontAlgn="base" latinLnBrk="0" hangingPunct="1">
          <a:lnSpc>
            <a:spcPct val="100000"/>
          </a:lnSpc>
          <a:spcBef>
            <a:spcPct val="50000"/>
          </a:spcBef>
          <a:spcAft>
            <a:spcPct val="0"/>
          </a:spcAft>
          <a:buClrTx/>
          <a:buSzTx/>
          <a:buFontTx/>
          <a:buNone/>
          <a:tabLst/>
          <a:defRPr kumimoji="0" sz="1400" b="1" i="0" u="none" strike="noStrike" cap="none" normalizeH="0" baseline="0" dirty="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fr-FR" altLang="fr-FR" sz="1000" b="0" i="0" u="none" strike="noStrike" cap="none" normalizeH="0" baseline="0" smtClean="0">
            <a:ln>
              <a:noFill/>
            </a:ln>
            <a:solidFill>
              <a:srgbClr val="002395"/>
            </a:solidFill>
            <a:effectLst/>
            <a:latin typeface="Arial" charset="0"/>
          </a:defRPr>
        </a:defPPr>
      </a:lstStyle>
    </a:lnDef>
    <a:txDef>
      <a:spPr>
        <a:noFill/>
      </a:spPr>
      <a:bodyPr wrap="square" rtlCol="0">
        <a:spAutoFit/>
      </a:bodyPr>
      <a:lstStyle>
        <a:defPPr algn="ctr">
          <a:defRPr sz="1400" b="1" dirty="0" smtClean="0">
            <a:solidFill>
              <a:schemeClr val="tx1"/>
            </a:solidFill>
          </a:defRPr>
        </a:defPPr>
      </a:lstStyle>
    </a:txDef>
  </a:objectDefaults>
  <a:extraClrSchemeLst>
    <a:extraClrScheme>
      <a:clrScheme name="Modèle par défaut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Modèle par défaut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Modèle par défaut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_Cellule Perf - Masque Présentation">
  <a:themeElements>
    <a:clrScheme name="10_Cellule Perf - Masque Présentation 3">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5F5F5F"/>
      </a:hlink>
      <a:folHlink>
        <a:srgbClr val="5F5F5F"/>
      </a:folHlink>
    </a:clrScheme>
    <a:fontScheme name="10_Cellule Perf - Masque Présentation">
      <a:majorFont>
        <a:latin typeface="Arial Black"/>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prstShdw prst="shdw17" dist="17961" dir="2700000">
            <a:schemeClr val="tx1">
              <a:gamma/>
              <a:shade val="60000"/>
              <a:invGamma/>
            </a:schemeClr>
          </a:prstShdw>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altLang="fr-FR" sz="1000" b="0" i="0" u="none" strike="noStrike" cap="none" normalizeH="0" baseline="0" smtClean="0">
            <a:ln>
              <a:noFill/>
            </a:ln>
            <a:solidFill>
              <a:schemeClr val="tx1"/>
            </a:solidFill>
            <a:effectLst/>
            <a:latin typeface="Calibri" pitchFamily="34"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prstShdw prst="shdw17" dist="17961" dir="2700000">
            <a:schemeClr val="tx1">
              <a:gamma/>
              <a:shade val="60000"/>
              <a:invGamma/>
            </a:schemeClr>
          </a:prstShdw>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altLang="fr-FR" sz="1000" b="0" i="0" u="none" strike="noStrike" cap="none" normalizeH="0" baseline="0" smtClean="0">
            <a:ln>
              <a:noFill/>
            </a:ln>
            <a:solidFill>
              <a:schemeClr val="tx1"/>
            </a:solidFill>
            <a:effectLst/>
            <a:latin typeface="Calibri" pitchFamily="34" charset="0"/>
            <a:cs typeface="Arial" charset="0"/>
          </a:defRPr>
        </a:defPPr>
      </a:lstStyle>
    </a:lnDef>
  </a:objectDefaults>
  <a:extraClrSchemeLst>
    <a:extraClrScheme>
      <a:clrScheme name="10_Cellule Perf - Masque Présentation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
      <a:clrScheme name="10_Cellule Perf - Masque Présentation 2">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FFFFFF"/>
        </a:hlink>
        <a:folHlink>
          <a:srgbClr val="FFFFFF"/>
        </a:folHlink>
      </a:clrScheme>
      <a:clrMap bg1="lt1" tx1="dk1" bg2="lt2" tx2="dk2" accent1="accent1" accent2="accent2" accent3="accent3" accent4="accent4" accent5="accent5" accent6="accent6" hlink="hlink" folHlink="folHlink"/>
    </a:extraClrScheme>
    <a:extraClrScheme>
      <a:clrScheme name="10_Cellule Perf - Masque Présentation 3">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5F5F5F"/>
        </a:hlink>
        <a:folHlink>
          <a:srgbClr val="5F5F5F"/>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Modèle par défaut">
  <a:themeElements>
    <a:clrScheme name="Modèle par défaut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Modèle par défa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FFFF00"/>
        </a:solidFill>
        <a:ln>
          <a:solidFill>
            <a:schemeClr val="tx1"/>
          </a:solidFill>
        </a:ln>
        <a:effectLst/>
        <a:extLst/>
      </a:spPr>
      <a:bodyPr vert="horz" wrap="square" lIns="91440" tIns="45720" rIns="91440" bIns="45720" numCol="1" rtlCol="0" anchor="ctr" anchorCtr="0" compatLnSpc="1">
        <a:prstTxWarp prst="textNoShape">
          <a:avLst/>
        </a:prstTxWarp>
        <a:noAutofit/>
      </a:bodyPr>
      <a:lstStyle>
        <a:defPPr marL="0" marR="0" indent="0" algn="ctr" defTabSz="914400" rtl="0" eaLnBrk="1" fontAlgn="base" latinLnBrk="0" hangingPunct="1">
          <a:lnSpc>
            <a:spcPct val="100000"/>
          </a:lnSpc>
          <a:spcBef>
            <a:spcPct val="50000"/>
          </a:spcBef>
          <a:spcAft>
            <a:spcPct val="0"/>
          </a:spcAft>
          <a:buClrTx/>
          <a:buSzTx/>
          <a:buFontTx/>
          <a:buNone/>
          <a:tabLst/>
          <a:defRPr kumimoji="0" sz="1400" b="1" i="0" u="none" strike="noStrike" cap="none" normalizeH="0" baseline="0" dirty="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fr-FR" altLang="fr-FR" sz="1000" b="0" i="0" u="none" strike="noStrike" cap="none" normalizeH="0" baseline="0" smtClean="0">
            <a:ln>
              <a:noFill/>
            </a:ln>
            <a:solidFill>
              <a:srgbClr val="002395"/>
            </a:solidFill>
            <a:effectLst/>
            <a:latin typeface="Arial" charset="0"/>
          </a:defRPr>
        </a:defPPr>
      </a:lstStyle>
    </a:lnDef>
    <a:txDef>
      <a:spPr>
        <a:noFill/>
      </a:spPr>
      <a:bodyPr wrap="square" rtlCol="0">
        <a:spAutoFit/>
      </a:bodyPr>
      <a:lstStyle>
        <a:defPPr algn="ctr">
          <a:defRPr sz="1400" b="1" dirty="0" smtClean="0">
            <a:solidFill>
              <a:schemeClr val="tx1"/>
            </a:solidFill>
          </a:defRPr>
        </a:defPPr>
      </a:lstStyle>
    </a:txDef>
  </a:objectDefaults>
  <a:extraClrSchemeLst>
    <a:extraClrScheme>
      <a:clrScheme name="Modèle par défaut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Modèle par défaut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Modèle par défaut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15962</TotalTime>
  <Words>1219</Words>
  <Application>Microsoft Office PowerPoint</Application>
  <PresentationFormat>Affichage à l'écran (4:3)</PresentationFormat>
  <Paragraphs>115</Paragraphs>
  <Slides>12</Slides>
  <Notes>0</Notes>
  <HiddenSlides>0</HiddenSlides>
  <MMClips>0</MMClips>
  <ScaleCrop>false</ScaleCrop>
  <HeadingPairs>
    <vt:vector size="4" baseType="variant">
      <vt:variant>
        <vt:lpstr>Thème</vt:lpstr>
      </vt:variant>
      <vt:variant>
        <vt:i4>3</vt:i4>
      </vt:variant>
      <vt:variant>
        <vt:lpstr>Titres des diapositives</vt:lpstr>
      </vt:variant>
      <vt:variant>
        <vt:i4>12</vt:i4>
      </vt:variant>
    </vt:vector>
  </HeadingPairs>
  <TitlesOfParts>
    <vt:vector size="15" baseType="lpstr">
      <vt:lpstr>Modèle par défaut</vt:lpstr>
      <vt:lpstr>10_Cellule Perf - Masque Présentation</vt:lpstr>
      <vt:lpstr>2_Modèle par défaut</vt:lpstr>
      <vt:lpstr>PROJET REGIONAL DE SANTE TERRITORIALISE DES HAUTS DE SEINE  BILAN DES PARTENARIATS ET DE L’ANIMATION TERRITORIALE </vt:lpstr>
      <vt:lpstr>1- Le bilan des partenariats avec les collectivités territoriales(1/2)</vt:lpstr>
      <vt:lpstr>1- le Bilan des partenariats avec les collectivités territoriales (2/2) </vt:lpstr>
      <vt:lpstr>2 – Les partenariats avec le Conseil Départemental des Hauts de Seine en matière d’actions de santé (1/2)</vt:lpstr>
      <vt:lpstr>2 - Les partenariats avec le CD des Hauts de Seine dans le domaine médico-social (2/2)</vt:lpstr>
      <vt:lpstr>3. le Bilan des partenariats avec les professionnels de santé et les usagers (1/2)</vt:lpstr>
      <vt:lpstr>Présentation PowerPoint</vt:lpstr>
      <vt:lpstr>3. le Bilan des partenariats avec les professionnels de santé et Médico-sociaux et les usagers (2/2)</vt:lpstr>
      <vt:lpstr>4. La coordination locale des politiques publiques (1/3)</vt:lpstr>
      <vt:lpstr>4. La coordination locale des politiques publiques (2/3)</vt:lpstr>
      <vt:lpstr>4- Coordination locale des politiques publiques (3/3) </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Service Info</dc:creator>
  <cp:lastModifiedBy>BOUHEDDOU-KEDDAR, Tabia</cp:lastModifiedBy>
  <cp:revision>1900</cp:revision>
  <cp:lastPrinted>2016-11-14T15:35:28Z</cp:lastPrinted>
  <dcterms:created xsi:type="dcterms:W3CDTF">2010-01-06T10:10:18Z</dcterms:created>
  <dcterms:modified xsi:type="dcterms:W3CDTF">2016-11-14T15:45:17Z</dcterms:modified>
</cp:coreProperties>
</file>