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theme/theme1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9" r:id="rId1"/>
    <p:sldMasterId id="2147484423" r:id="rId2"/>
    <p:sldMasterId id="2147484425" r:id="rId3"/>
    <p:sldMasterId id="2147484426" r:id="rId4"/>
    <p:sldMasterId id="2147484428" r:id="rId5"/>
    <p:sldMasterId id="2147484429" r:id="rId6"/>
    <p:sldMasterId id="2147484430" r:id="rId7"/>
    <p:sldMasterId id="2147484431" r:id="rId8"/>
    <p:sldMasterId id="2147484432" r:id="rId9"/>
    <p:sldMasterId id="2147484433" r:id="rId10"/>
    <p:sldMasterId id="2147484434" r:id="rId11"/>
  </p:sldMasterIdLst>
  <p:notesMasterIdLst>
    <p:notesMasterId r:id="rId31"/>
  </p:notesMasterIdLst>
  <p:handoutMasterIdLst>
    <p:handoutMasterId r:id="rId32"/>
  </p:handoutMasterIdLst>
  <p:sldIdLst>
    <p:sldId id="291" r:id="rId12"/>
    <p:sldId id="505" r:id="rId13"/>
    <p:sldId id="506" r:id="rId14"/>
    <p:sldId id="507" r:id="rId15"/>
    <p:sldId id="537" r:id="rId16"/>
    <p:sldId id="510" r:id="rId17"/>
    <p:sldId id="529" r:id="rId18"/>
    <p:sldId id="547" r:id="rId19"/>
    <p:sldId id="567" r:id="rId20"/>
    <p:sldId id="565" r:id="rId21"/>
    <p:sldId id="569" r:id="rId22"/>
    <p:sldId id="561" r:id="rId23"/>
    <p:sldId id="562" r:id="rId24"/>
    <p:sldId id="550" r:id="rId25"/>
    <p:sldId id="551" r:id="rId26"/>
    <p:sldId id="554" r:id="rId27"/>
    <p:sldId id="555" r:id="rId28"/>
    <p:sldId id="557" r:id="rId29"/>
    <p:sldId id="559" r:id="rId30"/>
  </p:sldIdLst>
  <p:sldSz cx="9144000" cy="6858000" type="screen4x3"/>
  <p:notesSz cx="6799263" cy="9929813"/>
  <p:custShowLst>
    <p:custShow name="Diaporama personnalisé 1" id="0">
      <p:sldLst>
        <p:sld r:id="rId12"/>
      </p:sldLst>
    </p:custShow>
  </p:custShowLst>
  <p:defaultTextStyle>
    <a:defPPr>
      <a:defRPr lang="fr-FR"/>
    </a:defPPr>
    <a:lvl1pPr algn="l"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CC"/>
    <a:srgbClr val="6EE94D"/>
    <a:srgbClr val="7AB800"/>
    <a:srgbClr val="008000"/>
    <a:srgbClr val="385D87"/>
    <a:srgbClr val="EEB500"/>
    <a:srgbClr val="9900CC"/>
    <a:srgbClr val="66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24" autoAdjust="0"/>
    <p:restoredTop sz="80106" autoAdjust="0"/>
  </p:normalViewPr>
  <p:slideViewPr>
    <p:cSldViewPr snapToObjects="1">
      <p:cViewPr>
        <p:scale>
          <a:sx n="73" d="100"/>
          <a:sy n="73" d="100"/>
        </p:scale>
        <p:origin x="-1146" y="-3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Objects="1">
      <p:cViewPr varScale="1">
        <p:scale>
          <a:sx n="55" d="100"/>
          <a:sy n="55" d="100"/>
        </p:scale>
        <p:origin x="-1284" y="-78"/>
      </p:cViewPr>
      <p:guideLst>
        <p:guide orient="horz" pos="3128"/>
        <p:guide pos="2143"/>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slide" Target="slides/slide10.xml"/><Relationship Id="rId34" Type="http://schemas.openxmlformats.org/officeDocument/2006/relationships/viewProps" Target="viewProps.xml"/><Relationship Id="rId7" Type="http://schemas.openxmlformats.org/officeDocument/2006/relationships/slideMaster" Target="slideMasters/slideMaster7.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5.xml"/><Relationship Id="rId20" Type="http://schemas.openxmlformats.org/officeDocument/2006/relationships/slide" Target="slides/slide9.xml"/><Relationship Id="rId29"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handoutMaster" Target="handoutMasters/handoutMaster1.xml"/><Relationship Id="rId5" Type="http://schemas.openxmlformats.org/officeDocument/2006/relationships/slideMaster" Target="slideMasters/slideMaster5.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tableStyles" Target="tableStyles.xml"/><Relationship Id="rId10" Type="http://schemas.openxmlformats.org/officeDocument/2006/relationships/slideMaster" Target="slideMasters/slideMaster10.xml"/><Relationship Id="rId19" Type="http://schemas.openxmlformats.org/officeDocument/2006/relationships/slide" Target="slides/slide8.xml"/><Relationship Id="rId31"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714B697-98B7-4B4D-AE20-B6F9F78EF101}" type="doc">
      <dgm:prSet loTypeId="urn:microsoft.com/office/officeart/2005/8/layout/default#1" loCatId="list" qsTypeId="urn:microsoft.com/office/officeart/2005/8/quickstyle/simple1" qsCatId="simple" csTypeId="urn:microsoft.com/office/officeart/2005/8/colors/accent1_2" csCatId="accent1" phldr="1"/>
      <dgm:spPr/>
      <dgm:t>
        <a:bodyPr/>
        <a:lstStyle/>
        <a:p>
          <a:endParaRPr lang="fr-FR"/>
        </a:p>
      </dgm:t>
    </dgm:pt>
    <dgm:pt modelId="{36A18310-C15A-4A35-BA47-7A15607E94A8}">
      <dgm:prSet phldrT="[Texte]"/>
      <dgm:spPr>
        <a:solidFill>
          <a:schemeClr val="accent1">
            <a:lumMod val="75000"/>
          </a:schemeClr>
        </a:solidFill>
      </dgm:spPr>
      <dgm:t>
        <a:bodyPr/>
        <a:lstStyle/>
        <a:p>
          <a:r>
            <a:rPr lang="fr-FR" dirty="0" smtClean="0"/>
            <a:t>Le PSRS</a:t>
          </a:r>
          <a:endParaRPr lang="fr-FR" dirty="0"/>
        </a:p>
      </dgm:t>
    </dgm:pt>
    <dgm:pt modelId="{2492BF5F-EC5E-4607-A913-E8A5AF21EFFD}" type="parTrans" cxnId="{F49444F3-AE52-4C9B-A852-9970C44E1B8B}">
      <dgm:prSet/>
      <dgm:spPr/>
      <dgm:t>
        <a:bodyPr/>
        <a:lstStyle/>
        <a:p>
          <a:endParaRPr lang="fr-FR"/>
        </a:p>
      </dgm:t>
    </dgm:pt>
    <dgm:pt modelId="{5C1AA9D5-8C35-4096-9155-AF664C9F9286}" type="sibTrans" cxnId="{F49444F3-AE52-4C9B-A852-9970C44E1B8B}">
      <dgm:prSet/>
      <dgm:spPr/>
      <dgm:t>
        <a:bodyPr/>
        <a:lstStyle/>
        <a:p>
          <a:endParaRPr lang="fr-FR"/>
        </a:p>
      </dgm:t>
    </dgm:pt>
    <dgm:pt modelId="{7C7E3D30-2C1A-480E-B9BC-424873145A23}">
      <dgm:prSet phldrT="[Texte]"/>
      <dgm:spPr>
        <a:solidFill>
          <a:schemeClr val="tx2">
            <a:lumMod val="60000"/>
            <a:lumOff val="40000"/>
          </a:schemeClr>
        </a:solidFill>
      </dgm:spPr>
      <dgm:t>
        <a:bodyPr/>
        <a:lstStyle/>
        <a:p>
          <a:r>
            <a:rPr lang="fr-FR" dirty="0" smtClean="0"/>
            <a:t>Les orientations du SROMS</a:t>
          </a:r>
          <a:endParaRPr lang="fr-FR" dirty="0"/>
        </a:p>
      </dgm:t>
    </dgm:pt>
    <dgm:pt modelId="{D89FA8AE-0840-4073-BCD6-7AEBBA0B0FB6}" type="parTrans" cxnId="{B778EDC0-224B-4FE5-8DE8-52B2B53C7369}">
      <dgm:prSet/>
      <dgm:spPr/>
      <dgm:t>
        <a:bodyPr/>
        <a:lstStyle/>
        <a:p>
          <a:endParaRPr lang="fr-FR"/>
        </a:p>
      </dgm:t>
    </dgm:pt>
    <dgm:pt modelId="{65B3567C-9D76-4AEB-89EF-FA4CC479C26E}" type="sibTrans" cxnId="{B778EDC0-224B-4FE5-8DE8-52B2B53C7369}">
      <dgm:prSet/>
      <dgm:spPr/>
      <dgm:t>
        <a:bodyPr/>
        <a:lstStyle/>
        <a:p>
          <a:endParaRPr lang="fr-FR"/>
        </a:p>
      </dgm:t>
    </dgm:pt>
    <dgm:pt modelId="{F657F5A2-CFF0-4258-B05E-B77187C004C1}">
      <dgm:prSet phldrT="[Texte]"/>
      <dgm:spPr>
        <a:solidFill>
          <a:schemeClr val="tx2">
            <a:lumMod val="60000"/>
            <a:lumOff val="40000"/>
          </a:schemeClr>
        </a:solidFill>
        <a:ln>
          <a:solidFill>
            <a:schemeClr val="tx2">
              <a:lumMod val="60000"/>
              <a:lumOff val="40000"/>
            </a:schemeClr>
          </a:solidFill>
        </a:ln>
      </dgm:spPr>
      <dgm:t>
        <a:bodyPr/>
        <a:lstStyle/>
        <a:p>
          <a:r>
            <a:rPr lang="fr-FR" dirty="0" smtClean="0"/>
            <a:t>Les orientations du volet ambulatoire du SROS</a:t>
          </a:r>
          <a:endParaRPr lang="fr-FR" dirty="0"/>
        </a:p>
      </dgm:t>
    </dgm:pt>
    <dgm:pt modelId="{840FA26D-99A1-439D-A1FB-FE3550C86102}" type="parTrans" cxnId="{D23E1B75-C1BB-4F79-ABAC-F4BC9B4A4094}">
      <dgm:prSet/>
      <dgm:spPr/>
      <dgm:t>
        <a:bodyPr/>
        <a:lstStyle/>
        <a:p>
          <a:endParaRPr lang="fr-FR"/>
        </a:p>
      </dgm:t>
    </dgm:pt>
    <dgm:pt modelId="{912BD76C-B7E5-47F2-8D96-E185EC5DDBD7}" type="sibTrans" cxnId="{D23E1B75-C1BB-4F79-ABAC-F4BC9B4A4094}">
      <dgm:prSet/>
      <dgm:spPr/>
      <dgm:t>
        <a:bodyPr/>
        <a:lstStyle/>
        <a:p>
          <a:endParaRPr lang="fr-FR"/>
        </a:p>
      </dgm:t>
    </dgm:pt>
    <dgm:pt modelId="{441D17F9-33E6-4BF3-B2D3-E211896D6AD0}">
      <dgm:prSet phldrT="[Texte]"/>
      <dgm:spPr>
        <a:solidFill>
          <a:schemeClr val="tx2">
            <a:lumMod val="60000"/>
            <a:lumOff val="40000"/>
          </a:schemeClr>
        </a:solidFill>
      </dgm:spPr>
      <dgm:t>
        <a:bodyPr/>
        <a:lstStyle/>
        <a:p>
          <a:r>
            <a:rPr lang="fr-FR" dirty="0" smtClean="0">
              <a:solidFill>
                <a:schemeClr val="bg2">
                  <a:lumMod val="10000"/>
                </a:schemeClr>
              </a:solidFill>
            </a:rPr>
            <a:t>Les orientations du volet hospitalier du SROS</a:t>
          </a:r>
          <a:endParaRPr lang="fr-FR" dirty="0">
            <a:solidFill>
              <a:schemeClr val="bg2">
                <a:lumMod val="10000"/>
              </a:schemeClr>
            </a:solidFill>
          </a:endParaRPr>
        </a:p>
      </dgm:t>
    </dgm:pt>
    <dgm:pt modelId="{666A71F1-FCFD-4769-9AC5-E737DCC63FFF}" type="parTrans" cxnId="{69108887-C720-427C-AFDA-7362DB14982C}">
      <dgm:prSet/>
      <dgm:spPr/>
      <dgm:t>
        <a:bodyPr/>
        <a:lstStyle/>
        <a:p>
          <a:endParaRPr lang="fr-FR"/>
        </a:p>
      </dgm:t>
    </dgm:pt>
    <dgm:pt modelId="{7F58FB9B-0680-4F61-812E-4F96080FC12D}" type="sibTrans" cxnId="{69108887-C720-427C-AFDA-7362DB14982C}">
      <dgm:prSet/>
      <dgm:spPr/>
      <dgm:t>
        <a:bodyPr/>
        <a:lstStyle/>
        <a:p>
          <a:endParaRPr lang="fr-FR"/>
        </a:p>
      </dgm:t>
    </dgm:pt>
    <dgm:pt modelId="{A2B4AA6B-E10C-43DC-BC17-2AFC355F5BF8}">
      <dgm:prSet phldrT="[Texte]"/>
      <dgm:spPr>
        <a:solidFill>
          <a:schemeClr val="accent3">
            <a:lumMod val="75000"/>
          </a:schemeClr>
        </a:solidFill>
      </dgm:spPr>
      <dgm:t>
        <a:bodyPr/>
        <a:lstStyle/>
        <a:p>
          <a:r>
            <a:rPr lang="fr-FR" b="1" u="sng" dirty="0" smtClean="0">
              <a:solidFill>
                <a:schemeClr val="tx1"/>
              </a:solidFill>
            </a:rPr>
            <a:t>Les axes transversaux</a:t>
          </a:r>
        </a:p>
        <a:p>
          <a:endParaRPr lang="fr-FR" dirty="0"/>
        </a:p>
      </dgm:t>
    </dgm:pt>
    <dgm:pt modelId="{D60CE14C-B867-4862-9089-E06671D104AF}" type="parTrans" cxnId="{833B6B9B-E7AD-4AF3-9C94-7FE6ABB208A7}">
      <dgm:prSet/>
      <dgm:spPr/>
      <dgm:t>
        <a:bodyPr/>
        <a:lstStyle/>
        <a:p>
          <a:endParaRPr lang="fr-FR"/>
        </a:p>
      </dgm:t>
    </dgm:pt>
    <dgm:pt modelId="{164042C8-FEFF-45B7-AD40-36FD9C69F071}" type="sibTrans" cxnId="{833B6B9B-E7AD-4AF3-9C94-7FE6ABB208A7}">
      <dgm:prSet/>
      <dgm:spPr/>
      <dgm:t>
        <a:bodyPr/>
        <a:lstStyle/>
        <a:p>
          <a:endParaRPr lang="fr-FR"/>
        </a:p>
      </dgm:t>
    </dgm:pt>
    <dgm:pt modelId="{E618FB7D-1B44-4A8C-8B2F-4BF30DB80F3D}" type="pres">
      <dgm:prSet presAssocID="{1714B697-98B7-4B4D-AE20-B6F9F78EF101}" presName="diagram" presStyleCnt="0">
        <dgm:presLayoutVars>
          <dgm:dir/>
          <dgm:resizeHandles val="exact"/>
        </dgm:presLayoutVars>
      </dgm:prSet>
      <dgm:spPr/>
      <dgm:t>
        <a:bodyPr/>
        <a:lstStyle/>
        <a:p>
          <a:endParaRPr lang="fr-FR"/>
        </a:p>
      </dgm:t>
    </dgm:pt>
    <dgm:pt modelId="{469E60FC-4562-429F-AA69-6313A2736589}" type="pres">
      <dgm:prSet presAssocID="{36A18310-C15A-4A35-BA47-7A15607E94A8}" presName="node" presStyleLbl="node1" presStyleIdx="0" presStyleCnt="5" custScaleX="254349" custScaleY="59393" custLinFactNeighborX="30" custLinFactNeighborY="7045">
        <dgm:presLayoutVars>
          <dgm:bulletEnabled val="1"/>
        </dgm:presLayoutVars>
      </dgm:prSet>
      <dgm:spPr/>
      <dgm:t>
        <a:bodyPr/>
        <a:lstStyle/>
        <a:p>
          <a:endParaRPr lang="fr-FR"/>
        </a:p>
      </dgm:t>
    </dgm:pt>
    <dgm:pt modelId="{60D4AF19-9F1F-4B29-AA38-8DC2E726A897}" type="pres">
      <dgm:prSet presAssocID="{5C1AA9D5-8C35-4096-9155-AF664C9F9286}" presName="sibTrans" presStyleCnt="0"/>
      <dgm:spPr/>
    </dgm:pt>
    <dgm:pt modelId="{9AF7D940-B6AA-45EF-AF8C-95FEB26ADF15}" type="pres">
      <dgm:prSet presAssocID="{7C7E3D30-2C1A-480E-B9BC-424873145A23}" presName="node" presStyleLbl="node1" presStyleIdx="1" presStyleCnt="5" custScaleX="73576" custScaleY="87590" custLinFactNeighborX="-4731" custLinFactNeighborY="64393">
        <dgm:presLayoutVars>
          <dgm:bulletEnabled val="1"/>
        </dgm:presLayoutVars>
      </dgm:prSet>
      <dgm:spPr/>
      <dgm:t>
        <a:bodyPr/>
        <a:lstStyle/>
        <a:p>
          <a:endParaRPr lang="fr-FR"/>
        </a:p>
      </dgm:t>
    </dgm:pt>
    <dgm:pt modelId="{06DA635D-8326-4BCF-BAA8-F06C9F6885C4}" type="pres">
      <dgm:prSet presAssocID="{65B3567C-9D76-4AEB-89EF-FA4CC479C26E}" presName="sibTrans" presStyleCnt="0"/>
      <dgm:spPr/>
    </dgm:pt>
    <dgm:pt modelId="{CC56D2A4-9831-4C8A-9311-279585DFC258}" type="pres">
      <dgm:prSet presAssocID="{F657F5A2-CFF0-4258-B05E-B77187C004C1}" presName="node" presStyleLbl="node1" presStyleIdx="2" presStyleCnt="5" custScaleX="73576" custScaleY="87590" custLinFactNeighborX="75672" custLinFactNeighborY="64393">
        <dgm:presLayoutVars>
          <dgm:bulletEnabled val="1"/>
        </dgm:presLayoutVars>
      </dgm:prSet>
      <dgm:spPr/>
      <dgm:t>
        <a:bodyPr/>
        <a:lstStyle/>
        <a:p>
          <a:endParaRPr lang="fr-FR"/>
        </a:p>
      </dgm:t>
    </dgm:pt>
    <dgm:pt modelId="{154B0095-F3A9-4B5A-85ED-F1EE239722F1}" type="pres">
      <dgm:prSet presAssocID="{912BD76C-B7E5-47F2-8D96-E185EC5DDBD7}" presName="sibTrans" presStyleCnt="0"/>
      <dgm:spPr/>
    </dgm:pt>
    <dgm:pt modelId="{725D992E-B7D8-4D4E-83D8-50EBE3BD3224}" type="pres">
      <dgm:prSet presAssocID="{441D17F9-33E6-4BF3-B2D3-E211896D6AD0}" presName="node" presStyleLbl="node1" presStyleIdx="3" presStyleCnt="5" custScaleX="73576" custScaleY="87590" custLinFactNeighborX="-89889" custLinFactNeighborY="64393">
        <dgm:presLayoutVars>
          <dgm:bulletEnabled val="1"/>
        </dgm:presLayoutVars>
      </dgm:prSet>
      <dgm:spPr/>
      <dgm:t>
        <a:bodyPr/>
        <a:lstStyle/>
        <a:p>
          <a:endParaRPr lang="fr-FR"/>
        </a:p>
      </dgm:t>
    </dgm:pt>
    <dgm:pt modelId="{CAA47BC6-C9C7-4963-A68E-633F9D96A754}" type="pres">
      <dgm:prSet presAssocID="{7F58FB9B-0680-4F61-812E-4F96080FC12D}" presName="sibTrans" presStyleCnt="0"/>
      <dgm:spPr/>
    </dgm:pt>
    <dgm:pt modelId="{7631EDA6-84AC-4A13-863F-8DA2330E52BF}" type="pres">
      <dgm:prSet presAssocID="{A2B4AA6B-E10C-43DC-BC17-2AFC355F5BF8}" presName="node" presStyleLbl="node1" presStyleIdx="4" presStyleCnt="5" custScaleX="254349" custScaleY="46852" custLinFactY="-3192" custLinFactNeighborX="30" custLinFactNeighborY="-100000">
        <dgm:presLayoutVars>
          <dgm:bulletEnabled val="1"/>
        </dgm:presLayoutVars>
      </dgm:prSet>
      <dgm:spPr/>
      <dgm:t>
        <a:bodyPr/>
        <a:lstStyle/>
        <a:p>
          <a:endParaRPr lang="fr-FR"/>
        </a:p>
      </dgm:t>
    </dgm:pt>
  </dgm:ptLst>
  <dgm:cxnLst>
    <dgm:cxn modelId="{D90B5821-2CEE-49A7-8251-D359FD1E24BC}" type="presOf" srcId="{1714B697-98B7-4B4D-AE20-B6F9F78EF101}" destId="{E618FB7D-1B44-4A8C-8B2F-4BF30DB80F3D}" srcOrd="0" destOrd="0" presId="urn:microsoft.com/office/officeart/2005/8/layout/default#1"/>
    <dgm:cxn modelId="{833B6B9B-E7AD-4AF3-9C94-7FE6ABB208A7}" srcId="{1714B697-98B7-4B4D-AE20-B6F9F78EF101}" destId="{A2B4AA6B-E10C-43DC-BC17-2AFC355F5BF8}" srcOrd="4" destOrd="0" parTransId="{D60CE14C-B867-4862-9089-E06671D104AF}" sibTransId="{164042C8-FEFF-45B7-AD40-36FD9C69F071}"/>
    <dgm:cxn modelId="{0BB8E4F4-103C-4D95-96C9-6EC061696AB1}" type="presOf" srcId="{7C7E3D30-2C1A-480E-B9BC-424873145A23}" destId="{9AF7D940-B6AA-45EF-AF8C-95FEB26ADF15}" srcOrd="0" destOrd="0" presId="urn:microsoft.com/office/officeart/2005/8/layout/default#1"/>
    <dgm:cxn modelId="{B778EDC0-224B-4FE5-8DE8-52B2B53C7369}" srcId="{1714B697-98B7-4B4D-AE20-B6F9F78EF101}" destId="{7C7E3D30-2C1A-480E-B9BC-424873145A23}" srcOrd="1" destOrd="0" parTransId="{D89FA8AE-0840-4073-BCD6-7AEBBA0B0FB6}" sibTransId="{65B3567C-9D76-4AEB-89EF-FA4CC479C26E}"/>
    <dgm:cxn modelId="{69108887-C720-427C-AFDA-7362DB14982C}" srcId="{1714B697-98B7-4B4D-AE20-B6F9F78EF101}" destId="{441D17F9-33E6-4BF3-B2D3-E211896D6AD0}" srcOrd="3" destOrd="0" parTransId="{666A71F1-FCFD-4769-9AC5-E737DCC63FFF}" sibTransId="{7F58FB9B-0680-4F61-812E-4F96080FC12D}"/>
    <dgm:cxn modelId="{46DB0C2A-209F-413A-A84C-5FC826EE4C41}" type="presOf" srcId="{A2B4AA6B-E10C-43DC-BC17-2AFC355F5BF8}" destId="{7631EDA6-84AC-4A13-863F-8DA2330E52BF}" srcOrd="0" destOrd="0" presId="urn:microsoft.com/office/officeart/2005/8/layout/default#1"/>
    <dgm:cxn modelId="{37441F09-CBE9-49CA-9366-8C1FA0554ED9}" type="presOf" srcId="{36A18310-C15A-4A35-BA47-7A15607E94A8}" destId="{469E60FC-4562-429F-AA69-6313A2736589}" srcOrd="0" destOrd="0" presId="urn:microsoft.com/office/officeart/2005/8/layout/default#1"/>
    <dgm:cxn modelId="{F49444F3-AE52-4C9B-A852-9970C44E1B8B}" srcId="{1714B697-98B7-4B4D-AE20-B6F9F78EF101}" destId="{36A18310-C15A-4A35-BA47-7A15607E94A8}" srcOrd="0" destOrd="0" parTransId="{2492BF5F-EC5E-4607-A913-E8A5AF21EFFD}" sibTransId="{5C1AA9D5-8C35-4096-9155-AF664C9F9286}"/>
    <dgm:cxn modelId="{6B98F4C8-628B-4FD4-9034-FC169585F2ED}" type="presOf" srcId="{F657F5A2-CFF0-4258-B05E-B77187C004C1}" destId="{CC56D2A4-9831-4C8A-9311-279585DFC258}" srcOrd="0" destOrd="0" presId="urn:microsoft.com/office/officeart/2005/8/layout/default#1"/>
    <dgm:cxn modelId="{D23E1B75-C1BB-4F79-ABAC-F4BC9B4A4094}" srcId="{1714B697-98B7-4B4D-AE20-B6F9F78EF101}" destId="{F657F5A2-CFF0-4258-B05E-B77187C004C1}" srcOrd="2" destOrd="0" parTransId="{840FA26D-99A1-439D-A1FB-FE3550C86102}" sibTransId="{912BD76C-B7E5-47F2-8D96-E185EC5DDBD7}"/>
    <dgm:cxn modelId="{A1723FDA-3BE8-485B-A9DE-406E7D532F9C}" type="presOf" srcId="{441D17F9-33E6-4BF3-B2D3-E211896D6AD0}" destId="{725D992E-B7D8-4D4E-83D8-50EBE3BD3224}" srcOrd="0" destOrd="0" presId="urn:microsoft.com/office/officeart/2005/8/layout/default#1"/>
    <dgm:cxn modelId="{C18DA1DC-682B-4B10-8284-B79F1DAE2BE7}" type="presParOf" srcId="{E618FB7D-1B44-4A8C-8B2F-4BF30DB80F3D}" destId="{469E60FC-4562-429F-AA69-6313A2736589}" srcOrd="0" destOrd="0" presId="urn:microsoft.com/office/officeart/2005/8/layout/default#1"/>
    <dgm:cxn modelId="{02527B0B-3AFB-47D6-ACE3-F93D82BA8A65}" type="presParOf" srcId="{E618FB7D-1B44-4A8C-8B2F-4BF30DB80F3D}" destId="{60D4AF19-9F1F-4B29-AA38-8DC2E726A897}" srcOrd="1" destOrd="0" presId="urn:microsoft.com/office/officeart/2005/8/layout/default#1"/>
    <dgm:cxn modelId="{2C4AF3C0-D1EC-439D-A27C-215B866219AF}" type="presParOf" srcId="{E618FB7D-1B44-4A8C-8B2F-4BF30DB80F3D}" destId="{9AF7D940-B6AA-45EF-AF8C-95FEB26ADF15}" srcOrd="2" destOrd="0" presId="urn:microsoft.com/office/officeart/2005/8/layout/default#1"/>
    <dgm:cxn modelId="{01A02061-A5A7-455F-8C5B-DFAD40BFD7EE}" type="presParOf" srcId="{E618FB7D-1B44-4A8C-8B2F-4BF30DB80F3D}" destId="{06DA635D-8326-4BCF-BAA8-F06C9F6885C4}" srcOrd="3" destOrd="0" presId="urn:microsoft.com/office/officeart/2005/8/layout/default#1"/>
    <dgm:cxn modelId="{5726BB8F-5EA5-443C-87A1-689CA4C91356}" type="presParOf" srcId="{E618FB7D-1B44-4A8C-8B2F-4BF30DB80F3D}" destId="{CC56D2A4-9831-4C8A-9311-279585DFC258}" srcOrd="4" destOrd="0" presId="urn:microsoft.com/office/officeart/2005/8/layout/default#1"/>
    <dgm:cxn modelId="{86945864-FE63-44FB-9977-78C567833004}" type="presParOf" srcId="{E618FB7D-1B44-4A8C-8B2F-4BF30DB80F3D}" destId="{154B0095-F3A9-4B5A-85ED-F1EE239722F1}" srcOrd="5" destOrd="0" presId="urn:microsoft.com/office/officeart/2005/8/layout/default#1"/>
    <dgm:cxn modelId="{560F34C8-0DC9-4F13-BE7E-A4BA25E5C757}" type="presParOf" srcId="{E618FB7D-1B44-4A8C-8B2F-4BF30DB80F3D}" destId="{725D992E-B7D8-4D4E-83D8-50EBE3BD3224}" srcOrd="6" destOrd="0" presId="urn:microsoft.com/office/officeart/2005/8/layout/default#1"/>
    <dgm:cxn modelId="{DC49FC54-9D50-44DB-B451-3D5A338E3FF4}" type="presParOf" srcId="{E618FB7D-1B44-4A8C-8B2F-4BF30DB80F3D}" destId="{CAA47BC6-C9C7-4963-A68E-633F9D96A754}" srcOrd="7" destOrd="0" presId="urn:microsoft.com/office/officeart/2005/8/layout/default#1"/>
    <dgm:cxn modelId="{14B776DA-F13D-4A52-B6F7-2F7BE05C0E22}" type="presParOf" srcId="{E618FB7D-1B44-4A8C-8B2F-4BF30DB80F3D}" destId="{7631EDA6-84AC-4A13-863F-8DA2330E52BF}" srcOrd="8" destOrd="0" presId="urn:microsoft.com/office/officeart/2005/8/layout/defaul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9E60FC-4562-429F-AA69-6313A2736589}">
      <dsp:nvSpPr>
        <dsp:cNvPr id="0" name=""/>
        <dsp:cNvSpPr/>
      </dsp:nvSpPr>
      <dsp:spPr>
        <a:xfrm>
          <a:off x="2071" y="608558"/>
          <a:ext cx="8711575" cy="1220543"/>
        </a:xfrm>
        <a:prstGeom prst="rect">
          <a:avLst/>
        </a:prstGeom>
        <a:solidFill>
          <a:schemeClr val="accent1">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fr-FR" sz="2400" kern="1200" dirty="0" smtClean="0"/>
            <a:t>Le PSRS</a:t>
          </a:r>
          <a:endParaRPr lang="fr-FR" sz="2400" kern="1200" dirty="0"/>
        </a:p>
      </dsp:txBody>
      <dsp:txXfrm>
        <a:off x="2071" y="608558"/>
        <a:ext cx="8711575" cy="1220543"/>
      </dsp:txXfrm>
    </dsp:sp>
    <dsp:sp modelId="{9AF7D940-B6AA-45EF-AF8C-95FEB26ADF15}">
      <dsp:nvSpPr>
        <dsp:cNvPr id="0" name=""/>
        <dsp:cNvSpPr/>
      </dsp:nvSpPr>
      <dsp:spPr>
        <a:xfrm>
          <a:off x="72267" y="3350124"/>
          <a:ext cx="2520013" cy="1799999"/>
        </a:xfrm>
        <a:prstGeom prst="rect">
          <a:avLst/>
        </a:prstGeom>
        <a:solidFill>
          <a:schemeClr val="tx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fr-FR" sz="2400" kern="1200" dirty="0" smtClean="0"/>
            <a:t>Les orientations du SROMS</a:t>
          </a:r>
          <a:endParaRPr lang="fr-FR" sz="2400" kern="1200" dirty="0"/>
        </a:p>
      </dsp:txBody>
      <dsp:txXfrm>
        <a:off x="72267" y="3350124"/>
        <a:ext cx="2520013" cy="1799999"/>
      </dsp:txXfrm>
    </dsp:sp>
    <dsp:sp modelId="{CC56D2A4-9831-4C8A-9311-279585DFC258}">
      <dsp:nvSpPr>
        <dsp:cNvPr id="0" name=""/>
        <dsp:cNvSpPr/>
      </dsp:nvSpPr>
      <dsp:spPr>
        <a:xfrm>
          <a:off x="5688627" y="3350124"/>
          <a:ext cx="2520013" cy="1799999"/>
        </a:xfrm>
        <a:prstGeom prst="rect">
          <a:avLst/>
        </a:prstGeom>
        <a:solidFill>
          <a:schemeClr val="tx2">
            <a:lumMod val="60000"/>
            <a:lumOff val="40000"/>
          </a:schemeClr>
        </a:solidFill>
        <a:ln w="25400" cap="flat" cmpd="sng" algn="ctr">
          <a:solidFill>
            <a:schemeClr val="tx2">
              <a:lumMod val="60000"/>
              <a:lumOff val="4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fr-FR" sz="2400" kern="1200" dirty="0" smtClean="0"/>
            <a:t>Les orientations du volet ambulatoire du SROS</a:t>
          </a:r>
          <a:endParaRPr lang="fr-FR" sz="2400" kern="1200" dirty="0"/>
        </a:p>
      </dsp:txBody>
      <dsp:txXfrm>
        <a:off x="5688627" y="3350124"/>
        <a:ext cx="2520013" cy="1799999"/>
      </dsp:txXfrm>
    </dsp:sp>
    <dsp:sp modelId="{725D992E-B7D8-4D4E-83D8-50EBE3BD3224}">
      <dsp:nvSpPr>
        <dsp:cNvPr id="0" name=""/>
        <dsp:cNvSpPr/>
      </dsp:nvSpPr>
      <dsp:spPr>
        <a:xfrm>
          <a:off x="2880601" y="3350124"/>
          <a:ext cx="2520013" cy="1799999"/>
        </a:xfrm>
        <a:prstGeom prst="rect">
          <a:avLst/>
        </a:prstGeom>
        <a:solidFill>
          <a:schemeClr val="tx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fr-FR" sz="2400" kern="1200" dirty="0" smtClean="0">
              <a:solidFill>
                <a:schemeClr val="bg2">
                  <a:lumMod val="10000"/>
                </a:schemeClr>
              </a:solidFill>
            </a:rPr>
            <a:t>Les orientations du volet hospitalier du SROS</a:t>
          </a:r>
          <a:endParaRPr lang="fr-FR" sz="2400" kern="1200" dirty="0">
            <a:solidFill>
              <a:schemeClr val="bg2">
                <a:lumMod val="10000"/>
              </a:schemeClr>
            </a:solidFill>
          </a:endParaRPr>
        </a:p>
      </dsp:txBody>
      <dsp:txXfrm>
        <a:off x="2880601" y="3350124"/>
        <a:ext cx="2520013" cy="1799999"/>
      </dsp:txXfrm>
    </dsp:sp>
    <dsp:sp modelId="{7631EDA6-84AC-4A13-863F-8DA2330E52BF}">
      <dsp:nvSpPr>
        <dsp:cNvPr id="0" name=""/>
        <dsp:cNvSpPr/>
      </dsp:nvSpPr>
      <dsp:spPr>
        <a:xfrm>
          <a:off x="2071" y="2048708"/>
          <a:ext cx="8711575" cy="962822"/>
        </a:xfrm>
        <a:prstGeom prst="rect">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fr-FR" sz="2400" b="1" u="sng" kern="1200" dirty="0" smtClean="0">
              <a:solidFill>
                <a:schemeClr val="tx1"/>
              </a:solidFill>
            </a:rPr>
            <a:t>Les axes transversaux</a:t>
          </a:r>
        </a:p>
        <a:p>
          <a:pPr lvl="0" algn="ctr" defTabSz="1066800">
            <a:lnSpc>
              <a:spcPct val="90000"/>
            </a:lnSpc>
            <a:spcBef>
              <a:spcPct val="0"/>
            </a:spcBef>
            <a:spcAft>
              <a:spcPct val="35000"/>
            </a:spcAft>
          </a:pPr>
          <a:endParaRPr lang="fr-FR" sz="2400" kern="1200" dirty="0"/>
        </a:p>
      </dsp:txBody>
      <dsp:txXfrm>
        <a:off x="2071" y="2048708"/>
        <a:ext cx="8711575" cy="962822"/>
      </dsp:txXfrm>
    </dsp:sp>
  </dsp:spTree>
</dsp:drawing>
</file>

<file path=ppt/diagrams/layout1.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130" name="Rectangle 1026"/>
          <p:cNvSpPr>
            <a:spLocks noGrp="1" noChangeArrowheads="1"/>
          </p:cNvSpPr>
          <p:nvPr>
            <p:ph type="hdr" sz="quarter"/>
          </p:nvPr>
        </p:nvSpPr>
        <p:spPr bwMode="auto">
          <a:xfrm>
            <a:off x="0" y="1"/>
            <a:ext cx="2946668" cy="496411"/>
          </a:xfrm>
          <a:prstGeom prst="rect">
            <a:avLst/>
          </a:prstGeom>
          <a:noFill/>
          <a:ln w="9525">
            <a:noFill/>
            <a:miter lim="800000"/>
            <a:headEnd/>
            <a:tailEnd/>
          </a:ln>
        </p:spPr>
        <p:txBody>
          <a:bodyPr vert="horz" wrap="square" lIns="91782" tIns="45890" rIns="91782" bIns="45890" numCol="1" anchor="t" anchorCtr="0" compatLnSpc="1">
            <a:prstTxWarp prst="textNoShape">
              <a:avLst/>
            </a:prstTxWarp>
          </a:bodyPr>
          <a:lstStyle>
            <a:lvl1pPr defTabSz="927135" eaLnBrk="0" hangingPunct="0">
              <a:defRPr sz="1200">
                <a:latin typeface="Arial" charset="0"/>
                <a:ea typeface="ＭＳ Ｐゴシック" charset="-128"/>
                <a:cs typeface="+mn-cs"/>
              </a:defRPr>
            </a:lvl1pPr>
          </a:lstStyle>
          <a:p>
            <a:pPr>
              <a:defRPr/>
            </a:pPr>
            <a:endParaRPr lang="fr-FR"/>
          </a:p>
        </p:txBody>
      </p:sp>
      <p:sp>
        <p:nvSpPr>
          <p:cNvPr id="48131" name="Rectangle 1027"/>
          <p:cNvSpPr>
            <a:spLocks noGrp="1" noChangeArrowheads="1"/>
          </p:cNvSpPr>
          <p:nvPr>
            <p:ph type="dt" sz="quarter" idx="1"/>
          </p:nvPr>
        </p:nvSpPr>
        <p:spPr bwMode="auto">
          <a:xfrm>
            <a:off x="3850995" y="1"/>
            <a:ext cx="2946668" cy="496411"/>
          </a:xfrm>
          <a:prstGeom prst="rect">
            <a:avLst/>
          </a:prstGeom>
          <a:noFill/>
          <a:ln w="9525">
            <a:noFill/>
            <a:miter lim="800000"/>
            <a:headEnd/>
            <a:tailEnd/>
          </a:ln>
        </p:spPr>
        <p:txBody>
          <a:bodyPr vert="horz" wrap="square" lIns="91782" tIns="45890" rIns="91782" bIns="45890" numCol="1" anchor="t" anchorCtr="0" compatLnSpc="1">
            <a:prstTxWarp prst="textNoShape">
              <a:avLst/>
            </a:prstTxWarp>
          </a:bodyPr>
          <a:lstStyle>
            <a:lvl1pPr algn="r" defTabSz="927135" eaLnBrk="0" hangingPunct="0">
              <a:defRPr sz="1200">
                <a:latin typeface="Arial" pitchFamily="34" charset="0"/>
                <a:ea typeface="ＭＳ Ｐゴシック" charset="-128"/>
              </a:defRPr>
            </a:lvl1pPr>
          </a:lstStyle>
          <a:p>
            <a:pPr>
              <a:defRPr/>
            </a:pPr>
            <a:fld id="{A6C7AA44-22FB-422B-B3DE-05BE4136FEAB}" type="datetime1">
              <a:rPr lang="fr-FR"/>
              <a:pPr>
                <a:defRPr/>
              </a:pPr>
              <a:t>09/10/2014</a:t>
            </a:fld>
            <a:endParaRPr lang="fr-FR"/>
          </a:p>
        </p:txBody>
      </p:sp>
      <p:sp>
        <p:nvSpPr>
          <p:cNvPr id="48132" name="Rectangle 1028"/>
          <p:cNvSpPr>
            <a:spLocks noGrp="1" noChangeArrowheads="1"/>
          </p:cNvSpPr>
          <p:nvPr>
            <p:ph type="ftr" sz="quarter" idx="2"/>
          </p:nvPr>
        </p:nvSpPr>
        <p:spPr bwMode="auto">
          <a:xfrm>
            <a:off x="0" y="9431806"/>
            <a:ext cx="2946668" cy="496410"/>
          </a:xfrm>
          <a:prstGeom prst="rect">
            <a:avLst/>
          </a:prstGeom>
          <a:noFill/>
          <a:ln w="9525">
            <a:noFill/>
            <a:miter lim="800000"/>
            <a:headEnd/>
            <a:tailEnd/>
          </a:ln>
        </p:spPr>
        <p:txBody>
          <a:bodyPr vert="horz" wrap="square" lIns="91782" tIns="45890" rIns="91782" bIns="45890" numCol="1" anchor="b" anchorCtr="0" compatLnSpc="1">
            <a:prstTxWarp prst="textNoShape">
              <a:avLst/>
            </a:prstTxWarp>
          </a:bodyPr>
          <a:lstStyle>
            <a:lvl1pPr defTabSz="927135" eaLnBrk="0" hangingPunct="0">
              <a:defRPr sz="1200">
                <a:latin typeface="Arial" charset="0"/>
                <a:ea typeface="ＭＳ Ｐゴシック" charset="-128"/>
                <a:cs typeface="+mn-cs"/>
              </a:defRPr>
            </a:lvl1pPr>
          </a:lstStyle>
          <a:p>
            <a:pPr>
              <a:defRPr/>
            </a:pPr>
            <a:endParaRPr lang="fr-FR"/>
          </a:p>
        </p:txBody>
      </p:sp>
      <p:sp>
        <p:nvSpPr>
          <p:cNvPr id="48133" name="Rectangle 1029"/>
          <p:cNvSpPr>
            <a:spLocks noGrp="1" noChangeArrowheads="1"/>
          </p:cNvSpPr>
          <p:nvPr>
            <p:ph type="sldNum" sz="quarter" idx="3"/>
          </p:nvPr>
        </p:nvSpPr>
        <p:spPr bwMode="auto">
          <a:xfrm>
            <a:off x="3850995" y="9431806"/>
            <a:ext cx="2946668" cy="496410"/>
          </a:xfrm>
          <a:prstGeom prst="rect">
            <a:avLst/>
          </a:prstGeom>
          <a:noFill/>
          <a:ln w="9525">
            <a:noFill/>
            <a:miter lim="800000"/>
            <a:headEnd/>
            <a:tailEnd/>
          </a:ln>
        </p:spPr>
        <p:txBody>
          <a:bodyPr vert="horz" wrap="square" lIns="91782" tIns="45890" rIns="91782" bIns="45890" numCol="1" anchor="b" anchorCtr="0" compatLnSpc="1">
            <a:prstTxWarp prst="textNoShape">
              <a:avLst/>
            </a:prstTxWarp>
          </a:bodyPr>
          <a:lstStyle>
            <a:lvl1pPr algn="r" defTabSz="927135" eaLnBrk="0" hangingPunct="0">
              <a:defRPr sz="1200">
                <a:latin typeface="Arial" pitchFamily="34" charset="0"/>
                <a:ea typeface="ＭＳ Ｐゴシック" charset="-128"/>
              </a:defRPr>
            </a:lvl1pPr>
          </a:lstStyle>
          <a:p>
            <a:pPr>
              <a:defRPr/>
            </a:pPr>
            <a:fld id="{4084AAB5-C905-4C0C-9F73-4C3C3CBC505F}" type="slidenum">
              <a:rPr lang="fr-FR"/>
              <a:pPr>
                <a:defRPr/>
              </a:pPr>
              <a:t>‹N°›</a:t>
            </a:fld>
            <a:endParaRPr lang="fr-FR"/>
          </a:p>
        </p:txBody>
      </p:sp>
    </p:spTree>
    <p:extLst>
      <p:ext uri="{BB962C8B-B14F-4D97-AF65-F5344CB8AC3E}">
        <p14:creationId xmlns:p14="http://schemas.microsoft.com/office/powerpoint/2010/main" val="178110167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6194" name="Rectangle 2"/>
          <p:cNvSpPr>
            <a:spLocks noGrp="1" noChangeArrowheads="1"/>
          </p:cNvSpPr>
          <p:nvPr>
            <p:ph type="hdr" sz="quarter"/>
          </p:nvPr>
        </p:nvSpPr>
        <p:spPr bwMode="auto">
          <a:xfrm>
            <a:off x="0" y="1"/>
            <a:ext cx="2946668" cy="496411"/>
          </a:xfrm>
          <a:prstGeom prst="rect">
            <a:avLst/>
          </a:prstGeom>
          <a:noFill/>
          <a:ln w="9525">
            <a:noFill/>
            <a:miter lim="800000"/>
            <a:headEnd/>
            <a:tailEnd/>
          </a:ln>
        </p:spPr>
        <p:txBody>
          <a:bodyPr vert="horz" wrap="square" lIns="91782" tIns="45890" rIns="91782" bIns="45890" numCol="1" anchor="t" anchorCtr="0" compatLnSpc="1">
            <a:prstTxWarp prst="textNoShape">
              <a:avLst/>
            </a:prstTxWarp>
          </a:bodyPr>
          <a:lstStyle>
            <a:lvl1pPr defTabSz="927135">
              <a:defRPr sz="1200">
                <a:latin typeface="Calibri" pitchFamily="28" charset="0"/>
                <a:ea typeface="ＭＳ Ｐゴシック" charset="-128"/>
                <a:cs typeface="+mn-cs"/>
              </a:defRPr>
            </a:lvl1pPr>
          </a:lstStyle>
          <a:p>
            <a:pPr>
              <a:defRPr/>
            </a:pPr>
            <a:endParaRPr lang="fr-FR"/>
          </a:p>
        </p:txBody>
      </p:sp>
      <p:sp>
        <p:nvSpPr>
          <p:cNvPr id="136195" name="Rectangle 3"/>
          <p:cNvSpPr>
            <a:spLocks noGrp="1" noChangeArrowheads="1"/>
          </p:cNvSpPr>
          <p:nvPr>
            <p:ph type="dt" idx="1"/>
          </p:nvPr>
        </p:nvSpPr>
        <p:spPr bwMode="auto">
          <a:xfrm>
            <a:off x="3850995" y="1"/>
            <a:ext cx="2946668" cy="496411"/>
          </a:xfrm>
          <a:prstGeom prst="rect">
            <a:avLst/>
          </a:prstGeom>
          <a:noFill/>
          <a:ln w="9525">
            <a:noFill/>
            <a:miter lim="800000"/>
            <a:headEnd/>
            <a:tailEnd/>
          </a:ln>
        </p:spPr>
        <p:txBody>
          <a:bodyPr vert="horz" wrap="square" lIns="91782" tIns="45890" rIns="91782" bIns="45890" numCol="1" anchor="t" anchorCtr="0" compatLnSpc="1">
            <a:prstTxWarp prst="textNoShape">
              <a:avLst/>
            </a:prstTxWarp>
          </a:bodyPr>
          <a:lstStyle>
            <a:lvl1pPr algn="r" defTabSz="927135">
              <a:defRPr sz="1200">
                <a:latin typeface="Calibri" pitchFamily="34" charset="0"/>
                <a:ea typeface="ＭＳ Ｐゴシック" charset="-128"/>
              </a:defRPr>
            </a:lvl1pPr>
          </a:lstStyle>
          <a:p>
            <a:pPr>
              <a:defRPr/>
            </a:pPr>
            <a:fld id="{536D5818-67A4-42C4-BA2F-5CEB74432BEC}" type="datetime1">
              <a:rPr lang="fr-FR"/>
              <a:pPr>
                <a:defRPr/>
              </a:pPr>
              <a:t>09/10/2014</a:t>
            </a:fld>
            <a:endParaRPr lang="fr-FR"/>
          </a:p>
        </p:txBody>
      </p:sp>
      <p:sp>
        <p:nvSpPr>
          <p:cNvPr id="48132" name="Rectangle 4"/>
          <p:cNvSpPr>
            <a:spLocks noGrp="1" noRot="1" noChangeAspect="1" noChangeArrowheads="1" noTextEdit="1"/>
          </p:cNvSpPr>
          <p:nvPr>
            <p:ph type="sldImg" idx="2"/>
          </p:nvPr>
        </p:nvSpPr>
        <p:spPr bwMode="auto">
          <a:xfrm>
            <a:off x="920750" y="747713"/>
            <a:ext cx="4959350" cy="3719512"/>
          </a:xfrm>
          <a:prstGeom prst="rect">
            <a:avLst/>
          </a:prstGeom>
          <a:noFill/>
          <a:ln w="9525">
            <a:solidFill>
              <a:srgbClr val="000000"/>
            </a:solidFill>
            <a:miter lim="800000"/>
            <a:headEnd/>
            <a:tailEnd/>
          </a:ln>
        </p:spPr>
      </p:sp>
      <p:sp>
        <p:nvSpPr>
          <p:cNvPr id="136197" name="Rectangle 5"/>
          <p:cNvSpPr>
            <a:spLocks noGrp="1" noChangeArrowheads="1"/>
          </p:cNvSpPr>
          <p:nvPr>
            <p:ph type="body" sz="quarter" idx="3"/>
          </p:nvPr>
        </p:nvSpPr>
        <p:spPr bwMode="auto">
          <a:xfrm>
            <a:off x="680248" y="4716702"/>
            <a:ext cx="5438770" cy="4466101"/>
          </a:xfrm>
          <a:prstGeom prst="rect">
            <a:avLst/>
          </a:prstGeom>
          <a:noFill/>
          <a:ln w="9525">
            <a:noFill/>
            <a:miter lim="800000"/>
            <a:headEnd/>
            <a:tailEnd/>
          </a:ln>
        </p:spPr>
        <p:txBody>
          <a:bodyPr vert="horz" wrap="square" lIns="91782" tIns="45890" rIns="91782" bIns="45890" numCol="1" anchor="t" anchorCtr="0" compatLnSpc="1">
            <a:prstTxWarp prst="textNoShape">
              <a:avLst/>
            </a:prstTxWarp>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p>
        </p:txBody>
      </p:sp>
      <p:sp>
        <p:nvSpPr>
          <p:cNvPr id="136198" name="Rectangle 6"/>
          <p:cNvSpPr>
            <a:spLocks noGrp="1" noChangeArrowheads="1"/>
          </p:cNvSpPr>
          <p:nvPr>
            <p:ph type="ftr" sz="quarter" idx="4"/>
          </p:nvPr>
        </p:nvSpPr>
        <p:spPr bwMode="auto">
          <a:xfrm>
            <a:off x="0" y="9431806"/>
            <a:ext cx="2946668" cy="496410"/>
          </a:xfrm>
          <a:prstGeom prst="rect">
            <a:avLst/>
          </a:prstGeom>
          <a:noFill/>
          <a:ln w="9525">
            <a:noFill/>
            <a:miter lim="800000"/>
            <a:headEnd/>
            <a:tailEnd/>
          </a:ln>
        </p:spPr>
        <p:txBody>
          <a:bodyPr vert="horz" wrap="square" lIns="91782" tIns="45890" rIns="91782" bIns="45890" numCol="1" anchor="b" anchorCtr="0" compatLnSpc="1">
            <a:prstTxWarp prst="textNoShape">
              <a:avLst/>
            </a:prstTxWarp>
          </a:bodyPr>
          <a:lstStyle>
            <a:lvl1pPr defTabSz="927135">
              <a:defRPr sz="1200">
                <a:latin typeface="Calibri" pitchFamily="28" charset="0"/>
                <a:ea typeface="ＭＳ Ｐゴシック" charset="-128"/>
                <a:cs typeface="+mn-cs"/>
              </a:defRPr>
            </a:lvl1pPr>
          </a:lstStyle>
          <a:p>
            <a:pPr>
              <a:defRPr/>
            </a:pPr>
            <a:endParaRPr lang="fr-FR"/>
          </a:p>
        </p:txBody>
      </p:sp>
      <p:sp>
        <p:nvSpPr>
          <p:cNvPr id="136199" name="Rectangle 7"/>
          <p:cNvSpPr>
            <a:spLocks noGrp="1" noChangeArrowheads="1"/>
          </p:cNvSpPr>
          <p:nvPr>
            <p:ph type="sldNum" sz="quarter" idx="5"/>
          </p:nvPr>
        </p:nvSpPr>
        <p:spPr bwMode="auto">
          <a:xfrm>
            <a:off x="3850995" y="9431806"/>
            <a:ext cx="2946668" cy="496410"/>
          </a:xfrm>
          <a:prstGeom prst="rect">
            <a:avLst/>
          </a:prstGeom>
          <a:noFill/>
          <a:ln w="9525">
            <a:noFill/>
            <a:miter lim="800000"/>
            <a:headEnd/>
            <a:tailEnd/>
          </a:ln>
        </p:spPr>
        <p:txBody>
          <a:bodyPr vert="horz" wrap="square" lIns="91782" tIns="45890" rIns="91782" bIns="45890" numCol="1" anchor="b" anchorCtr="0" compatLnSpc="1">
            <a:prstTxWarp prst="textNoShape">
              <a:avLst/>
            </a:prstTxWarp>
          </a:bodyPr>
          <a:lstStyle>
            <a:lvl1pPr algn="r" defTabSz="927135">
              <a:defRPr sz="1200">
                <a:latin typeface="Calibri" pitchFamily="34" charset="0"/>
                <a:ea typeface="ＭＳ Ｐゴシック" charset="-128"/>
              </a:defRPr>
            </a:lvl1pPr>
          </a:lstStyle>
          <a:p>
            <a:pPr>
              <a:defRPr/>
            </a:pPr>
            <a:fld id="{A250DECF-D61B-48DA-93A2-BFB0FE9F53E9}" type="slidenum">
              <a:rPr lang="fr-FR"/>
              <a:pPr>
                <a:defRPr/>
              </a:pPr>
              <a:t>‹N°›</a:t>
            </a:fld>
            <a:endParaRPr lang="fr-FR"/>
          </a:p>
        </p:txBody>
      </p:sp>
    </p:spTree>
    <p:extLst>
      <p:ext uri="{BB962C8B-B14F-4D97-AF65-F5344CB8AC3E}">
        <p14:creationId xmlns:p14="http://schemas.microsoft.com/office/powerpoint/2010/main" val="332220772"/>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Calibri" pitchFamily="28" charset="0"/>
        <a:ea typeface="ＭＳ Ｐゴシック" charset="-128"/>
        <a:cs typeface="ＭＳ Ｐゴシック" charset="0"/>
      </a:defRPr>
    </a:lvl1pPr>
    <a:lvl2pPr marL="457200" algn="l" rtl="0" eaLnBrk="0" fontAlgn="base" hangingPunct="0">
      <a:spcBef>
        <a:spcPct val="30000"/>
      </a:spcBef>
      <a:spcAft>
        <a:spcPct val="0"/>
      </a:spcAft>
      <a:defRPr sz="1200" kern="1200">
        <a:solidFill>
          <a:schemeClr val="tx1"/>
        </a:solidFill>
        <a:latin typeface="Calibri" pitchFamily="28"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Calibri" pitchFamily="28"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Calibri" pitchFamily="28"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Calibri" pitchFamily="28"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 Target="../slides/slide1.xml"/><Relationship Id="rId1" Type="http://schemas.openxmlformats.org/officeDocument/2006/relationships/notesMaster" Target="../notesMasters/notesMaster1.xml"/><Relationship Id="rId4" Type="http://schemas.openxmlformats.org/officeDocument/2006/relationships/image" Target="../media/image5.jpeg"/></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Espace réservé de l'image des diapositives 1"/>
          <p:cNvSpPr>
            <a:spLocks noGrp="1" noRot="1" noChangeAspect="1" noTextEdit="1"/>
          </p:cNvSpPr>
          <p:nvPr>
            <p:ph type="sldImg"/>
          </p:nvPr>
        </p:nvSpPr>
        <p:spPr>
          <a:ln/>
        </p:spPr>
      </p:sp>
      <p:sp>
        <p:nvSpPr>
          <p:cNvPr id="49155" name="Espace réservé des commentaires 2"/>
          <p:cNvSpPr>
            <a:spLocks noGrp="1"/>
          </p:cNvSpPr>
          <p:nvPr>
            <p:ph type="body" idx="1"/>
          </p:nvPr>
        </p:nvSpPr>
        <p:spPr>
          <a:noFill/>
          <a:ln/>
        </p:spPr>
        <p:txBody>
          <a:bodyPr/>
          <a:lstStyle/>
          <a:p>
            <a:pPr eaLnBrk="1" hangingPunct="1">
              <a:buSzPct val="30000"/>
              <a:buFontTx/>
              <a:buBlip>
                <a:blip r:embed="rId3"/>
              </a:buBlip>
              <a:defRPr/>
            </a:pPr>
            <a:r>
              <a:rPr lang="fr-FR" sz="2400" b="1" dirty="0" smtClean="0">
                <a:solidFill>
                  <a:srgbClr val="333399"/>
                </a:solidFill>
              </a:rPr>
              <a:t>Objectifs de cette réunion de communication :</a:t>
            </a:r>
            <a:endParaRPr lang="fr-FR" sz="1600" b="1" dirty="0" smtClean="0">
              <a:solidFill>
                <a:srgbClr val="333399"/>
              </a:solidFill>
            </a:endParaRPr>
          </a:p>
          <a:p>
            <a:pPr marL="1000235" lvl="1" indent="-556041" eaLnBrk="1" hangingPunct="1">
              <a:lnSpc>
                <a:spcPct val="150000"/>
              </a:lnSpc>
              <a:spcBef>
                <a:spcPct val="20000"/>
              </a:spcBef>
              <a:buSzPct val="55000"/>
              <a:buBlip>
                <a:blip r:embed="rId4"/>
              </a:buBlip>
              <a:defRPr/>
            </a:pPr>
            <a:r>
              <a:rPr lang="fr-FR" sz="1800" kern="0" dirty="0" smtClean="0">
                <a:solidFill>
                  <a:srgbClr val="000000"/>
                </a:solidFill>
                <a:latin typeface="Arial"/>
              </a:rPr>
              <a:t>Marquer le début de la campagne de contractualisation 2013-2018</a:t>
            </a:r>
          </a:p>
          <a:p>
            <a:pPr marL="1000235" lvl="1" indent="-556041" eaLnBrk="1" hangingPunct="1">
              <a:lnSpc>
                <a:spcPct val="150000"/>
              </a:lnSpc>
              <a:spcBef>
                <a:spcPct val="20000"/>
              </a:spcBef>
              <a:buSzPct val="55000"/>
              <a:buBlip>
                <a:blip r:embed="rId4"/>
              </a:buBlip>
              <a:defRPr/>
            </a:pPr>
            <a:r>
              <a:rPr lang="fr-FR" sz="1800" kern="0" dirty="0" smtClean="0">
                <a:solidFill>
                  <a:srgbClr val="000000"/>
                </a:solidFill>
                <a:latin typeface="Arial"/>
              </a:rPr>
              <a:t>Comprendre la méthodologie de contractualisation et l’organisation retenues par l’ARSIF pour les CPOM 2013-2018</a:t>
            </a:r>
          </a:p>
          <a:p>
            <a:pPr marL="1000235" lvl="1" indent="-556041" eaLnBrk="1" hangingPunct="1">
              <a:lnSpc>
                <a:spcPct val="150000"/>
              </a:lnSpc>
              <a:spcBef>
                <a:spcPct val="20000"/>
              </a:spcBef>
              <a:buSzPct val="55000"/>
              <a:buBlip>
                <a:blip r:embed="rId4"/>
              </a:buBlip>
              <a:defRPr/>
            </a:pPr>
            <a:r>
              <a:rPr lang="fr-FR" sz="1800" kern="0" dirty="0" smtClean="0">
                <a:solidFill>
                  <a:srgbClr val="000000"/>
                </a:solidFill>
                <a:latin typeface="Arial"/>
              </a:rPr>
              <a:t>Savoir ce que chacun doit faire, quand et comment</a:t>
            </a:r>
          </a:p>
          <a:p>
            <a:pPr marL="1000235" lvl="1" indent="-556041" eaLnBrk="1" hangingPunct="1">
              <a:lnSpc>
                <a:spcPct val="150000"/>
              </a:lnSpc>
              <a:spcBef>
                <a:spcPct val="20000"/>
              </a:spcBef>
              <a:buSzPct val="55000"/>
              <a:buBlip>
                <a:blip r:embed="rId4"/>
              </a:buBlip>
              <a:defRPr/>
            </a:pPr>
            <a:r>
              <a:rPr lang="fr-FR" sz="1800" kern="0" dirty="0" smtClean="0">
                <a:solidFill>
                  <a:srgbClr val="000000"/>
                </a:solidFill>
                <a:latin typeface="Arial"/>
              </a:rPr>
              <a:t>Connaître les sources d’information sur le sujet (site Internet, contact@ …)</a:t>
            </a:r>
          </a:p>
          <a:p>
            <a:pPr defTabSz="920344">
              <a:defRPr/>
            </a:pPr>
            <a:endParaRPr lang="en-GB" dirty="0" smtClean="0">
              <a:latin typeface="Calibri" pitchFamily="34" charset="0"/>
              <a:ea typeface="ＭＳ Ｐゴシック" pitchFamily="34" charset="-128"/>
            </a:endParaRPr>
          </a:p>
          <a:p>
            <a:pPr defTabSz="920344">
              <a:defRPr/>
            </a:pPr>
            <a:r>
              <a:rPr lang="en-GB" dirty="0" err="1" smtClean="0">
                <a:latin typeface="Calibri" pitchFamily="34" charset="0"/>
                <a:ea typeface="ＭＳ Ｐゴシック" pitchFamily="34" charset="-128"/>
              </a:rPr>
              <a:t>Ce</a:t>
            </a:r>
            <a:r>
              <a:rPr lang="en-GB" dirty="0" smtClean="0">
                <a:latin typeface="Calibri" pitchFamily="34" charset="0"/>
                <a:ea typeface="ＭＳ Ｐゴシック" pitchFamily="34" charset="-128"/>
              </a:rPr>
              <a:t> </a:t>
            </a:r>
            <a:r>
              <a:rPr lang="en-GB" dirty="0" err="1" smtClean="0">
                <a:latin typeface="Calibri" pitchFamily="34" charset="0"/>
                <a:ea typeface="ＭＳ Ｐゴシック" pitchFamily="34" charset="-128"/>
              </a:rPr>
              <a:t>n’est</a:t>
            </a:r>
            <a:r>
              <a:rPr lang="en-GB" dirty="0" smtClean="0">
                <a:latin typeface="Calibri" pitchFamily="34" charset="0"/>
                <a:ea typeface="ＭＳ Ｐゴシック" pitchFamily="34" charset="-128"/>
              </a:rPr>
              <a:t> pas </a:t>
            </a:r>
            <a:r>
              <a:rPr lang="en-GB" dirty="0" err="1" smtClean="0">
                <a:latin typeface="Calibri" pitchFamily="34" charset="0"/>
                <a:ea typeface="ＭＳ Ｐゴシック" pitchFamily="34" charset="-128"/>
              </a:rPr>
              <a:t>une</a:t>
            </a:r>
            <a:r>
              <a:rPr lang="en-GB" dirty="0" smtClean="0">
                <a:latin typeface="Calibri" pitchFamily="34" charset="0"/>
                <a:ea typeface="ＭＳ Ｐゴシック" pitchFamily="34" charset="-128"/>
              </a:rPr>
              <a:t> </a:t>
            </a:r>
            <a:r>
              <a:rPr lang="en-GB" dirty="0" err="1" smtClean="0">
                <a:latin typeface="Calibri" pitchFamily="34" charset="0"/>
                <a:ea typeface="ＭＳ Ｐゴシック" pitchFamily="34" charset="-128"/>
              </a:rPr>
              <a:t>démarche</a:t>
            </a:r>
            <a:r>
              <a:rPr lang="en-GB" dirty="0" smtClean="0">
                <a:latin typeface="Calibri" pitchFamily="34" charset="0"/>
                <a:ea typeface="ＭＳ Ｐゴシック" pitchFamily="34" charset="-128"/>
              </a:rPr>
              <a:t> </a:t>
            </a:r>
            <a:r>
              <a:rPr lang="en-GB" dirty="0" err="1" smtClean="0">
                <a:latin typeface="Calibri" pitchFamily="34" charset="0"/>
                <a:ea typeface="ＭＳ Ｐゴシック" pitchFamily="34" charset="-128"/>
              </a:rPr>
              <a:t>ponctuelle</a:t>
            </a:r>
            <a:r>
              <a:rPr lang="en-GB" dirty="0" smtClean="0">
                <a:latin typeface="Calibri" pitchFamily="34" charset="0"/>
                <a:ea typeface="ＭＳ Ｐゴシック" pitchFamily="34" charset="-128"/>
              </a:rPr>
              <a:t> </a:t>
            </a:r>
            <a:r>
              <a:rPr lang="en-GB" dirty="0" err="1" smtClean="0">
                <a:latin typeface="Calibri" pitchFamily="34" charset="0"/>
                <a:ea typeface="ＭＳ Ｐゴシック" pitchFamily="34" charset="-128"/>
              </a:rPr>
              <a:t>mais</a:t>
            </a:r>
            <a:r>
              <a:rPr lang="en-GB" dirty="0" smtClean="0">
                <a:latin typeface="Calibri" pitchFamily="34" charset="0"/>
                <a:ea typeface="ＭＳ Ｐゴシック" pitchFamily="34" charset="-128"/>
              </a:rPr>
              <a:t> </a:t>
            </a:r>
            <a:r>
              <a:rPr lang="en-GB" dirty="0" err="1" smtClean="0">
                <a:latin typeface="Calibri" pitchFamily="34" charset="0"/>
                <a:ea typeface="ＭＳ Ｐゴシック" pitchFamily="34" charset="-128"/>
              </a:rPr>
              <a:t>échelonnée</a:t>
            </a:r>
            <a:r>
              <a:rPr lang="en-GB" dirty="0" smtClean="0">
                <a:latin typeface="Calibri" pitchFamily="34" charset="0"/>
                <a:ea typeface="ＭＳ Ｐゴシック" pitchFamily="34" charset="-128"/>
              </a:rPr>
              <a:t> </a:t>
            </a:r>
            <a:r>
              <a:rPr lang="en-GB" dirty="0" err="1" smtClean="0">
                <a:latin typeface="Calibri" pitchFamily="34" charset="0"/>
                <a:ea typeface="ＭＳ Ｐゴシック" pitchFamily="34" charset="-128"/>
              </a:rPr>
              <a:t>sur</a:t>
            </a:r>
            <a:r>
              <a:rPr lang="en-GB" dirty="0" smtClean="0">
                <a:latin typeface="Calibri" pitchFamily="34" charset="0"/>
                <a:ea typeface="ＭＳ Ｐゴシック" pitchFamily="34" charset="-128"/>
              </a:rPr>
              <a:t> 5 ans. </a:t>
            </a:r>
            <a:r>
              <a:rPr lang="en-GB" dirty="0" err="1" smtClean="0">
                <a:latin typeface="Calibri" pitchFamily="34" charset="0"/>
                <a:ea typeface="ＭＳ Ｐゴシック" pitchFamily="34" charset="-128"/>
              </a:rPr>
              <a:t>Cette</a:t>
            </a:r>
            <a:r>
              <a:rPr lang="en-GB" dirty="0" smtClean="0">
                <a:latin typeface="Calibri" pitchFamily="34" charset="0"/>
                <a:ea typeface="ＭＳ Ｐゴシック" pitchFamily="34" charset="-128"/>
              </a:rPr>
              <a:t> </a:t>
            </a:r>
            <a:r>
              <a:rPr lang="en-GB" dirty="0" err="1" smtClean="0">
                <a:latin typeface="Calibri" pitchFamily="34" charset="0"/>
                <a:ea typeface="ＭＳ Ｐゴシック" pitchFamily="34" charset="-128"/>
              </a:rPr>
              <a:t>démarche</a:t>
            </a:r>
            <a:r>
              <a:rPr lang="en-GB" dirty="0" smtClean="0">
                <a:latin typeface="Calibri" pitchFamily="34" charset="0"/>
                <a:ea typeface="ＭＳ Ｐゴシック" pitchFamily="34" charset="-128"/>
              </a:rPr>
              <a:t> </a:t>
            </a:r>
            <a:r>
              <a:rPr lang="en-GB" dirty="0" err="1" smtClean="0">
                <a:latin typeface="Calibri" pitchFamily="34" charset="0"/>
                <a:ea typeface="ＭＳ Ｐゴシック" pitchFamily="34" charset="-128"/>
              </a:rPr>
              <a:t>s’intègre</a:t>
            </a:r>
            <a:r>
              <a:rPr lang="en-GB" dirty="0" smtClean="0">
                <a:latin typeface="Calibri" pitchFamily="34" charset="0"/>
                <a:ea typeface="ＭＳ Ｐゴシック" pitchFamily="34" charset="-128"/>
              </a:rPr>
              <a:t> </a:t>
            </a:r>
            <a:r>
              <a:rPr lang="en-GB" dirty="0" err="1" smtClean="0">
                <a:latin typeface="Calibri" pitchFamily="34" charset="0"/>
                <a:ea typeface="ＭＳ Ｐゴシック" pitchFamily="34" charset="-128"/>
              </a:rPr>
              <a:t>pleinement</a:t>
            </a:r>
            <a:r>
              <a:rPr lang="en-GB" dirty="0" smtClean="0">
                <a:latin typeface="Calibri" pitchFamily="34" charset="0"/>
                <a:ea typeface="ＭＳ Ｐゴシック" pitchFamily="34" charset="-128"/>
              </a:rPr>
              <a:t> </a:t>
            </a:r>
            <a:r>
              <a:rPr lang="en-GB" dirty="0" err="1" smtClean="0">
                <a:latin typeface="Calibri" pitchFamily="34" charset="0"/>
                <a:ea typeface="ＭＳ Ｐゴシック" pitchFamily="34" charset="-128"/>
              </a:rPr>
              <a:t>dans</a:t>
            </a:r>
            <a:r>
              <a:rPr lang="en-GB" dirty="0" smtClean="0">
                <a:latin typeface="Calibri" pitchFamily="34" charset="0"/>
                <a:ea typeface="ＭＳ Ｐゴシック" pitchFamily="34" charset="-128"/>
              </a:rPr>
              <a:t> la </a:t>
            </a:r>
            <a:r>
              <a:rPr lang="en-GB" dirty="0" err="1" smtClean="0">
                <a:latin typeface="Calibri" pitchFamily="34" charset="0"/>
                <a:ea typeface="ＭＳ Ｐゴシック" pitchFamily="34" charset="-128"/>
              </a:rPr>
              <a:t>mise</a:t>
            </a:r>
            <a:r>
              <a:rPr lang="en-GB" dirty="0" smtClean="0">
                <a:latin typeface="Calibri" pitchFamily="34" charset="0"/>
                <a:ea typeface="ＭＳ Ｐゴシック" pitchFamily="34" charset="-128"/>
              </a:rPr>
              <a:t> en oeuvre et </a:t>
            </a:r>
            <a:r>
              <a:rPr lang="en-GB" dirty="0" err="1" smtClean="0">
                <a:latin typeface="Calibri" pitchFamily="34" charset="0"/>
                <a:ea typeface="ＭＳ Ｐゴシック" pitchFamily="34" charset="-128"/>
              </a:rPr>
              <a:t>l’évaluation</a:t>
            </a:r>
            <a:r>
              <a:rPr lang="en-GB" dirty="0" smtClean="0">
                <a:latin typeface="Calibri" pitchFamily="34" charset="0"/>
                <a:ea typeface="ＭＳ Ｐゴシック" pitchFamily="34" charset="-128"/>
              </a:rPr>
              <a:t> du SROS-PRS. </a:t>
            </a:r>
            <a:r>
              <a:rPr lang="en-GB" dirty="0" err="1" smtClean="0">
                <a:latin typeface="Calibri" pitchFamily="34" charset="0"/>
                <a:ea typeface="ＭＳ Ｐゴシック" pitchFamily="34" charset="-128"/>
              </a:rPr>
              <a:t>Cette</a:t>
            </a:r>
            <a:r>
              <a:rPr lang="en-GB" dirty="0" smtClean="0">
                <a:latin typeface="Calibri" pitchFamily="34" charset="0"/>
                <a:ea typeface="ＭＳ Ｐゴシック" pitchFamily="34" charset="-128"/>
              </a:rPr>
              <a:t> </a:t>
            </a:r>
            <a:r>
              <a:rPr lang="en-GB" dirty="0" err="1" smtClean="0">
                <a:latin typeface="Calibri" pitchFamily="34" charset="0"/>
                <a:ea typeface="ＭＳ Ｐゴシック" pitchFamily="34" charset="-128"/>
              </a:rPr>
              <a:t>démarche</a:t>
            </a:r>
            <a:r>
              <a:rPr lang="en-GB" dirty="0" smtClean="0">
                <a:latin typeface="Calibri" pitchFamily="34" charset="0"/>
                <a:ea typeface="ＭＳ Ｐゴシック" pitchFamily="34" charset="-128"/>
              </a:rPr>
              <a:t>, </a:t>
            </a:r>
            <a:r>
              <a:rPr lang="en-GB" dirty="0" err="1" smtClean="0">
                <a:latin typeface="Calibri" pitchFamily="34" charset="0"/>
                <a:ea typeface="ＭＳ Ｐゴシック" pitchFamily="34" charset="-128"/>
              </a:rPr>
              <a:t>spécifique</a:t>
            </a:r>
            <a:r>
              <a:rPr lang="en-GB" dirty="0" smtClean="0">
                <a:latin typeface="Calibri" pitchFamily="34" charset="0"/>
                <a:ea typeface="ＭＳ Ｐゴシック" pitchFamily="34" charset="-128"/>
              </a:rPr>
              <a:t> à </a:t>
            </a:r>
            <a:r>
              <a:rPr lang="en-GB" dirty="0" err="1" smtClean="0">
                <a:latin typeface="Calibri" pitchFamily="34" charset="0"/>
                <a:ea typeface="ＭＳ Ｐゴシック" pitchFamily="34" charset="-128"/>
              </a:rPr>
              <a:t>l’ARSIF</a:t>
            </a:r>
            <a:r>
              <a:rPr lang="en-GB" dirty="0" smtClean="0">
                <a:latin typeface="Calibri" pitchFamily="34" charset="0"/>
                <a:ea typeface="ＭＳ Ｐゴシック" pitchFamily="34" charset="-128"/>
              </a:rPr>
              <a:t>, a </a:t>
            </a:r>
            <a:r>
              <a:rPr lang="en-GB" dirty="0" err="1" smtClean="0">
                <a:latin typeface="Calibri" pitchFamily="34" charset="0"/>
                <a:ea typeface="ＭＳ Ｐゴシック" pitchFamily="34" charset="-128"/>
              </a:rPr>
              <a:t>été</a:t>
            </a:r>
            <a:r>
              <a:rPr lang="en-GB" dirty="0" smtClean="0">
                <a:latin typeface="Calibri" pitchFamily="34" charset="0"/>
                <a:ea typeface="ＭＳ Ｐゴシック" pitchFamily="34" charset="-128"/>
              </a:rPr>
              <a:t> </a:t>
            </a:r>
            <a:r>
              <a:rPr lang="en-GB" dirty="0" err="1" smtClean="0">
                <a:latin typeface="Calibri" pitchFamily="34" charset="0"/>
                <a:ea typeface="ＭＳ Ｐゴシック" pitchFamily="34" charset="-128"/>
              </a:rPr>
              <a:t>élaborée</a:t>
            </a:r>
            <a:r>
              <a:rPr lang="en-GB" dirty="0" smtClean="0">
                <a:latin typeface="Calibri" pitchFamily="34" charset="0"/>
                <a:ea typeface="ＭＳ Ｐゴシック" pitchFamily="34" charset="-128"/>
              </a:rPr>
              <a:t> avec un COPIL qui </a:t>
            </a:r>
            <a:r>
              <a:rPr lang="en-GB" dirty="0" err="1" smtClean="0">
                <a:latin typeface="Calibri" pitchFamily="34" charset="0"/>
                <a:ea typeface="ＭＳ Ｐゴシック" pitchFamily="34" charset="-128"/>
              </a:rPr>
              <a:t>s’est</a:t>
            </a:r>
            <a:r>
              <a:rPr lang="en-GB" dirty="0" smtClean="0">
                <a:latin typeface="Calibri" pitchFamily="34" charset="0"/>
                <a:ea typeface="ＭＳ Ｐゴシック" pitchFamily="34" charset="-128"/>
              </a:rPr>
              <a:t> </a:t>
            </a:r>
            <a:r>
              <a:rPr lang="en-GB" dirty="0" err="1" smtClean="0">
                <a:latin typeface="Calibri" pitchFamily="34" charset="0"/>
                <a:ea typeface="ＭＳ Ｐゴシック" pitchFamily="34" charset="-128"/>
              </a:rPr>
              <a:t>réuni</a:t>
            </a:r>
            <a:r>
              <a:rPr lang="en-GB" dirty="0" smtClean="0">
                <a:latin typeface="Calibri" pitchFamily="34" charset="0"/>
                <a:ea typeface="ＭＳ Ｐゴシック" pitchFamily="34" charset="-128"/>
              </a:rPr>
              <a:t> 8 </a:t>
            </a:r>
            <a:r>
              <a:rPr lang="en-GB" dirty="0" err="1" smtClean="0">
                <a:latin typeface="Calibri" pitchFamily="34" charset="0"/>
                <a:ea typeface="ＭＳ Ｐゴシック" pitchFamily="34" charset="-128"/>
              </a:rPr>
              <a:t>fois</a:t>
            </a:r>
            <a:r>
              <a:rPr lang="en-GB" dirty="0" smtClean="0">
                <a:latin typeface="Calibri" pitchFamily="34" charset="0"/>
                <a:ea typeface="ＭＳ Ｐゴシック" pitchFamily="34" charset="-128"/>
              </a:rPr>
              <a:t> en </a:t>
            </a:r>
            <a:r>
              <a:rPr lang="en-GB" dirty="0" err="1" smtClean="0">
                <a:latin typeface="Calibri" pitchFamily="34" charset="0"/>
                <a:ea typeface="ＭＳ Ｐゴシック" pitchFamily="34" charset="-128"/>
              </a:rPr>
              <a:t>deux</a:t>
            </a:r>
            <a:r>
              <a:rPr lang="en-GB" dirty="0" smtClean="0">
                <a:latin typeface="Calibri" pitchFamily="34" charset="0"/>
                <a:ea typeface="ＭＳ Ｐゴシック" pitchFamily="34" charset="-128"/>
              </a:rPr>
              <a:t> </a:t>
            </a:r>
            <a:r>
              <a:rPr lang="en-GB" dirty="0" err="1" smtClean="0">
                <a:latin typeface="Calibri" pitchFamily="34" charset="0"/>
                <a:ea typeface="ＭＳ Ｐゴシック" pitchFamily="34" charset="-128"/>
              </a:rPr>
              <a:t>ans</a:t>
            </a:r>
            <a:r>
              <a:rPr lang="en-GB" dirty="0" smtClean="0">
                <a:latin typeface="Calibri" pitchFamily="34" charset="0"/>
                <a:ea typeface="ＭＳ Ｐゴシック" pitchFamily="34" charset="-128"/>
              </a:rPr>
              <a:t> et qui a </a:t>
            </a:r>
            <a:r>
              <a:rPr lang="en-GB" dirty="0" err="1" smtClean="0">
                <a:latin typeface="Calibri" pitchFamily="34" charset="0"/>
                <a:ea typeface="ＭＳ Ｐゴシック" pitchFamily="34" charset="-128"/>
              </a:rPr>
              <a:t>rassemblé</a:t>
            </a:r>
            <a:r>
              <a:rPr lang="en-GB" dirty="0" smtClean="0">
                <a:latin typeface="Calibri" pitchFamily="34" charset="0"/>
                <a:ea typeface="ＭＳ Ｐゴシック" pitchFamily="34" charset="-128"/>
              </a:rPr>
              <a:t> les </a:t>
            </a:r>
            <a:r>
              <a:rPr lang="en-GB" dirty="0" err="1" smtClean="0">
                <a:latin typeface="Calibri" pitchFamily="34" charset="0"/>
                <a:ea typeface="ＭＳ Ｐゴシック" pitchFamily="34" charset="-128"/>
              </a:rPr>
              <a:t>représentants</a:t>
            </a:r>
            <a:r>
              <a:rPr lang="en-GB" dirty="0" smtClean="0">
                <a:latin typeface="Calibri" pitchFamily="34" charset="0"/>
                <a:ea typeface="ＭＳ Ｐゴシック" pitchFamily="34" charset="-128"/>
              </a:rPr>
              <a:t> des organisations </a:t>
            </a:r>
            <a:r>
              <a:rPr lang="en-GB" dirty="0" err="1" smtClean="0">
                <a:latin typeface="Calibri" pitchFamily="34" charset="0"/>
                <a:ea typeface="ＭＳ Ｐゴシック" pitchFamily="34" charset="-128"/>
              </a:rPr>
              <a:t>professionnelles</a:t>
            </a:r>
            <a:r>
              <a:rPr lang="en-GB" dirty="0" smtClean="0">
                <a:latin typeface="Calibri" pitchFamily="34" charset="0"/>
                <a:ea typeface="ＭＳ Ｐゴシック" pitchFamily="34" charset="-128"/>
              </a:rPr>
              <a:t> (FHF, FEHAP, FHP, URIOPSS, URPS-</a:t>
            </a:r>
            <a:r>
              <a:rPr lang="en-GB" dirty="0" err="1" smtClean="0">
                <a:latin typeface="Calibri" pitchFamily="34" charset="0"/>
                <a:ea typeface="ＭＳ Ｐゴシック" pitchFamily="34" charset="-128"/>
              </a:rPr>
              <a:t>Médecins</a:t>
            </a:r>
            <a:r>
              <a:rPr lang="en-GB" dirty="0" smtClean="0">
                <a:latin typeface="Calibri" pitchFamily="34" charset="0"/>
                <a:ea typeface="ＭＳ Ｐゴシック" pitchFamily="34" charset="-128"/>
              </a:rPr>
              <a:t>), de </a:t>
            </a:r>
            <a:r>
              <a:rPr lang="en-GB" dirty="0" err="1" smtClean="0">
                <a:latin typeface="Calibri" pitchFamily="34" charset="0"/>
                <a:ea typeface="ＭＳ Ｐゴシック" pitchFamily="34" charset="-128"/>
              </a:rPr>
              <a:t>l’AP</a:t>
            </a:r>
            <a:r>
              <a:rPr lang="en-GB" dirty="0" smtClean="0">
                <a:latin typeface="Calibri" pitchFamily="34" charset="0"/>
                <a:ea typeface="ＭＳ Ｐゴシック" pitchFamily="34" charset="-128"/>
              </a:rPr>
              <a:t>-HP, des DT et du </a:t>
            </a:r>
            <a:r>
              <a:rPr lang="en-GB" dirty="0" err="1" smtClean="0">
                <a:latin typeface="Calibri" pitchFamily="34" charset="0"/>
                <a:ea typeface="ＭＳ Ｐゴシック" pitchFamily="34" charset="-128"/>
              </a:rPr>
              <a:t>siège</a:t>
            </a:r>
            <a:r>
              <a:rPr lang="en-GB" dirty="0" smtClean="0">
                <a:latin typeface="Calibri" pitchFamily="34" charset="0"/>
                <a:ea typeface="ＭＳ Ｐゴシック" pitchFamily="34" charset="-128"/>
              </a:rPr>
              <a:t> de </a:t>
            </a:r>
            <a:r>
              <a:rPr lang="en-GB" dirty="0" err="1" smtClean="0">
                <a:latin typeface="Calibri" pitchFamily="34" charset="0"/>
                <a:ea typeface="ＭＳ Ｐゴシック" pitchFamily="34" charset="-128"/>
              </a:rPr>
              <a:t>l’ARS</a:t>
            </a:r>
            <a:r>
              <a:rPr lang="en-GB" dirty="0" smtClean="0">
                <a:latin typeface="Calibri" pitchFamily="34" charset="0"/>
                <a:ea typeface="ＭＳ Ｐゴシック" pitchFamily="34" charset="-128"/>
              </a:rPr>
              <a:t>…</a:t>
            </a:r>
          </a:p>
          <a:p>
            <a:pPr defTabSz="920344">
              <a:defRPr/>
            </a:pPr>
            <a:endParaRPr lang="en-GB" dirty="0" smtClean="0">
              <a:latin typeface="Calibri" pitchFamily="34" charset="0"/>
              <a:ea typeface="ＭＳ Ｐゴシック" pitchFamily="34" charset="-128"/>
            </a:endParaRPr>
          </a:p>
          <a:p>
            <a:pPr marL="345129" indent="-345129" algn="just">
              <a:spcBef>
                <a:spcPct val="20000"/>
              </a:spcBef>
              <a:defRPr/>
            </a:pPr>
            <a:r>
              <a:rPr lang="fr-FR" sz="1400" b="1" dirty="0" smtClean="0">
                <a:cs typeface="Arial" charset="0"/>
              </a:rPr>
              <a:t>Un contexte en évolution p</a:t>
            </a:r>
            <a:r>
              <a:rPr lang="fr-FR" sz="1400" b="1" kern="0" dirty="0" smtClean="0">
                <a:latin typeface="Arial" pitchFamily="34" charset="0"/>
                <a:cs typeface="Arial" pitchFamily="34" charset="0"/>
              </a:rPr>
              <a:t>ar rapport à la campagne de contractualisation de 2007 :</a:t>
            </a:r>
            <a:endParaRPr lang="fr-FR" sz="300" dirty="0" smtClean="0">
              <a:solidFill>
                <a:srgbClr val="000000"/>
              </a:solidFill>
              <a:cs typeface="Arial" charset="0"/>
            </a:endParaRPr>
          </a:p>
          <a:p>
            <a:pPr marL="719018" indent="-268434" algn="just">
              <a:spcBef>
                <a:spcPts val="604"/>
              </a:spcBef>
              <a:spcAft>
                <a:spcPts val="604"/>
              </a:spcAft>
              <a:buFont typeface="Arial" charset="0"/>
              <a:buChar char="•"/>
              <a:defRPr/>
            </a:pPr>
            <a:r>
              <a:rPr lang="fr-FR" dirty="0" smtClean="0">
                <a:solidFill>
                  <a:srgbClr val="000000"/>
                </a:solidFill>
                <a:cs typeface="Arial" charset="0"/>
              </a:rPr>
              <a:t>Nouvelles missions de l’</a:t>
            </a:r>
            <a:r>
              <a:rPr lang="fr-FR" altLang="ja-JP" dirty="0" smtClean="0">
                <a:solidFill>
                  <a:srgbClr val="000000"/>
                </a:solidFill>
                <a:cs typeface="Arial" charset="0"/>
              </a:rPr>
              <a:t>ARS (Orientation patient Vs hôpital : Art. L. 1431-1 et suivants du CSP)</a:t>
            </a:r>
          </a:p>
          <a:p>
            <a:pPr marL="719018" indent="-268434" algn="just">
              <a:spcBef>
                <a:spcPts val="604"/>
              </a:spcBef>
              <a:spcAft>
                <a:spcPts val="604"/>
              </a:spcAft>
              <a:buFont typeface="Arial" charset="0"/>
              <a:buChar char="•"/>
              <a:defRPr/>
            </a:pPr>
            <a:r>
              <a:rPr lang="fr-FR" dirty="0" smtClean="0">
                <a:cs typeface="Arial" charset="0"/>
              </a:rPr>
              <a:t>Validation des projets d’établissement ne relevant plus des attributions de l’Agence (</a:t>
            </a:r>
            <a:r>
              <a:rPr lang="da-DK" dirty="0" smtClean="0">
                <a:cs typeface="Arial" charset="0"/>
              </a:rPr>
              <a:t>Art. L. 6143-1 et L.6143-2 du CSP)</a:t>
            </a:r>
            <a:endParaRPr lang="fr-FR" dirty="0" smtClean="0">
              <a:cs typeface="Arial" charset="0"/>
            </a:endParaRPr>
          </a:p>
          <a:p>
            <a:pPr marL="719018" indent="-268434" algn="just">
              <a:spcBef>
                <a:spcPts val="604"/>
              </a:spcBef>
              <a:spcAft>
                <a:spcPts val="604"/>
              </a:spcAft>
              <a:buFont typeface="Arial" charset="0"/>
              <a:buChar char="•"/>
              <a:defRPr/>
            </a:pPr>
            <a:r>
              <a:rPr lang="fr-FR" dirty="0" smtClean="0">
                <a:cs typeface="Arial" charset="0"/>
              </a:rPr>
              <a:t>Autonomie accrue du Directeur d’</a:t>
            </a:r>
            <a:r>
              <a:rPr lang="fr-FR" altLang="ja-JP" dirty="0" smtClean="0">
                <a:cs typeface="Arial" charset="0"/>
              </a:rPr>
              <a:t>établissement public dans la gestion et le pilotage interne (Art. L. 6143-7 et L. 6143-1 du CSP)</a:t>
            </a:r>
          </a:p>
          <a:p>
            <a:pPr marL="719018" indent="-268434" algn="just">
              <a:spcBef>
                <a:spcPts val="604"/>
              </a:spcBef>
              <a:spcAft>
                <a:spcPts val="604"/>
              </a:spcAft>
              <a:buFont typeface="Arial" charset="0"/>
              <a:buChar char="•"/>
              <a:defRPr/>
            </a:pPr>
            <a:r>
              <a:rPr lang="fr-FR" dirty="0" smtClean="0">
                <a:cs typeface="Arial" charset="0"/>
              </a:rPr>
              <a:t>Renforcement des obligations sur les modalités d’</a:t>
            </a:r>
            <a:r>
              <a:rPr lang="fr-FR" altLang="ja-JP" dirty="0" smtClean="0">
                <a:cs typeface="Arial" charset="0"/>
              </a:rPr>
              <a:t>attribution des MIG et des AC (CJCE, 7 décembre 2000, </a:t>
            </a:r>
            <a:r>
              <a:rPr lang="fr-FR" altLang="ja-JP" i="1" dirty="0" smtClean="0">
                <a:cs typeface="Arial" charset="0"/>
              </a:rPr>
              <a:t>Arrêt </a:t>
            </a:r>
            <a:r>
              <a:rPr lang="fr-FR" altLang="ja-JP" i="1" dirty="0" err="1" smtClean="0">
                <a:cs typeface="Arial" charset="0"/>
              </a:rPr>
              <a:t>Telaustria</a:t>
            </a:r>
            <a:r>
              <a:rPr lang="fr-FR" altLang="ja-JP" i="1" dirty="0" smtClean="0">
                <a:cs typeface="Arial" charset="0"/>
              </a:rPr>
              <a:t> </a:t>
            </a:r>
            <a:r>
              <a:rPr lang="fr-FR" altLang="ja-JP" dirty="0" smtClean="0">
                <a:cs typeface="Arial" charset="0"/>
              </a:rPr>
              <a:t>; CJCE, 24 juillet 2003, </a:t>
            </a:r>
            <a:r>
              <a:rPr lang="fr-FR" altLang="ja-JP" i="1" dirty="0" smtClean="0">
                <a:cs typeface="Arial" charset="0"/>
              </a:rPr>
              <a:t>Arrêt Altmark</a:t>
            </a:r>
            <a:r>
              <a:rPr lang="fr-FR" altLang="ja-JP" dirty="0" smtClean="0">
                <a:cs typeface="Arial" charset="0"/>
              </a:rPr>
              <a:t>)</a:t>
            </a:r>
          </a:p>
          <a:p>
            <a:pPr marL="719018" indent="-268434" algn="just">
              <a:spcBef>
                <a:spcPts val="604"/>
              </a:spcBef>
              <a:spcAft>
                <a:spcPts val="604"/>
              </a:spcAft>
              <a:buFont typeface="Arial" charset="0"/>
              <a:buChar char="•"/>
              <a:defRPr/>
            </a:pPr>
            <a:r>
              <a:rPr lang="fr-FR" dirty="0" smtClean="0">
                <a:cs typeface="Arial" charset="0"/>
              </a:rPr>
              <a:t>Suppression des OQOS, et proposition d</a:t>
            </a:r>
            <a:r>
              <a:rPr lang="fr-FR" altLang="ja-JP" dirty="0" smtClean="0">
                <a:cs typeface="Arial" charset="0"/>
              </a:rPr>
              <a:t>’indicateurs de pilotage de l’activité (IPA) non opposables (Décret du 17 février 2012) non retenue par l’ARSIF</a:t>
            </a:r>
          </a:p>
          <a:p>
            <a:pPr defTabSz="920344">
              <a:defRPr/>
            </a:pPr>
            <a:endParaRPr lang="en-GB" dirty="0" smtClean="0">
              <a:latin typeface="Calibri" pitchFamily="34" charset="0"/>
              <a:ea typeface="ＭＳ Ｐゴシック" pitchFamily="34" charset="-128"/>
            </a:endParaRPr>
          </a:p>
          <a:p>
            <a:endParaRPr lang="fr-FR" dirty="0" smtClean="0">
              <a:latin typeface="Calibri" pitchFamily="34" charset="0"/>
              <a:ea typeface="ＭＳ Ｐゴシック" pitchFamily="34" charset="-128"/>
            </a:endParaRPr>
          </a:p>
        </p:txBody>
      </p:sp>
      <p:sp>
        <p:nvSpPr>
          <p:cNvPr id="49156" name="Espace réservé du numéro de diapositive 4"/>
          <p:cNvSpPr>
            <a:spLocks noGrp="1"/>
          </p:cNvSpPr>
          <p:nvPr>
            <p:ph type="sldNum" sz="quarter" idx="5"/>
          </p:nvPr>
        </p:nvSpPr>
        <p:spPr>
          <a:noFill/>
        </p:spPr>
        <p:txBody>
          <a:bodyPr/>
          <a:lstStyle/>
          <a:p>
            <a:pPr defTabSz="923539"/>
            <a:fld id="{F307EE34-F091-4C38-8279-F0D804E6DE35}" type="slidenum">
              <a:rPr lang="fr-FR" smtClean="0">
                <a:ea typeface="ＭＳ Ｐゴシック" pitchFamily="34" charset="-128"/>
              </a:rPr>
              <a:pPr defTabSz="923539"/>
              <a:t>1</a:t>
            </a:fld>
            <a:endParaRPr lang="fr-FR" dirty="0" smtClean="0">
              <a:ea typeface="ＭＳ Ｐゴシック"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Espace réservé de l'image des diapositives 1"/>
          <p:cNvSpPr>
            <a:spLocks noGrp="1" noRot="1" noChangeAspect="1" noTextEdit="1"/>
          </p:cNvSpPr>
          <p:nvPr>
            <p:ph type="sldImg"/>
          </p:nvPr>
        </p:nvSpPr>
        <p:spPr>
          <a:ln/>
        </p:spPr>
      </p:sp>
      <p:sp>
        <p:nvSpPr>
          <p:cNvPr id="54275" name="Espace réservé des commentaires 2"/>
          <p:cNvSpPr>
            <a:spLocks noGrp="1"/>
          </p:cNvSpPr>
          <p:nvPr>
            <p:ph type="body" idx="1"/>
          </p:nvPr>
        </p:nvSpPr>
        <p:spPr>
          <a:noFill/>
          <a:ln/>
        </p:spPr>
        <p:txBody>
          <a:bodyPr/>
          <a:lstStyle/>
          <a:p>
            <a:r>
              <a:rPr lang="fr-FR" dirty="0" smtClean="0">
                <a:latin typeface="Calibri" pitchFamily="34" charset="0"/>
                <a:ea typeface="ＭＳ Ｐゴシック" pitchFamily="34" charset="-128"/>
              </a:rPr>
              <a:t>Principes directeurs arbitrés en COPIL</a:t>
            </a:r>
            <a:r>
              <a:rPr lang="fr-FR" baseline="0" dirty="0" smtClean="0">
                <a:latin typeface="Calibri" pitchFamily="34" charset="0"/>
                <a:ea typeface="ＭＳ Ｐゴシック" pitchFamily="34" charset="-128"/>
              </a:rPr>
              <a:t> : a</a:t>
            </a:r>
            <a:r>
              <a:rPr lang="fr-FR" dirty="0" smtClean="0">
                <a:latin typeface="Calibri" pitchFamily="34" charset="0"/>
                <a:ea typeface="ＭＳ Ｐゴシック" pitchFamily="34" charset="-128"/>
              </a:rPr>
              <a:t>lors que le CPOM 2007 pouvait contenir jusqu’à 25 annexes et ~800 indicateurs, le </a:t>
            </a:r>
            <a:r>
              <a:rPr lang="fr-FR" b="1" u="sng" dirty="0" smtClean="0">
                <a:latin typeface="Calibri" pitchFamily="34" charset="0"/>
                <a:ea typeface="ＭＳ Ｐゴシック" pitchFamily="34" charset="-128"/>
              </a:rPr>
              <a:t>CPOM 2013 s’articule autour de 4 annexes </a:t>
            </a:r>
            <a:r>
              <a:rPr lang="fr-FR" dirty="0" smtClean="0">
                <a:latin typeface="Calibri" pitchFamily="34" charset="0"/>
                <a:ea typeface="ＭＳ Ｐゴシック" pitchFamily="34" charset="-128"/>
              </a:rPr>
              <a:t>parmi lesquelles 3 à 10 engagements sont à définir et à choisir par établissement en fonction du diagnostic et des orientations stratégiques retenues.</a:t>
            </a:r>
          </a:p>
        </p:txBody>
      </p:sp>
      <p:sp>
        <p:nvSpPr>
          <p:cNvPr id="54276" name="Espace réservé du numéro de diapositive 3"/>
          <p:cNvSpPr>
            <a:spLocks noGrp="1"/>
          </p:cNvSpPr>
          <p:nvPr>
            <p:ph type="sldNum" sz="quarter" idx="5"/>
          </p:nvPr>
        </p:nvSpPr>
        <p:spPr>
          <a:noFill/>
        </p:spPr>
        <p:txBody>
          <a:bodyPr/>
          <a:lstStyle/>
          <a:p>
            <a:pPr defTabSz="926735"/>
            <a:fld id="{94C08036-04CA-4F53-8A6D-B6763A5FE299}" type="slidenum">
              <a:rPr lang="fr-FR" smtClean="0">
                <a:ea typeface="ＭＳ Ｐゴシック" pitchFamily="34" charset="-128"/>
              </a:rPr>
              <a:pPr defTabSz="926735"/>
              <a:t>2</a:t>
            </a:fld>
            <a:endParaRPr lang="fr-FR" dirty="0" smtClean="0">
              <a:ea typeface="ＭＳ Ｐゴシック"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Espace réservé de l'image des diapositives 1"/>
          <p:cNvSpPr>
            <a:spLocks noGrp="1" noRot="1" noChangeAspect="1" noTextEdit="1"/>
          </p:cNvSpPr>
          <p:nvPr>
            <p:ph type="sldImg"/>
          </p:nvPr>
        </p:nvSpPr>
        <p:spPr>
          <a:ln/>
        </p:spPr>
      </p:sp>
      <p:sp>
        <p:nvSpPr>
          <p:cNvPr id="55299" name="Espace réservé des commentaires 2"/>
          <p:cNvSpPr>
            <a:spLocks noGrp="1"/>
          </p:cNvSpPr>
          <p:nvPr>
            <p:ph type="body" idx="1"/>
          </p:nvPr>
        </p:nvSpPr>
        <p:spPr>
          <a:noFill/>
          <a:ln/>
        </p:spPr>
        <p:txBody>
          <a:bodyPr/>
          <a:lstStyle/>
          <a:p>
            <a:endParaRPr lang="fr-FR" dirty="0" smtClean="0">
              <a:latin typeface="Calibri" pitchFamily="34" charset="0"/>
              <a:ea typeface="ＭＳ Ｐゴシック" pitchFamily="34" charset="-128"/>
            </a:endParaRPr>
          </a:p>
        </p:txBody>
      </p:sp>
      <p:sp>
        <p:nvSpPr>
          <p:cNvPr id="55300" name="Espace réservé du numéro de diapositive 3"/>
          <p:cNvSpPr>
            <a:spLocks noGrp="1"/>
          </p:cNvSpPr>
          <p:nvPr>
            <p:ph type="sldNum" sz="quarter" idx="5"/>
          </p:nvPr>
        </p:nvSpPr>
        <p:spPr>
          <a:noFill/>
        </p:spPr>
        <p:txBody>
          <a:bodyPr/>
          <a:lstStyle/>
          <a:p>
            <a:pPr defTabSz="926735"/>
            <a:fld id="{4CAF63DD-0CF1-4114-97B4-E829AC4CD2B4}" type="slidenum">
              <a:rPr lang="fr-FR" smtClean="0">
                <a:ea typeface="ＭＳ Ｐゴシック" pitchFamily="34" charset="-128"/>
              </a:rPr>
              <a:pPr defTabSz="926735"/>
              <a:t>3</a:t>
            </a:fld>
            <a:endParaRPr lang="fr-FR" dirty="0" smtClean="0">
              <a:ea typeface="ＭＳ Ｐゴシック"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Espace réservé de l'image des diapositives 1"/>
          <p:cNvSpPr>
            <a:spLocks noGrp="1" noRot="1" noChangeAspect="1" noTextEdit="1"/>
          </p:cNvSpPr>
          <p:nvPr>
            <p:ph type="sldImg"/>
          </p:nvPr>
        </p:nvSpPr>
        <p:spPr>
          <a:ln/>
        </p:spPr>
      </p:sp>
      <p:sp>
        <p:nvSpPr>
          <p:cNvPr id="56323" name="Espace réservé des commentaires 2"/>
          <p:cNvSpPr>
            <a:spLocks noGrp="1"/>
          </p:cNvSpPr>
          <p:nvPr>
            <p:ph type="body" idx="1"/>
          </p:nvPr>
        </p:nvSpPr>
        <p:spPr>
          <a:noFill/>
          <a:ln/>
        </p:spPr>
        <p:txBody>
          <a:bodyPr/>
          <a:lstStyle/>
          <a:p>
            <a:pPr marL="1263875" indent="-274825">
              <a:defRPr/>
            </a:pPr>
            <a:r>
              <a:rPr lang="en-GB" b="1" dirty="0" smtClean="0">
                <a:solidFill>
                  <a:srgbClr val="FF0000"/>
                </a:solidFill>
                <a:latin typeface="Calibri" pitchFamily="34" charset="0"/>
                <a:ea typeface="ＭＳ Ｐゴシック" pitchFamily="34" charset="-128"/>
              </a:rPr>
              <a:t>1°   </a:t>
            </a:r>
            <a:r>
              <a:rPr lang="fr-FR" dirty="0" smtClean="0"/>
              <a:t>Se positionner dans la prise en charge des pathologies chroniques</a:t>
            </a:r>
          </a:p>
          <a:p>
            <a:pPr marL="1263875" indent="-274825">
              <a:buFont typeface="Wingdings" pitchFamily="2" charset="2"/>
              <a:buChar char="Ø"/>
              <a:defRPr/>
            </a:pPr>
            <a:r>
              <a:rPr lang="fr-FR" dirty="0" smtClean="0"/>
              <a:t>Adapter les modalités d’entrée aux types d’hospitalisation (personnes âgées, personnes handicapées, programmé…)</a:t>
            </a:r>
          </a:p>
          <a:p>
            <a:pPr marL="1263875" indent="-274825">
              <a:buFont typeface="Wingdings" pitchFamily="2" charset="2"/>
              <a:buChar char="Ø"/>
              <a:defRPr/>
            </a:pPr>
            <a:r>
              <a:rPr lang="fr-FR" dirty="0" smtClean="0"/>
              <a:t>Faciliter les modalités de sortie</a:t>
            </a:r>
          </a:p>
          <a:p>
            <a:pPr marL="1263875" indent="-274825">
              <a:buFont typeface="Wingdings" pitchFamily="2" charset="2"/>
              <a:buChar char="Ø"/>
              <a:defRPr/>
            </a:pPr>
            <a:r>
              <a:rPr lang="fr-FR" dirty="0" smtClean="0"/>
              <a:t>Renforcer les actions de prévention et de dépistage</a:t>
            </a:r>
          </a:p>
          <a:p>
            <a:pPr marL="1263875" indent="-274825">
              <a:buFont typeface="Wingdings" pitchFamily="2" charset="2"/>
              <a:buChar char="Ø"/>
              <a:defRPr/>
            </a:pPr>
            <a:r>
              <a:rPr lang="fr-FR" dirty="0" smtClean="0"/>
              <a:t>S’impliquer dans les réseaux et plateformes</a:t>
            </a:r>
          </a:p>
          <a:p>
            <a:pPr marL="1263875" indent="-274825">
              <a:defRPr/>
            </a:pPr>
            <a:endParaRPr lang="fr-FR" dirty="0" smtClean="0"/>
          </a:p>
          <a:p>
            <a:pPr marL="1263875" indent="-274825">
              <a:defRPr/>
            </a:pPr>
            <a:r>
              <a:rPr lang="fr-FR" b="1" dirty="0" smtClean="0">
                <a:solidFill>
                  <a:srgbClr val="FF0000"/>
                </a:solidFill>
              </a:rPr>
              <a:t>2°  </a:t>
            </a:r>
            <a:r>
              <a:rPr lang="fr-FR" dirty="0" smtClean="0"/>
              <a:t>Fluidité des prises en charge</a:t>
            </a:r>
          </a:p>
          <a:p>
            <a:pPr marL="1263875" indent="-274825">
              <a:buFont typeface="Wingdings" pitchFamily="2" charset="2"/>
              <a:buChar char="Ø"/>
              <a:defRPr/>
            </a:pPr>
            <a:r>
              <a:rPr lang="fr-FR" dirty="0" smtClean="0"/>
              <a:t>Maillage territorial (gradation de l’offre de soins pour la PDSES,  concentration des plateaux techniques…)</a:t>
            </a:r>
          </a:p>
          <a:p>
            <a:pPr marL="1263875" indent="-274825">
              <a:buFont typeface="Wingdings" pitchFamily="2" charset="2"/>
              <a:buChar char="Ø"/>
              <a:defRPr/>
            </a:pPr>
            <a:r>
              <a:rPr lang="fr-FR" dirty="0" smtClean="0"/>
              <a:t>Organisation de recours au niveau départemental/régional de l’offre de soins</a:t>
            </a:r>
          </a:p>
          <a:p>
            <a:pPr marL="1263875" indent="-274825">
              <a:buFont typeface="Wingdings" pitchFamily="2" charset="2"/>
              <a:buChar char="Ø"/>
              <a:defRPr/>
            </a:pPr>
            <a:r>
              <a:rPr lang="fr-FR" dirty="0" smtClean="0"/>
              <a:t>Optimiser l’organisation de l’offre</a:t>
            </a:r>
          </a:p>
          <a:p>
            <a:pPr marL="1263875" indent="-274825">
              <a:buFont typeface="Wingdings" pitchFamily="2" charset="2"/>
              <a:buChar char="Ø"/>
              <a:defRPr/>
            </a:pPr>
            <a:endParaRPr lang="fr-FR" dirty="0" smtClean="0"/>
          </a:p>
          <a:p>
            <a:pPr marL="1263875" indent="-274825">
              <a:defRPr/>
            </a:pPr>
            <a:r>
              <a:rPr lang="fr-FR" b="1" dirty="0" smtClean="0"/>
              <a:t>3°  </a:t>
            </a:r>
            <a:r>
              <a:rPr lang="fr-FR" dirty="0" smtClean="0"/>
              <a:t>Adapter les formations des professionnels de santé aux pathologies et besoins de la population</a:t>
            </a:r>
          </a:p>
          <a:p>
            <a:pPr marL="1263875" indent="-274825">
              <a:buFont typeface="Wingdings" pitchFamily="2" charset="2"/>
              <a:buChar char="Ø"/>
              <a:defRPr/>
            </a:pPr>
            <a:r>
              <a:rPr lang="fr-FR" dirty="0" smtClean="0"/>
              <a:t>Développer les soins de premier recours en favorisant l’installation de professionnels de santé les zones déficitaires</a:t>
            </a:r>
          </a:p>
          <a:p>
            <a:pPr marL="1263875" indent="-274825">
              <a:buFont typeface="Wingdings" pitchFamily="2" charset="2"/>
              <a:buChar char="Ø"/>
              <a:defRPr/>
            </a:pPr>
            <a:r>
              <a:rPr lang="fr-FR" dirty="0" smtClean="0"/>
              <a:t>Constituer des équipes médicales territoriales</a:t>
            </a:r>
          </a:p>
          <a:p>
            <a:pPr marL="1263875" indent="-274825">
              <a:buFont typeface="Wingdings" pitchFamily="2" charset="2"/>
              <a:buChar char="Ø"/>
              <a:defRPr/>
            </a:pPr>
            <a:endParaRPr lang="fr-FR" dirty="0" smtClean="0"/>
          </a:p>
          <a:p>
            <a:pPr marL="1263875" indent="-274825">
              <a:defRPr/>
            </a:pPr>
            <a:r>
              <a:rPr lang="fr-FR" b="1" dirty="0" smtClean="0"/>
              <a:t>4°  </a:t>
            </a:r>
            <a:r>
              <a:rPr lang="fr-FR" dirty="0" smtClean="0"/>
              <a:t>Optimisation de la gestion et de la production de soins/au parcours de santé du patient</a:t>
            </a:r>
          </a:p>
          <a:p>
            <a:pPr marL="1263875" indent="-274825">
              <a:buFont typeface="Wingdings" pitchFamily="2" charset="2"/>
              <a:buChar char="Ø"/>
              <a:defRPr/>
            </a:pPr>
            <a:r>
              <a:rPr lang="fr-FR" dirty="0" smtClean="0"/>
              <a:t>Optimisation des moyens  et préservation des capacités d’investissement </a:t>
            </a:r>
          </a:p>
          <a:p>
            <a:pPr marL="1263875" indent="-274825">
              <a:buFont typeface="Wingdings" pitchFamily="2" charset="2"/>
              <a:buChar char="Ø"/>
              <a:defRPr/>
            </a:pPr>
            <a:r>
              <a:rPr lang="fr-FR" dirty="0" smtClean="0"/>
              <a:t>Mutualisation des moyens et partage de ressources </a:t>
            </a:r>
          </a:p>
          <a:p>
            <a:pPr marL="1263875" indent="-274825">
              <a:buFont typeface="Wingdings" pitchFamily="2" charset="2"/>
              <a:buChar char="Ø"/>
              <a:defRPr/>
            </a:pPr>
            <a:r>
              <a:rPr lang="fr-FR" dirty="0" smtClean="0"/>
              <a:t>Coordination et optimisation des investissements hospitaliers</a:t>
            </a:r>
          </a:p>
          <a:p>
            <a:pPr marL="1263875" indent="-274825">
              <a:buFont typeface="Wingdings" pitchFamily="2" charset="2"/>
              <a:buChar char="Ø"/>
              <a:defRPr/>
            </a:pPr>
            <a:endParaRPr lang="fr-FR" dirty="0" smtClean="0"/>
          </a:p>
          <a:p>
            <a:pPr marL="1263875" indent="-274825">
              <a:defRPr/>
            </a:pPr>
            <a:r>
              <a:rPr lang="fr-FR" b="1" dirty="0" smtClean="0"/>
              <a:t>5° </a:t>
            </a:r>
            <a:r>
              <a:rPr lang="fr-FR" dirty="0" smtClean="0"/>
              <a:t>Progression sur les 6 indicateurs qualité HAS généralisés retenus dans le SROS et sur le management de la qualité</a:t>
            </a:r>
          </a:p>
          <a:p>
            <a:pPr marL="1263875" indent="-274825">
              <a:defRPr/>
            </a:pPr>
            <a:r>
              <a:rPr lang="fr-FR" dirty="0" smtClean="0"/>
              <a:t>      Le bon usage du médicament et des produits de santé</a:t>
            </a:r>
          </a:p>
          <a:p>
            <a:pPr marL="1263875" indent="-274825">
              <a:buFont typeface="Wingdings" pitchFamily="2" charset="2"/>
              <a:buChar char="Ø"/>
              <a:defRPr/>
            </a:pPr>
            <a:r>
              <a:rPr lang="fr-FR" dirty="0" smtClean="0"/>
              <a:t>Articulation avec la gestion des risques</a:t>
            </a:r>
          </a:p>
          <a:p>
            <a:pPr marL="1263875" indent="-274825">
              <a:defRPr/>
            </a:pPr>
            <a:endParaRPr lang="fr-FR" dirty="0" smtClean="0"/>
          </a:p>
          <a:p>
            <a:pPr marL="1263875" indent="-274825">
              <a:defRPr/>
            </a:pPr>
            <a:endParaRPr lang="fr-FR" dirty="0" smtClean="0"/>
          </a:p>
          <a:p>
            <a:pPr marL="1263875" indent="-274825">
              <a:defRPr/>
            </a:pPr>
            <a:endParaRPr lang="fr-FR" dirty="0" smtClean="0"/>
          </a:p>
          <a:p>
            <a:pPr marL="1263875" indent="-274825">
              <a:defRPr/>
            </a:pPr>
            <a:endParaRPr lang="fr-FR" dirty="0" smtClean="0"/>
          </a:p>
          <a:p>
            <a:endParaRPr lang="en-GB" dirty="0" smtClean="0">
              <a:latin typeface="Calibri" pitchFamily="34" charset="0"/>
              <a:ea typeface="ＭＳ Ｐゴシック" pitchFamily="34" charset="-128"/>
            </a:endParaRPr>
          </a:p>
        </p:txBody>
      </p:sp>
      <p:sp>
        <p:nvSpPr>
          <p:cNvPr id="56324" name="Espace réservé du numéro de diapositive 3"/>
          <p:cNvSpPr>
            <a:spLocks noGrp="1"/>
          </p:cNvSpPr>
          <p:nvPr>
            <p:ph type="sldNum" sz="quarter" idx="5"/>
          </p:nvPr>
        </p:nvSpPr>
        <p:spPr>
          <a:noFill/>
        </p:spPr>
        <p:txBody>
          <a:bodyPr/>
          <a:lstStyle/>
          <a:p>
            <a:pPr defTabSz="926735"/>
            <a:fld id="{C56270BD-56A0-4417-A4BE-5844319605F6}" type="slidenum">
              <a:rPr lang="fr-FR" smtClean="0">
                <a:ea typeface="ＭＳ Ｐゴシック" pitchFamily="34" charset="-128"/>
              </a:rPr>
              <a:pPr defTabSz="926735"/>
              <a:t>4</a:t>
            </a:fld>
            <a:endParaRPr lang="fr-FR" dirty="0" smtClean="0">
              <a:ea typeface="ＭＳ Ｐゴシック" pitchFamily="3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Espace réservé de l'image des diapositives 1"/>
          <p:cNvSpPr>
            <a:spLocks noGrp="1" noRot="1" noChangeAspect="1" noTextEdit="1"/>
          </p:cNvSpPr>
          <p:nvPr>
            <p:ph type="sldImg"/>
          </p:nvPr>
        </p:nvSpPr>
        <p:spPr>
          <a:ln/>
        </p:spPr>
      </p:sp>
      <p:sp>
        <p:nvSpPr>
          <p:cNvPr id="81923" name="Espace réservé des commentaires 2"/>
          <p:cNvSpPr>
            <a:spLocks noGrp="1"/>
          </p:cNvSpPr>
          <p:nvPr>
            <p:ph type="body" idx="1"/>
          </p:nvPr>
        </p:nvSpPr>
        <p:spPr>
          <a:noFill/>
          <a:ln/>
        </p:spPr>
        <p:txBody>
          <a:bodyPr/>
          <a:lstStyle/>
          <a:p>
            <a:pPr marL="997039" indent="-634335" defTabSz="516096" eaLnBrk="1" hangingPunct="1">
              <a:spcBef>
                <a:spcPts val="604"/>
              </a:spcBef>
              <a:tabLst>
                <a:tab pos="811692" algn="l"/>
                <a:tab pos="1148832" algn="l"/>
                <a:tab pos="5277596" algn="l"/>
              </a:tabLst>
              <a:defRPr/>
            </a:pPr>
            <a:r>
              <a:rPr lang="fr-FR" dirty="0" smtClean="0"/>
              <a:t>L’atteinte de ces objectifs nécessite dans le territoire la relocalisation de l’ensemble des lits d’hospitalisation (adultes) afin de permettre le rapprochement des lieux de soins des lieux de vie des usagers. Sont concernés les patients et les familles de 14 des 36 communes du département </a:t>
            </a:r>
          </a:p>
          <a:p>
            <a:pPr marL="997039" indent="-634335" defTabSz="516096" eaLnBrk="1" hangingPunct="1">
              <a:spcBef>
                <a:spcPts val="604"/>
              </a:spcBef>
              <a:tabLst>
                <a:tab pos="811692" algn="l"/>
                <a:tab pos="1148832" algn="l"/>
                <a:tab pos="5277596" algn="l"/>
              </a:tabLst>
              <a:defRPr/>
            </a:pPr>
            <a:endParaRPr lang="fr-FR" dirty="0" smtClean="0"/>
          </a:p>
          <a:p>
            <a:pPr marL="997039" indent="-634335" defTabSz="516096" eaLnBrk="1" hangingPunct="1">
              <a:spcBef>
                <a:spcPts val="604"/>
              </a:spcBef>
              <a:tabLst>
                <a:tab pos="811692" algn="l"/>
                <a:tab pos="1148832" algn="l"/>
                <a:tab pos="5277596" algn="l"/>
              </a:tabLst>
              <a:defRPr/>
            </a:pPr>
            <a:r>
              <a:rPr lang="fr-FR" dirty="0" smtClean="0"/>
              <a:t>Cette priorité se traduira également dans l’appui de l’agence à la constitution de conseils locaux en santé mentale et à l’inscription d’actions relatives à la santé mentale dans les contrats locaux de santé signés avec les collectivités territoriales et l’Etat.</a:t>
            </a:r>
          </a:p>
          <a:p>
            <a:endParaRPr lang="fr-FR" dirty="0" smtClean="0">
              <a:latin typeface="Calibri" pitchFamily="34" charset="0"/>
              <a:ea typeface="ＭＳ Ｐゴシック" pitchFamily="34" charset="-128"/>
            </a:endParaRPr>
          </a:p>
        </p:txBody>
      </p:sp>
      <p:sp>
        <p:nvSpPr>
          <p:cNvPr id="81924" name="Espace réservé du numéro de diapositive 3"/>
          <p:cNvSpPr>
            <a:spLocks noGrp="1"/>
          </p:cNvSpPr>
          <p:nvPr>
            <p:ph type="sldNum" sz="quarter" idx="5"/>
          </p:nvPr>
        </p:nvSpPr>
        <p:spPr>
          <a:noFill/>
        </p:spPr>
        <p:txBody>
          <a:bodyPr/>
          <a:lstStyle/>
          <a:p>
            <a:pPr defTabSz="926735"/>
            <a:fld id="{D1C8B08A-3730-4C71-ACB2-EB1258C699F1}" type="slidenum">
              <a:rPr lang="fr-FR" smtClean="0">
                <a:ea typeface="ＭＳ Ｐゴシック" pitchFamily="34" charset="-128"/>
              </a:rPr>
              <a:pPr defTabSz="926735"/>
              <a:t>5</a:t>
            </a:fld>
            <a:endParaRPr lang="fr-FR" dirty="0" smtClean="0">
              <a:ea typeface="ＭＳ Ｐゴシック" pitchFamily="34"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Espace réservé de l'image des diapositives 1"/>
          <p:cNvSpPr>
            <a:spLocks noGrp="1" noRot="1" noChangeAspect="1" noTextEdit="1"/>
          </p:cNvSpPr>
          <p:nvPr>
            <p:ph type="sldImg"/>
          </p:nvPr>
        </p:nvSpPr>
        <p:spPr>
          <a:ln/>
        </p:spPr>
      </p:sp>
      <p:sp>
        <p:nvSpPr>
          <p:cNvPr id="59395" name="Espace réservé des commentaires 2"/>
          <p:cNvSpPr>
            <a:spLocks noGrp="1"/>
          </p:cNvSpPr>
          <p:nvPr>
            <p:ph type="body" idx="1"/>
          </p:nvPr>
        </p:nvSpPr>
        <p:spPr>
          <a:noFill/>
          <a:ln/>
        </p:spPr>
        <p:txBody>
          <a:bodyPr/>
          <a:lstStyle/>
          <a:p>
            <a:r>
              <a:rPr lang="fr-FR" b="1" dirty="0" smtClean="0">
                <a:solidFill>
                  <a:srgbClr val="333399"/>
                </a:solidFill>
              </a:rPr>
              <a:t>Distinction dans la démarche entre les engagements négociés et le socle commun</a:t>
            </a:r>
          </a:p>
          <a:p>
            <a:pPr>
              <a:lnSpc>
                <a:spcPct val="150000"/>
              </a:lnSpc>
              <a:spcAft>
                <a:spcPts val="604"/>
              </a:spcAft>
              <a:defRPr/>
            </a:pPr>
            <a:r>
              <a:rPr lang="fr-FR" b="1" dirty="0" smtClean="0">
                <a:solidFill>
                  <a:srgbClr val="333399"/>
                </a:solidFill>
              </a:rPr>
              <a:t> </a:t>
            </a:r>
            <a:r>
              <a:rPr lang="fr-FR" sz="2400" dirty="0" smtClean="0"/>
              <a:t>C’est-à-dire entre :</a:t>
            </a:r>
          </a:p>
          <a:p>
            <a:pPr algn="just">
              <a:lnSpc>
                <a:spcPct val="150000"/>
              </a:lnSpc>
              <a:buFont typeface="Wingdings" pitchFamily="2" charset="2"/>
              <a:buChar char="Ø"/>
              <a:defRPr/>
            </a:pPr>
            <a:r>
              <a:rPr lang="fr-FR" dirty="0" smtClean="0"/>
              <a:t> </a:t>
            </a:r>
            <a:r>
              <a:rPr lang="fr-FR" sz="2000" dirty="0" smtClean="0"/>
              <a:t>les engagements que la structure peut prendre sur tel ou tel volet du contrat, </a:t>
            </a:r>
            <a:endParaRPr lang="fr-FR" sz="1000" dirty="0" smtClean="0"/>
          </a:p>
          <a:p>
            <a:pPr algn="just">
              <a:lnSpc>
                <a:spcPct val="150000"/>
              </a:lnSpc>
              <a:buFont typeface="Wingdings" pitchFamily="2" charset="2"/>
              <a:buChar char="Ø"/>
              <a:defRPr/>
            </a:pPr>
            <a:r>
              <a:rPr lang="fr-FR" sz="2000" dirty="0" smtClean="0"/>
              <a:t> l’inscription au CPOM des éléments règlementaires indispensables au fonctionnement de la structure,</a:t>
            </a:r>
          </a:p>
          <a:p>
            <a:pPr algn="just">
              <a:lnSpc>
                <a:spcPct val="150000"/>
              </a:lnSpc>
              <a:defRPr/>
            </a:pPr>
            <a:r>
              <a:rPr lang="fr-FR" dirty="0" smtClean="0"/>
              <a:t>L’ARS a choisi d’appeler « </a:t>
            </a:r>
            <a:r>
              <a:rPr lang="fr-FR" u="sng" dirty="0" smtClean="0"/>
              <a:t>socle commun</a:t>
            </a:r>
            <a:r>
              <a:rPr lang="fr-FR" dirty="0" smtClean="0"/>
              <a:t> » ces derniers pour marquer la différence faite par rapport aux engagements négociés spécifiquement avec chaque structure.</a:t>
            </a:r>
            <a:endParaRPr lang="fr-FR" sz="1400" b="1" kern="0" dirty="0" smtClean="0">
              <a:latin typeface="Arial"/>
            </a:endParaRPr>
          </a:p>
          <a:p>
            <a:pPr>
              <a:spcBef>
                <a:spcPct val="50000"/>
              </a:spcBef>
              <a:buSzPct val="30000"/>
              <a:buFontTx/>
              <a:buNone/>
            </a:pPr>
            <a:r>
              <a:rPr lang="fr-FR" sz="2400" b="1" dirty="0" smtClean="0">
                <a:solidFill>
                  <a:srgbClr val="333399"/>
                </a:solidFill>
              </a:rPr>
              <a:t>Les éléments constituant le « socle commun »</a:t>
            </a:r>
          </a:p>
          <a:p>
            <a:pPr marL="1000235" lvl="1" indent="-556041">
              <a:spcBef>
                <a:spcPct val="20000"/>
              </a:spcBef>
              <a:buSzPct val="55000"/>
            </a:pPr>
            <a:r>
              <a:rPr lang="fr-FR" sz="2000" b="1" dirty="0" smtClean="0">
                <a:solidFill>
                  <a:srgbClr val="000000"/>
                </a:solidFill>
              </a:rPr>
              <a:t>Le socle contractuel (articles régissant la vie du contrat) ;</a:t>
            </a:r>
          </a:p>
          <a:p>
            <a:pPr marL="1000235" lvl="1" indent="-556041">
              <a:spcBef>
                <a:spcPct val="20000"/>
              </a:spcBef>
              <a:buSzPct val="55000"/>
            </a:pPr>
            <a:r>
              <a:rPr lang="fr-FR" sz="2000" b="1" dirty="0" smtClean="0">
                <a:solidFill>
                  <a:srgbClr val="000000"/>
                </a:solidFill>
              </a:rPr>
              <a:t>Les éléments règlementaires indispensables au fonctionnement de la structure :</a:t>
            </a:r>
          </a:p>
          <a:p>
            <a:r>
              <a:rPr lang="fr-FR" dirty="0" smtClean="0"/>
              <a:t>	</a:t>
            </a:r>
            <a:r>
              <a:rPr lang="fr-FR" baseline="0" dirty="0" smtClean="0"/>
              <a:t>            </a:t>
            </a:r>
            <a:r>
              <a:rPr lang="fr-FR" dirty="0" smtClean="0"/>
              <a:t>les Missions de Service Public</a:t>
            </a:r>
            <a:r>
              <a:rPr lang="fr-FR" baseline="0" dirty="0" smtClean="0"/>
              <a:t> </a:t>
            </a:r>
          </a:p>
          <a:p>
            <a:r>
              <a:rPr lang="en-GB" baseline="0" dirty="0" smtClean="0">
                <a:latin typeface="Calibri" pitchFamily="34" charset="0"/>
                <a:ea typeface="ＭＳ Ｐゴシック" pitchFamily="34" charset="-128"/>
              </a:rPr>
              <a:t>(</a:t>
            </a:r>
            <a:r>
              <a:rPr lang="en-GB" dirty="0" smtClean="0">
                <a:latin typeface="Calibri" pitchFamily="34" charset="0"/>
                <a:ea typeface="ＭＳ Ｐゴシック" pitchFamily="34" charset="-128"/>
              </a:rPr>
              <a:t>14 MSP </a:t>
            </a:r>
            <a:r>
              <a:rPr lang="fr-FR" dirty="0" smtClean="0">
                <a:latin typeface="Calibri" pitchFamily="34" charset="0"/>
                <a:ea typeface="ＭＳ Ｐゴシック" pitchFamily="34" charset="-128"/>
              </a:rPr>
              <a:t>énumérées à l'article L 6112-1 du CSP de façon limitative</a:t>
            </a:r>
            <a:r>
              <a:rPr lang="en-GB" dirty="0" smtClean="0">
                <a:latin typeface="Calibri" pitchFamily="34" charset="0"/>
                <a:ea typeface="ＭＳ Ｐゴシック" pitchFamily="34" charset="-128"/>
              </a:rPr>
              <a:t> :</a:t>
            </a:r>
            <a:r>
              <a:rPr lang="en-GB" baseline="0" dirty="0" smtClean="0">
                <a:latin typeface="Calibri" pitchFamily="34" charset="0"/>
                <a:ea typeface="ＭＳ Ｐゴシック" pitchFamily="34" charset="-128"/>
              </a:rPr>
              <a:t> </a:t>
            </a:r>
            <a:r>
              <a:rPr lang="fr-FR" sz="1100" dirty="0" smtClean="0">
                <a:latin typeface="Calibri" pitchFamily="34" charset="0"/>
                <a:ea typeface="ＭＳ Ｐゴシック" pitchFamily="34" charset="-128"/>
              </a:rPr>
              <a:t>La permanence des soins ; La prise en charge des soins palliatifs ; L'enseignement universitaire et postuniversitaire ;La recherche ; Le développement professionnel des praticiens hospitaliers et non hospitaliers ;</a:t>
            </a:r>
          </a:p>
          <a:p>
            <a:r>
              <a:rPr lang="fr-FR" sz="1100" dirty="0" smtClean="0">
                <a:latin typeface="Calibri" pitchFamily="34" charset="0"/>
                <a:ea typeface="ＭＳ Ｐゴシック" pitchFamily="34" charset="-128"/>
              </a:rPr>
              <a:t>La formation initiale et le développement continu des sages-femmes et du personnel paramédical et la recherche dans leurs domaines de compétence ;</a:t>
            </a:r>
          </a:p>
          <a:p>
            <a:r>
              <a:rPr lang="fr-FR" sz="1100" dirty="0" smtClean="0">
                <a:latin typeface="Calibri" pitchFamily="34" charset="0"/>
                <a:ea typeface="ＭＳ Ｐゴシック" pitchFamily="34" charset="-128"/>
              </a:rPr>
              <a:t>Les actions d'éducation et de prévention pour la santé et leur coordination ; L'aide médicale urgente, conjointement avec les praticiens et les autres professionnels de santé, personnes et services concernés ; La lutte contre l'exclusion sociale, en relation avec les autres professions et institutions compétentes en ce domaine, ainsi que les associations qui œuvrent dans le domaine de l'insertion et de la lutte contre l'exclusion et la discrimination ; Les actions de santé publique ; La prise en charge des personnes hospitalisées sans leur consentement ; Les soins dispensés aux détenus en milieu pénitentiaire et, si nécessaire, en milieu hospitalier, dans des conditions définies par décret ; Les soins dispensés aux personnes retenues en application de l'article L 551-1 du Code de l'entrée et du séjour des étrangers et du droit d'asile ; Les soins dispensés aux personnes retenues dans les centres socio-</a:t>
            </a:r>
            <a:r>
              <a:rPr lang="fr-FR" sz="1100" dirty="0" err="1" smtClean="0">
                <a:latin typeface="Calibri" pitchFamily="34" charset="0"/>
                <a:ea typeface="ＭＳ Ｐゴシック" pitchFamily="34" charset="-128"/>
              </a:rPr>
              <a:t>médico</a:t>
            </a:r>
            <a:r>
              <a:rPr lang="fr-FR" sz="1100" dirty="0" smtClean="0">
                <a:latin typeface="Calibri" pitchFamily="34" charset="0"/>
                <a:ea typeface="ＭＳ Ｐゴシック" pitchFamily="34" charset="-128"/>
              </a:rPr>
              <a:t>-judiciaires de sûreté.)</a:t>
            </a:r>
          </a:p>
          <a:p>
            <a:pPr marL="1668123" lvl="3" indent="-287607">
              <a:lnSpc>
                <a:spcPct val="150000"/>
              </a:lnSpc>
              <a:buFont typeface="Wingdings" pitchFamily="2" charset="2"/>
              <a:buChar char="Ø"/>
            </a:pPr>
            <a:endParaRPr lang="fr-FR" dirty="0" smtClean="0"/>
          </a:p>
          <a:p>
            <a:pPr marL="1668123" lvl="3" indent="-287607">
              <a:lnSpc>
                <a:spcPct val="150000"/>
              </a:lnSpc>
              <a:buFont typeface="Wingdings" pitchFamily="2" charset="2"/>
              <a:buChar char="Ø"/>
            </a:pPr>
            <a:r>
              <a:rPr lang="fr-FR" dirty="0" smtClean="0"/>
              <a:t>les Autorisations,</a:t>
            </a:r>
          </a:p>
          <a:p>
            <a:pPr marL="1668123" lvl="3" indent="-287607">
              <a:lnSpc>
                <a:spcPct val="150000"/>
              </a:lnSpc>
              <a:buFont typeface="Wingdings" pitchFamily="2" charset="2"/>
              <a:buChar char="Ø"/>
            </a:pPr>
            <a:r>
              <a:rPr lang="fr-FR" dirty="0" smtClean="0"/>
              <a:t>les Reconnaissances contractuelles,</a:t>
            </a:r>
          </a:p>
          <a:p>
            <a:pPr marL="1668123" lvl="3" indent="-287607">
              <a:lnSpc>
                <a:spcPct val="150000"/>
              </a:lnSpc>
              <a:buFont typeface="Wingdings" pitchFamily="2" charset="2"/>
              <a:buChar char="Ø"/>
            </a:pPr>
            <a:r>
              <a:rPr lang="fr-FR" dirty="0" smtClean="0"/>
              <a:t>les Financements.</a:t>
            </a:r>
          </a:p>
          <a:p>
            <a:pPr marL="1668123" lvl="3" indent="-287607">
              <a:lnSpc>
                <a:spcPct val="150000"/>
              </a:lnSpc>
            </a:pPr>
            <a:endParaRPr lang="fr-FR" dirty="0" smtClean="0"/>
          </a:p>
          <a:p>
            <a:pPr marL="821279" indent="-821279" defTabSz="516096">
              <a:spcBef>
                <a:spcPct val="50000"/>
              </a:spcBef>
              <a:buSzPct val="30000"/>
              <a:tabLst>
                <a:tab pos="811692" algn="l"/>
                <a:tab pos="1148832" algn="l"/>
                <a:tab pos="5277596" algn="l"/>
              </a:tabLst>
            </a:pPr>
            <a:r>
              <a:rPr lang="fr-FR" sz="2400" b="1" dirty="0" smtClean="0">
                <a:solidFill>
                  <a:srgbClr val="333399"/>
                </a:solidFill>
              </a:rPr>
              <a:t>Les engagements négociés :</a:t>
            </a:r>
          </a:p>
          <a:p>
            <a:pPr marL="989050" lvl="1" indent="-631139" defTabSz="516096">
              <a:spcBef>
                <a:spcPct val="20000"/>
              </a:spcBef>
              <a:buSzPct val="55000"/>
              <a:tabLst>
                <a:tab pos="811692" algn="l"/>
                <a:tab pos="1148832" algn="l"/>
                <a:tab pos="5277596" algn="l"/>
              </a:tabLst>
            </a:pPr>
            <a:r>
              <a:rPr lang="fr-FR" sz="1600" b="1" dirty="0" smtClean="0">
                <a:solidFill>
                  <a:srgbClr val="000000"/>
                </a:solidFill>
              </a:rPr>
              <a:t>Enjeux :</a:t>
            </a:r>
          </a:p>
          <a:p>
            <a:pPr marL="1168006" lvl="2" indent="-262042" defTabSz="516096">
              <a:spcBef>
                <a:spcPct val="20000"/>
              </a:spcBef>
              <a:buSzPct val="100000"/>
              <a:buFont typeface="Courier New" pitchFamily="49" charset="0"/>
              <a:buChar char="o"/>
              <a:tabLst>
                <a:tab pos="811692" algn="l"/>
                <a:tab pos="1148832" algn="l"/>
                <a:tab pos="5277596" algn="l"/>
              </a:tabLst>
            </a:pPr>
            <a:r>
              <a:rPr lang="fr-FR" sz="1600" dirty="0" smtClean="0">
                <a:solidFill>
                  <a:srgbClr val="000000"/>
                </a:solidFill>
              </a:rPr>
              <a:t>C’est LA plus-value des CPOM, le côté « prospectif » du pilotage</a:t>
            </a:r>
          </a:p>
          <a:p>
            <a:pPr marL="1168006" lvl="2" indent="-262042" defTabSz="516096">
              <a:spcBef>
                <a:spcPct val="20000"/>
              </a:spcBef>
              <a:buSzPct val="100000"/>
              <a:buFont typeface="Courier New" pitchFamily="49" charset="0"/>
              <a:buChar char="o"/>
              <a:tabLst>
                <a:tab pos="811692" algn="l"/>
                <a:tab pos="1148832" algn="l"/>
                <a:tab pos="5277596" algn="l"/>
              </a:tabLst>
            </a:pPr>
            <a:r>
              <a:rPr lang="fr-FR" sz="1600" dirty="0" smtClean="0">
                <a:solidFill>
                  <a:srgbClr val="000000"/>
                </a:solidFill>
              </a:rPr>
              <a:t>C’est la finalité de la phase de diagnostic</a:t>
            </a:r>
          </a:p>
          <a:p>
            <a:pPr marL="1168006" lvl="2" indent="-262042" defTabSz="516096">
              <a:spcBef>
                <a:spcPct val="20000"/>
              </a:spcBef>
              <a:buSzPct val="100000"/>
              <a:buFont typeface="Courier New" pitchFamily="49" charset="0"/>
              <a:buChar char="o"/>
              <a:tabLst>
                <a:tab pos="811692" algn="l"/>
                <a:tab pos="1148832" algn="l"/>
                <a:tab pos="5277596" algn="l"/>
              </a:tabLst>
            </a:pPr>
            <a:r>
              <a:rPr lang="fr-FR" sz="1600" dirty="0" smtClean="0">
                <a:solidFill>
                  <a:srgbClr val="000000"/>
                </a:solidFill>
              </a:rPr>
              <a:t>Ils doivent permettre de guider la transformation des organisations sur 5 ans</a:t>
            </a:r>
          </a:p>
          <a:p>
            <a:pPr marL="989050" lvl="1" indent="-631139" defTabSz="516096">
              <a:spcBef>
                <a:spcPct val="20000"/>
              </a:spcBef>
              <a:buSzPct val="55000"/>
              <a:tabLst>
                <a:tab pos="811692" algn="l"/>
                <a:tab pos="1148832" algn="l"/>
                <a:tab pos="5277596" algn="l"/>
              </a:tabLst>
            </a:pPr>
            <a:endParaRPr lang="fr-FR" sz="1600" b="1" dirty="0" smtClean="0">
              <a:solidFill>
                <a:srgbClr val="000000"/>
              </a:solidFill>
            </a:endParaRPr>
          </a:p>
          <a:p>
            <a:pPr marL="989050" lvl="1" indent="-631139" defTabSz="516096">
              <a:spcBef>
                <a:spcPct val="20000"/>
              </a:spcBef>
              <a:buSzPct val="55000"/>
              <a:tabLst>
                <a:tab pos="811692" algn="l"/>
                <a:tab pos="1148832" algn="l"/>
                <a:tab pos="5277596" algn="l"/>
              </a:tabLst>
            </a:pPr>
            <a:r>
              <a:rPr lang="fr-FR" sz="1600" b="1" dirty="0" smtClean="0">
                <a:solidFill>
                  <a:srgbClr val="000000"/>
                </a:solidFill>
              </a:rPr>
              <a:t>Format : </a:t>
            </a:r>
          </a:p>
          <a:p>
            <a:pPr marL="1168006" lvl="2" indent="-262042" defTabSz="516096">
              <a:spcBef>
                <a:spcPct val="20000"/>
              </a:spcBef>
              <a:buSzPct val="100000"/>
              <a:buFont typeface="Courier New" pitchFamily="49" charset="0"/>
              <a:buChar char="o"/>
              <a:tabLst>
                <a:tab pos="811692" algn="l"/>
                <a:tab pos="1148832" algn="l"/>
                <a:tab pos="5277596" algn="l"/>
              </a:tabLst>
            </a:pPr>
            <a:r>
              <a:rPr lang="fr-FR" altLang="ja-JP" sz="1600" dirty="0" smtClean="0">
                <a:solidFill>
                  <a:srgbClr val="000000"/>
                </a:solidFill>
              </a:rPr>
              <a:t>Choix d’un format cadre d’engagement, applicable à tous les volets du CPOM pour en faciliter l’enregistrement, l’analyse, le suivi et le transfert éventuel dans un autre SI</a:t>
            </a:r>
          </a:p>
          <a:p>
            <a:pPr marL="1168006" lvl="2" indent="-262042" defTabSz="516096">
              <a:spcBef>
                <a:spcPct val="20000"/>
              </a:spcBef>
              <a:buSzPct val="100000"/>
              <a:buFont typeface="Courier New" pitchFamily="49" charset="0"/>
              <a:buChar char="o"/>
              <a:tabLst>
                <a:tab pos="811692" algn="l"/>
                <a:tab pos="1148832" algn="l"/>
                <a:tab pos="5277596" algn="l"/>
              </a:tabLst>
            </a:pPr>
            <a:r>
              <a:rPr lang="fr-FR" altLang="ja-JP" sz="1600" dirty="0" smtClean="0">
                <a:solidFill>
                  <a:srgbClr val="000000"/>
                </a:solidFill>
              </a:rPr>
              <a:t>Possibilité de détailler les engagements par site géographique </a:t>
            </a:r>
          </a:p>
          <a:p>
            <a:pPr algn="just">
              <a:lnSpc>
                <a:spcPct val="150000"/>
              </a:lnSpc>
              <a:defRPr/>
            </a:pPr>
            <a:endParaRPr lang="fr-FR" sz="1600" b="1" kern="0" dirty="0" smtClean="0">
              <a:solidFill>
                <a:srgbClr val="000000"/>
              </a:solidFill>
              <a:latin typeface="Arial"/>
            </a:endParaRPr>
          </a:p>
          <a:p>
            <a:endParaRPr lang="en-GB" dirty="0" smtClean="0">
              <a:latin typeface="Calibri" pitchFamily="34" charset="0"/>
              <a:ea typeface="ＭＳ Ｐゴシック" pitchFamily="34" charset="-128"/>
            </a:endParaRPr>
          </a:p>
        </p:txBody>
      </p:sp>
      <p:sp>
        <p:nvSpPr>
          <p:cNvPr id="59396" name="Espace réservé du numéro de diapositive 3"/>
          <p:cNvSpPr>
            <a:spLocks noGrp="1"/>
          </p:cNvSpPr>
          <p:nvPr>
            <p:ph type="sldNum" sz="quarter" idx="5"/>
          </p:nvPr>
        </p:nvSpPr>
        <p:spPr>
          <a:noFill/>
        </p:spPr>
        <p:txBody>
          <a:bodyPr/>
          <a:lstStyle/>
          <a:p>
            <a:pPr defTabSz="926735"/>
            <a:fld id="{8664FE16-F29D-4E0E-9C7F-C72846F75F26}" type="slidenum">
              <a:rPr lang="fr-FR" smtClean="0">
                <a:ea typeface="ＭＳ Ｐゴシック" pitchFamily="34" charset="-128"/>
              </a:rPr>
              <a:pPr defTabSz="926735"/>
              <a:t>6</a:t>
            </a:fld>
            <a:endParaRPr lang="fr-FR" dirty="0" smtClean="0">
              <a:ea typeface="ＭＳ Ｐゴシック" pitchFamily="3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Espace réservé de l'image des diapositives 1"/>
          <p:cNvSpPr>
            <a:spLocks noGrp="1" noRot="1" noChangeAspect="1" noTextEdit="1"/>
          </p:cNvSpPr>
          <p:nvPr>
            <p:ph type="sldImg"/>
          </p:nvPr>
        </p:nvSpPr>
        <p:spPr>
          <a:ln/>
        </p:spPr>
      </p:sp>
      <p:sp>
        <p:nvSpPr>
          <p:cNvPr id="78851" name="Espace réservé des commentaires 2"/>
          <p:cNvSpPr>
            <a:spLocks noGrp="1"/>
          </p:cNvSpPr>
          <p:nvPr>
            <p:ph type="body" idx="1"/>
          </p:nvPr>
        </p:nvSpPr>
        <p:spPr>
          <a:noFill/>
          <a:ln/>
        </p:spPr>
        <p:txBody>
          <a:bodyPr/>
          <a:lstStyle/>
          <a:p>
            <a:pPr marL="0" lvl="1" defTabSz="920344">
              <a:defRPr/>
            </a:pPr>
            <a:r>
              <a:rPr lang="fr-FR" b="1" u="sng" dirty="0" smtClean="0"/>
              <a:t>Annexe 1 : cœur de la négociation du CPOM</a:t>
            </a:r>
            <a:r>
              <a:rPr lang="fr-FR" b="1" dirty="0" smtClean="0"/>
              <a:t>  </a:t>
            </a:r>
            <a:r>
              <a:rPr lang="fr-FR" dirty="0" smtClean="0"/>
              <a:t>= flécher les enjeux, les objectifs des établissements et  permettre à l’agence de les suivre et de les évaluer :</a:t>
            </a:r>
            <a:endParaRPr lang="fr-FR" sz="1600" dirty="0" smtClean="0"/>
          </a:p>
          <a:p>
            <a:endParaRPr lang="fr-FR" dirty="0" smtClean="0">
              <a:latin typeface="Calibri" pitchFamily="34" charset="0"/>
              <a:ea typeface="ＭＳ Ｐゴシック" pitchFamily="34" charset="-128"/>
            </a:endParaRPr>
          </a:p>
          <a:p>
            <a:pPr defTabSz="920344">
              <a:defRPr/>
            </a:pPr>
            <a:r>
              <a:rPr lang="fr-FR" u="sng" dirty="0" smtClean="0"/>
              <a:t>Tableau des engagements</a:t>
            </a:r>
            <a:r>
              <a:rPr lang="fr-FR" dirty="0" smtClean="0"/>
              <a:t> : retrouver la stratégie de l’établissement (ex. : </a:t>
            </a:r>
            <a:r>
              <a:rPr lang="fr-FR" i="1" dirty="0" smtClean="0"/>
              <a:t>tous les établissements sont concernés par la(es) coopération(s) territoriale(s) sur leurs territoires.)</a:t>
            </a:r>
            <a:endParaRPr lang="fr-FR" dirty="0" smtClean="0"/>
          </a:p>
          <a:p>
            <a:endParaRPr lang="fr-FR" dirty="0" smtClean="0">
              <a:latin typeface="Calibri" pitchFamily="34" charset="0"/>
              <a:ea typeface="ＭＳ Ｐゴシック" pitchFamily="34" charset="-128"/>
            </a:endParaRPr>
          </a:p>
        </p:txBody>
      </p:sp>
      <p:sp>
        <p:nvSpPr>
          <p:cNvPr id="78852" name="Espace réservé du numéro de diapositive 3"/>
          <p:cNvSpPr>
            <a:spLocks noGrp="1"/>
          </p:cNvSpPr>
          <p:nvPr>
            <p:ph type="sldNum" sz="quarter" idx="5"/>
          </p:nvPr>
        </p:nvSpPr>
        <p:spPr>
          <a:noFill/>
        </p:spPr>
        <p:txBody>
          <a:bodyPr/>
          <a:lstStyle/>
          <a:p>
            <a:pPr defTabSz="926735"/>
            <a:fld id="{AFD26177-AB1D-4734-BF51-1174D75DDBC1}" type="slidenum">
              <a:rPr lang="fr-FR" smtClean="0">
                <a:ea typeface="ＭＳ Ｐゴシック" pitchFamily="34" charset="-128"/>
              </a:rPr>
              <a:pPr defTabSz="926735"/>
              <a:t>7</a:t>
            </a:fld>
            <a:endParaRPr lang="fr-FR" dirty="0" smtClean="0">
              <a:ea typeface="ＭＳ Ｐゴシック"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fr-FR"/>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transition>
    <p:fade/>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fr-FR"/>
          </a:p>
        </p:txBody>
      </p:sp>
    </p:spTree>
  </p:cSld>
  <p:clrMapOvr>
    <a:masterClrMapping/>
  </p:clrMapOvr>
  <p:transition>
    <p:fade/>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Titre 3"/>
          <p:cNvSpPr>
            <a:spLocks noGrp="1"/>
          </p:cNvSpPr>
          <p:nvPr>
            <p:ph type="title"/>
          </p:nvPr>
        </p:nvSpPr>
        <p:spPr/>
        <p:txBody>
          <a:bodyPr/>
          <a:lstStyle/>
          <a:p>
            <a:r>
              <a:rPr lang="fr-FR" smtClean="0"/>
              <a:t>Modifiez le style du titre</a:t>
            </a:r>
            <a:endParaRPr lang="fr-FR"/>
          </a:p>
        </p:txBody>
      </p:sp>
    </p:spTree>
  </p:cSld>
  <p:clrMapOvr>
    <a:masterClrMapping/>
  </p:clrMapOvr>
  <p:transition>
    <p:fade/>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Tree>
  </p:cSld>
  <p:clrMapOvr>
    <a:masterClrMapping/>
  </p:clrMapOvr>
  <p:transition>
    <p:fade/>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1476375" y="836613"/>
            <a:ext cx="3529013" cy="55451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5157788" y="836613"/>
            <a:ext cx="3529012" cy="55451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transition>
    <p:fade/>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transition>
    <p:fade/>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Tree>
  </p:cSld>
  <p:clrMapOvr>
    <a:masterClrMapping/>
  </p:clrMapOvr>
  <p:transition>
    <p:fade/>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transition>
    <p:fade/>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transition>
    <p:fade/>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884988" y="115888"/>
            <a:ext cx="1801812" cy="6265862"/>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1476375" y="115888"/>
            <a:ext cx="5256213" cy="6265862"/>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transition>
    <p:fade/>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884988" y="115888"/>
            <a:ext cx="1801812" cy="6265862"/>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1476375" y="115888"/>
            <a:ext cx="5256213" cy="6265862"/>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transition>
    <p:fade/>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fr-FR"/>
          </a:p>
        </p:txBody>
      </p:sp>
    </p:spTree>
  </p:cSld>
  <p:clrMapOvr>
    <a:masterClrMapping/>
  </p:clrMapOvr>
  <p:transition>
    <p:fade/>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transition>
    <p:fade/>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Tree>
  </p:cSld>
  <p:clrMapOvr>
    <a:masterClrMapping/>
  </p:clrMapOvr>
  <p:transition>
    <p:fade/>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1476375" y="836613"/>
            <a:ext cx="3529013" cy="55451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5157788" y="836613"/>
            <a:ext cx="3529012" cy="55451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transition>
    <p:fade/>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transition>
    <p:fade/>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Tree>
  </p:cSld>
  <p:clrMapOvr>
    <a:masterClrMapping/>
  </p:clrMapOvr>
  <p:transition>
    <p:fade/>
  </p:transition>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transition>
    <p:fade/>
  </p:transition>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fr-FR"/>
          </a:p>
        </p:txBody>
      </p:sp>
    </p:spTree>
  </p:cSld>
  <p:clrMapOvr>
    <a:masterClrMapping/>
  </p:clrMapOvr>
  <p:transition>
    <p:fade/>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transition>
    <p:fade/>
  </p:transition>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884988" y="115888"/>
            <a:ext cx="1801812" cy="6265862"/>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1476375" y="115888"/>
            <a:ext cx="5256213" cy="6265862"/>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285750" y="981075"/>
            <a:ext cx="4124325"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562475" y="981075"/>
            <a:ext cx="4124325"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86538" y="115888"/>
            <a:ext cx="2100262" cy="6265862"/>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285750" y="115888"/>
            <a:ext cx="6148388" cy="6265862"/>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fr-FR"/>
          </a:p>
        </p:txBody>
      </p:sp>
    </p:spTree>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Tree>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285750" y="981075"/>
            <a:ext cx="4124325"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562475" y="981075"/>
            <a:ext cx="4124325"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Tree>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Tree>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86538" y="115888"/>
            <a:ext cx="2100262" cy="6265862"/>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285750" y="115888"/>
            <a:ext cx="6148388" cy="6265862"/>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fr-FR"/>
          </a:p>
        </p:txBody>
      </p:sp>
    </p:spTree>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Tree>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285750" y="981075"/>
            <a:ext cx="4124325"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562475" y="981075"/>
            <a:ext cx="4124325"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1476375" y="836613"/>
            <a:ext cx="3529013" cy="55451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5157788" y="836613"/>
            <a:ext cx="3529012" cy="55451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86538" y="115888"/>
            <a:ext cx="2100262" cy="6265862"/>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285750" y="115888"/>
            <a:ext cx="6148388" cy="6265862"/>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fr-FR"/>
          </a:p>
        </p:txBody>
      </p:sp>
    </p:spTree>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Tree>
  </p:cSld>
  <p:clrMapOvr>
    <a:masterClrMapping/>
  </p:clrMapOvr>
  <p:transitio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285750" y="981075"/>
            <a:ext cx="4124325"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562475" y="981075"/>
            <a:ext cx="4124325"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transitio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transition>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Tree>
  </p:cSld>
  <p:clrMapOvr>
    <a:masterClrMapping/>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transitio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transition>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transitio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86538" y="115888"/>
            <a:ext cx="2100262" cy="6265862"/>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285750" y="115888"/>
            <a:ext cx="6148388" cy="6265862"/>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transition>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fr-FR"/>
          </a:p>
        </p:txBody>
      </p:sp>
    </p:spTree>
  </p:cSld>
  <p:clrMapOvr>
    <a:masterClrMapping/>
  </p:clrMapOvr>
  <p:transition>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transition>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Tree>
  </p:cSld>
  <p:clrMapOvr>
    <a:masterClrMapping/>
  </p:clrMapOvr>
  <p:transitio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285750" y="981075"/>
            <a:ext cx="4124325"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562475" y="981075"/>
            <a:ext cx="4124325"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Tree>
  </p:cSld>
  <p:clrMapOvr>
    <a:masterClrMapping/>
  </p:clrMapOvr>
  <p:transition>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transition>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Tree>
  </p:cSld>
  <p:clrMapOvr>
    <a:masterClrMapping/>
  </p:clrMapOvr>
  <p:transition>
    <p:fade/>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transition>
    <p:fad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transition>
    <p:fade/>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transition>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86538" y="115888"/>
            <a:ext cx="2100262" cy="6265862"/>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285750" y="115888"/>
            <a:ext cx="6148388" cy="6265862"/>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transition>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fr-FR"/>
          </a:p>
        </p:txBody>
      </p:sp>
    </p:spTree>
  </p:cSld>
  <p:clrMapOvr>
    <a:masterClrMapping/>
  </p:clrMapOvr>
  <p:transition>
    <p:fade/>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transition>
    <p:fad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285750" y="981075"/>
            <a:ext cx="4124325"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562475" y="981075"/>
            <a:ext cx="4124325"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transition>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transition>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Tree>
  </p:cSld>
  <p:clrMapOvr>
    <a:masterClrMapping/>
  </p:clrMapOvr>
  <p:transition>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transition>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transition>
    <p:fad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transition>
    <p:fade/>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86538" y="115888"/>
            <a:ext cx="2100262" cy="6265862"/>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285750" y="115888"/>
            <a:ext cx="6148388" cy="6265862"/>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transition>
    <p:fade/>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fr-FR"/>
          </a:p>
        </p:txBody>
      </p:sp>
    </p:spTree>
  </p:cSld>
  <p:clrMapOvr>
    <a:masterClrMapping/>
  </p:clrMapOvr>
  <p:transition>
    <p:fade/>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transition>
    <p:fade/>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Tree>
  </p:cSld>
  <p:clrMapOvr>
    <a:masterClrMapping/>
  </p:clrMapOvr>
  <p:transition>
    <p:fade/>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285750" y="981075"/>
            <a:ext cx="4124325"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562475" y="981075"/>
            <a:ext cx="4124325"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transition>
    <p:fade/>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transition>
    <p:fade/>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Tree>
  </p:cSld>
  <p:clrMapOvr>
    <a:masterClrMapping/>
  </p:clrMapOvr>
  <p:transition>
    <p:fade/>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transition>
    <p:fade/>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transition>
    <p:fade/>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transition>
    <p:fade/>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86538" y="115888"/>
            <a:ext cx="2100262" cy="6265862"/>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285750" y="115888"/>
            <a:ext cx="6148388" cy="6265862"/>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transition>
    <p:fade/>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fr-FR"/>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transition>
    <p:fade/>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transition>
    <p:fade/>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Tree>
  </p:cSld>
  <p:clrMapOvr>
    <a:masterClrMapping/>
  </p:clrMapOvr>
  <p:transition>
    <p:fade/>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285750" y="981075"/>
            <a:ext cx="4124325"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562475" y="981075"/>
            <a:ext cx="4124325" cy="5400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transition>
    <p:fade/>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transition>
    <p:fade/>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Tree>
  </p:cSld>
  <p:clrMapOvr>
    <a:masterClrMapping/>
  </p:clrMapOvr>
  <p:transition>
    <p:fade/>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transition>
    <p:fade/>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transition>
    <p:fade/>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transition>
    <p:fade/>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86538" y="115888"/>
            <a:ext cx="2100262" cy="6265862"/>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285750" y="115888"/>
            <a:ext cx="6148388" cy="6265862"/>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13" Type="http://schemas.openxmlformats.org/officeDocument/2006/relationships/image" Target="../media/image1.jpeg"/><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 Id="rId14" Type="http://schemas.openxmlformats.org/officeDocument/2006/relationships/image" Target="../media/image3.jpeg"/></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image" Target="../media/image1.jpeg"/><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image" Target="../media/image2.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1.jpe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image" Target="../media/image2.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1.jpeg"/><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 Id="rId14" Type="http://schemas.openxmlformats.org/officeDocument/2006/relationships/image" Target="../media/image2.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image" Target="../media/image1.jpeg"/><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 Id="rId14" Type="http://schemas.openxmlformats.org/officeDocument/2006/relationships/image" Target="../media/image2.png"/></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image" Target="../media/image1.jpeg"/><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1476375" y="115888"/>
            <a:ext cx="7210425" cy="5762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et modifiez le titre</a:t>
            </a:r>
          </a:p>
        </p:txBody>
      </p:sp>
      <p:sp>
        <p:nvSpPr>
          <p:cNvPr id="1027" name="Espace réservé du texte 2"/>
          <p:cNvSpPr>
            <a:spLocks noGrp="1"/>
          </p:cNvSpPr>
          <p:nvPr>
            <p:ph type="body" idx="1"/>
          </p:nvPr>
        </p:nvSpPr>
        <p:spPr bwMode="auto">
          <a:xfrm>
            <a:off x="1476375" y="836613"/>
            <a:ext cx="7210425" cy="55451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5" name="ZoneTexte 12"/>
          <p:cNvSpPr txBox="1">
            <a:spLocks noChangeArrowheads="1"/>
          </p:cNvSpPr>
          <p:nvPr userDrawn="1"/>
        </p:nvSpPr>
        <p:spPr bwMode="auto">
          <a:xfrm>
            <a:off x="8532813" y="6662738"/>
            <a:ext cx="503237" cy="252412"/>
          </a:xfrm>
          <a:prstGeom prst="rect">
            <a:avLst/>
          </a:prstGeom>
          <a:noFill/>
          <a:ln w="9525">
            <a:noFill/>
            <a:miter lim="800000"/>
            <a:headEnd/>
            <a:tailEnd/>
          </a:ln>
        </p:spPr>
        <p:txBody>
          <a:bodyPr>
            <a:spAutoFit/>
          </a:bodyPr>
          <a:lstStyle/>
          <a:p>
            <a:pPr>
              <a:defRPr/>
            </a:pPr>
            <a:fld id="{07833DAA-D827-412C-8BE1-007B9E0BE89A}" type="slidenum">
              <a:rPr lang="fr-FR" sz="1050" i="1"/>
              <a:pPr>
                <a:defRPr/>
              </a:pPr>
              <a:t>‹N°›</a:t>
            </a:fld>
            <a:endParaRPr lang="fr-FR" sz="1050" i="1" dirty="0"/>
          </a:p>
        </p:txBody>
      </p:sp>
    </p:spTree>
  </p:cSld>
  <p:clrMap bg1="lt1" tx1="dk1" bg2="lt2" tx2="dk2" accent1="accent1" accent2="accent2" accent3="accent3" accent4="accent4" accent5="accent5" accent6="accent6" hlink="hlink" folHlink="folHlink"/>
  <p:sldLayoutIdLst>
    <p:sldLayoutId id="2147484557" r:id="rId1"/>
    <p:sldLayoutId id="2147484558" r:id="rId2"/>
    <p:sldLayoutId id="2147484559" r:id="rId3"/>
    <p:sldLayoutId id="2147484560" r:id="rId4"/>
    <p:sldLayoutId id="2147484561" r:id="rId5"/>
    <p:sldLayoutId id="2147484562" r:id="rId6"/>
    <p:sldLayoutId id="2147484563" r:id="rId7"/>
    <p:sldLayoutId id="2147484564" r:id="rId8"/>
    <p:sldLayoutId id="2147484565" r:id="rId9"/>
    <p:sldLayoutId id="2147484566" r:id="rId10"/>
    <p:sldLayoutId id="2147484567" r:id="rId11"/>
  </p:sldLayoutIdLst>
  <p:transition>
    <p:fade/>
  </p:transition>
  <p:hf hdr="0" ftr="0" dt="0"/>
  <p:txStyles>
    <p:titleStyle>
      <a:lvl1pPr algn="l" rtl="0" eaLnBrk="0" fontAlgn="base" hangingPunct="0">
        <a:spcBef>
          <a:spcPct val="0"/>
        </a:spcBef>
        <a:spcAft>
          <a:spcPct val="0"/>
        </a:spcAft>
        <a:defRPr sz="2000" b="1">
          <a:solidFill>
            <a:srgbClr val="7AB800"/>
          </a:solidFill>
          <a:latin typeface="+mj-lt"/>
          <a:ea typeface="+mj-ea"/>
          <a:cs typeface="ＭＳ Ｐゴシック" charset="0"/>
        </a:defRPr>
      </a:lvl1pPr>
      <a:lvl2pPr algn="l" rtl="0" eaLnBrk="0" fontAlgn="base" hangingPunct="0">
        <a:spcBef>
          <a:spcPct val="0"/>
        </a:spcBef>
        <a:spcAft>
          <a:spcPct val="0"/>
        </a:spcAft>
        <a:defRPr sz="2000" b="1">
          <a:solidFill>
            <a:srgbClr val="7AB800"/>
          </a:solidFill>
          <a:latin typeface="Arial" charset="0"/>
          <a:ea typeface="ＭＳ Ｐゴシック" charset="-128"/>
          <a:cs typeface="ＭＳ Ｐゴシック" charset="0"/>
        </a:defRPr>
      </a:lvl2pPr>
      <a:lvl3pPr algn="l" rtl="0" eaLnBrk="0" fontAlgn="base" hangingPunct="0">
        <a:spcBef>
          <a:spcPct val="0"/>
        </a:spcBef>
        <a:spcAft>
          <a:spcPct val="0"/>
        </a:spcAft>
        <a:defRPr sz="2000" b="1">
          <a:solidFill>
            <a:srgbClr val="7AB800"/>
          </a:solidFill>
          <a:latin typeface="Arial" charset="0"/>
          <a:ea typeface="ＭＳ Ｐゴシック" charset="-128"/>
          <a:cs typeface="ＭＳ Ｐゴシック" charset="0"/>
        </a:defRPr>
      </a:lvl3pPr>
      <a:lvl4pPr algn="l" rtl="0" eaLnBrk="0" fontAlgn="base" hangingPunct="0">
        <a:spcBef>
          <a:spcPct val="0"/>
        </a:spcBef>
        <a:spcAft>
          <a:spcPct val="0"/>
        </a:spcAft>
        <a:defRPr sz="2000" b="1">
          <a:solidFill>
            <a:srgbClr val="7AB800"/>
          </a:solidFill>
          <a:latin typeface="Arial" charset="0"/>
          <a:ea typeface="ＭＳ Ｐゴシック" charset="-128"/>
          <a:cs typeface="ＭＳ Ｐゴシック" charset="0"/>
        </a:defRPr>
      </a:lvl4pPr>
      <a:lvl5pPr algn="l" rtl="0" eaLnBrk="0" fontAlgn="base" hangingPunct="0">
        <a:spcBef>
          <a:spcPct val="0"/>
        </a:spcBef>
        <a:spcAft>
          <a:spcPct val="0"/>
        </a:spcAft>
        <a:defRPr sz="2000" b="1">
          <a:solidFill>
            <a:srgbClr val="7AB800"/>
          </a:solidFill>
          <a:latin typeface="Arial" charset="0"/>
          <a:ea typeface="ＭＳ Ｐゴシック" charset="-128"/>
          <a:cs typeface="ＭＳ Ｐゴシック" charset="0"/>
        </a:defRPr>
      </a:lvl5pPr>
      <a:lvl6pPr marL="457200" algn="l" rtl="0" eaLnBrk="0" fontAlgn="base" hangingPunct="0">
        <a:spcBef>
          <a:spcPct val="0"/>
        </a:spcBef>
        <a:spcAft>
          <a:spcPct val="0"/>
        </a:spcAft>
        <a:defRPr sz="2000" b="1">
          <a:solidFill>
            <a:srgbClr val="7AB800"/>
          </a:solidFill>
          <a:latin typeface="Arial" charset="0"/>
          <a:ea typeface="ＭＳ Ｐゴシック" charset="-128"/>
        </a:defRPr>
      </a:lvl6pPr>
      <a:lvl7pPr marL="914400" algn="l" rtl="0" eaLnBrk="0" fontAlgn="base" hangingPunct="0">
        <a:spcBef>
          <a:spcPct val="0"/>
        </a:spcBef>
        <a:spcAft>
          <a:spcPct val="0"/>
        </a:spcAft>
        <a:defRPr sz="2000" b="1">
          <a:solidFill>
            <a:srgbClr val="7AB800"/>
          </a:solidFill>
          <a:latin typeface="Arial" charset="0"/>
          <a:ea typeface="ＭＳ Ｐゴシック" charset="-128"/>
        </a:defRPr>
      </a:lvl7pPr>
      <a:lvl8pPr marL="1371600" algn="l" rtl="0" eaLnBrk="0" fontAlgn="base" hangingPunct="0">
        <a:spcBef>
          <a:spcPct val="0"/>
        </a:spcBef>
        <a:spcAft>
          <a:spcPct val="0"/>
        </a:spcAft>
        <a:defRPr sz="2000" b="1">
          <a:solidFill>
            <a:srgbClr val="7AB800"/>
          </a:solidFill>
          <a:latin typeface="Arial" charset="0"/>
          <a:ea typeface="ＭＳ Ｐゴシック" charset="-128"/>
        </a:defRPr>
      </a:lvl8pPr>
      <a:lvl9pPr marL="1828800" algn="l" rtl="0" eaLnBrk="0" fontAlgn="base" hangingPunct="0">
        <a:spcBef>
          <a:spcPct val="0"/>
        </a:spcBef>
        <a:spcAft>
          <a:spcPct val="0"/>
        </a:spcAft>
        <a:defRPr sz="2000" b="1">
          <a:solidFill>
            <a:srgbClr val="7AB800"/>
          </a:solidFill>
          <a:latin typeface="Arial" charset="0"/>
          <a:ea typeface="ＭＳ Ｐゴシック" charset="-128"/>
        </a:defRPr>
      </a:lvl9pPr>
    </p:titleStyle>
    <p:bodyStyle>
      <a:lvl1pPr marL="342900" indent="-342900" algn="l" rtl="0" eaLnBrk="0" fontAlgn="base" hangingPunct="0">
        <a:spcBef>
          <a:spcPct val="20000"/>
        </a:spcBef>
        <a:spcAft>
          <a:spcPct val="0"/>
        </a:spcAft>
        <a:buFont typeface="Arial" charset="0"/>
        <a:buChar char="•"/>
        <a:defRPr sz="3200" b="1">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Font typeface="Arial" charset="0"/>
        <a:buChar char="–"/>
        <a:defRPr sz="1600">
          <a:solidFill>
            <a:schemeClr val="tx1"/>
          </a:solidFill>
          <a:latin typeface="+mn-lt"/>
          <a:ea typeface="+mn-ea"/>
        </a:defRPr>
      </a:lvl2pPr>
      <a:lvl3pPr marL="1143000" indent="-228600" algn="l" rtl="0" eaLnBrk="0" fontAlgn="base" hangingPunct="0">
        <a:spcBef>
          <a:spcPct val="20000"/>
        </a:spcBef>
        <a:spcAft>
          <a:spcPct val="0"/>
        </a:spcAft>
        <a:buFont typeface="Arial" charset="0"/>
        <a:buChar char="•"/>
        <a:defRPr sz="1400">
          <a:solidFill>
            <a:schemeClr val="tx1"/>
          </a:solidFill>
          <a:latin typeface="+mn-lt"/>
          <a:ea typeface="+mn-ea"/>
        </a:defRPr>
      </a:lvl3pPr>
      <a:lvl4pPr marL="1600200" indent="-228600" algn="l" rtl="0" eaLnBrk="0" fontAlgn="base" hangingPunct="0">
        <a:spcBef>
          <a:spcPct val="20000"/>
        </a:spcBef>
        <a:spcAft>
          <a:spcPct val="0"/>
        </a:spcAft>
        <a:buFont typeface="Arial" charset="0"/>
        <a:buChar char="–"/>
        <a:defRPr sz="1200">
          <a:solidFill>
            <a:schemeClr val="tx1"/>
          </a:solidFill>
          <a:latin typeface="+mn-lt"/>
          <a:ea typeface="+mn-ea"/>
        </a:defRPr>
      </a:lvl4pPr>
      <a:lvl5pPr marL="2057400" indent="-228600" algn="l" rtl="0" eaLnBrk="0" fontAlgn="base" hangingPunct="0">
        <a:spcBef>
          <a:spcPct val="20000"/>
        </a:spcBef>
        <a:spcAft>
          <a:spcPct val="0"/>
        </a:spcAft>
        <a:buFont typeface="Arial" charset="0"/>
        <a:buChar char="»"/>
        <a:defRPr sz="1200">
          <a:solidFill>
            <a:schemeClr val="tx1"/>
          </a:solidFill>
          <a:latin typeface="+mn-lt"/>
          <a:ea typeface="+mn-ea"/>
        </a:defRPr>
      </a:lvl5pPr>
      <a:lvl6pPr marL="2514600" indent="-228600" algn="l" rtl="0" eaLnBrk="0" fontAlgn="base" hangingPunct="0">
        <a:spcBef>
          <a:spcPct val="20000"/>
        </a:spcBef>
        <a:spcAft>
          <a:spcPct val="0"/>
        </a:spcAft>
        <a:buFont typeface="Arial" charset="0"/>
        <a:buChar char="»"/>
        <a:defRPr sz="1200">
          <a:solidFill>
            <a:schemeClr val="tx1"/>
          </a:solidFill>
          <a:latin typeface="+mn-lt"/>
          <a:ea typeface="+mn-ea"/>
        </a:defRPr>
      </a:lvl6pPr>
      <a:lvl7pPr marL="2971800" indent="-228600" algn="l" rtl="0" eaLnBrk="0" fontAlgn="base" hangingPunct="0">
        <a:spcBef>
          <a:spcPct val="20000"/>
        </a:spcBef>
        <a:spcAft>
          <a:spcPct val="0"/>
        </a:spcAft>
        <a:buFont typeface="Arial" charset="0"/>
        <a:buChar char="»"/>
        <a:defRPr sz="1200">
          <a:solidFill>
            <a:schemeClr val="tx1"/>
          </a:solidFill>
          <a:latin typeface="+mn-lt"/>
          <a:ea typeface="+mn-ea"/>
        </a:defRPr>
      </a:lvl7pPr>
      <a:lvl8pPr marL="3429000" indent="-228600" algn="l" rtl="0" eaLnBrk="0" fontAlgn="base" hangingPunct="0">
        <a:spcBef>
          <a:spcPct val="20000"/>
        </a:spcBef>
        <a:spcAft>
          <a:spcPct val="0"/>
        </a:spcAft>
        <a:buFont typeface="Arial" charset="0"/>
        <a:buChar char="»"/>
        <a:defRPr sz="1200">
          <a:solidFill>
            <a:schemeClr val="tx1"/>
          </a:solidFill>
          <a:latin typeface="+mn-lt"/>
          <a:ea typeface="+mn-ea"/>
        </a:defRPr>
      </a:lvl8pPr>
      <a:lvl9pPr marL="3886200" indent="-228600" algn="l" rtl="0" eaLnBrk="0" fontAlgn="base" hangingPunct="0">
        <a:spcBef>
          <a:spcPct val="20000"/>
        </a:spcBef>
        <a:spcAft>
          <a:spcPct val="0"/>
        </a:spcAft>
        <a:buFont typeface="Arial" charset="0"/>
        <a:buChar char="»"/>
        <a:defRPr sz="1200">
          <a:solidFill>
            <a:schemeClr val="tx1"/>
          </a:solidFill>
          <a:latin typeface="+mn-lt"/>
          <a:ea typeface="+mn-ea"/>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42" name="Picture 2" descr="ARS-TERRITOIRE GRAPHIQUE"/>
          <p:cNvPicPr>
            <a:picLocks noChangeAspect="1" noChangeArrowheads="1"/>
          </p:cNvPicPr>
          <p:nvPr/>
        </p:nvPicPr>
        <p:blipFill>
          <a:blip r:embed="rId13" cstate="print"/>
          <a:srcRect/>
          <a:stretch>
            <a:fillRect/>
          </a:stretch>
        </p:blipFill>
        <p:spPr bwMode="auto">
          <a:xfrm>
            <a:off x="0" y="476250"/>
            <a:ext cx="9144000" cy="381000"/>
          </a:xfrm>
          <a:prstGeom prst="rect">
            <a:avLst/>
          </a:prstGeom>
          <a:noFill/>
          <a:ln w="9525">
            <a:noFill/>
            <a:miter lim="800000"/>
            <a:headEnd/>
            <a:tailEnd/>
          </a:ln>
        </p:spPr>
      </p:pic>
      <p:pic>
        <p:nvPicPr>
          <p:cNvPr id="10243" name="Picture 9"/>
          <p:cNvPicPr>
            <a:picLocks noChangeAspect="1" noChangeArrowheads="1"/>
          </p:cNvPicPr>
          <p:nvPr/>
        </p:nvPicPr>
        <p:blipFill>
          <a:blip r:embed="rId14" cstate="print"/>
          <a:srcRect/>
          <a:stretch>
            <a:fillRect/>
          </a:stretch>
        </p:blipFill>
        <p:spPr bwMode="auto">
          <a:xfrm>
            <a:off x="468313" y="1196975"/>
            <a:ext cx="2447925" cy="1409700"/>
          </a:xfrm>
          <a:prstGeom prst="rect">
            <a:avLst/>
          </a:prstGeom>
          <a:noFill/>
          <a:ln w="9525">
            <a:noFill/>
            <a:miter lim="800000"/>
            <a:headEnd/>
            <a:tailEnd/>
          </a:ln>
        </p:spPr>
      </p:pic>
      <p:sp>
        <p:nvSpPr>
          <p:cNvPr id="10244" name="Espace réservé du titre 1"/>
          <p:cNvSpPr>
            <a:spLocks noGrp="1"/>
          </p:cNvSpPr>
          <p:nvPr>
            <p:ph type="title"/>
          </p:nvPr>
        </p:nvSpPr>
        <p:spPr bwMode="auto">
          <a:xfrm>
            <a:off x="1476375" y="115888"/>
            <a:ext cx="7210425" cy="5762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et modifiez le titre</a:t>
            </a:r>
          </a:p>
        </p:txBody>
      </p:sp>
      <p:sp>
        <p:nvSpPr>
          <p:cNvPr id="10245" name="Espace réservé du texte 2"/>
          <p:cNvSpPr>
            <a:spLocks noGrp="1"/>
          </p:cNvSpPr>
          <p:nvPr>
            <p:ph type="body" idx="1"/>
          </p:nvPr>
        </p:nvSpPr>
        <p:spPr bwMode="auto">
          <a:xfrm>
            <a:off x="1476375" y="836613"/>
            <a:ext cx="7210425" cy="55451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7" name="ZoneTexte 12"/>
          <p:cNvSpPr txBox="1">
            <a:spLocks noChangeArrowheads="1"/>
          </p:cNvSpPr>
          <p:nvPr userDrawn="1"/>
        </p:nvSpPr>
        <p:spPr bwMode="auto">
          <a:xfrm>
            <a:off x="8532813" y="6662738"/>
            <a:ext cx="503237" cy="252412"/>
          </a:xfrm>
          <a:prstGeom prst="rect">
            <a:avLst/>
          </a:prstGeom>
          <a:noFill/>
          <a:ln w="9525">
            <a:noFill/>
            <a:miter lim="800000"/>
            <a:headEnd/>
            <a:tailEnd/>
          </a:ln>
        </p:spPr>
        <p:txBody>
          <a:bodyPr>
            <a:spAutoFit/>
          </a:bodyPr>
          <a:lstStyle/>
          <a:p>
            <a:pPr>
              <a:defRPr/>
            </a:pPr>
            <a:fld id="{68262727-C866-47C9-9C3B-2E257068BEEC}" type="slidenum">
              <a:rPr lang="fr-FR" sz="1050" i="1"/>
              <a:pPr>
                <a:defRPr/>
              </a:pPr>
              <a:t>‹N°›</a:t>
            </a:fld>
            <a:endParaRPr lang="fr-FR" sz="1050" i="1" dirty="0"/>
          </a:p>
        </p:txBody>
      </p:sp>
    </p:spTree>
  </p:cSld>
  <p:clrMap bg1="lt1" tx1="dk1" bg2="lt2" tx2="dk2" accent1="accent1" accent2="accent2" accent3="accent3" accent4="accent4" accent5="accent5" accent6="accent6" hlink="hlink" folHlink="folHlink"/>
  <p:sldLayoutIdLst>
    <p:sldLayoutId id="2147484656" r:id="rId1"/>
    <p:sldLayoutId id="2147484657" r:id="rId2"/>
    <p:sldLayoutId id="2147484658" r:id="rId3"/>
    <p:sldLayoutId id="2147484659" r:id="rId4"/>
    <p:sldLayoutId id="2147484660" r:id="rId5"/>
    <p:sldLayoutId id="2147484661" r:id="rId6"/>
    <p:sldLayoutId id="2147484662" r:id="rId7"/>
    <p:sldLayoutId id="2147484663" r:id="rId8"/>
    <p:sldLayoutId id="2147484664" r:id="rId9"/>
    <p:sldLayoutId id="2147484665" r:id="rId10"/>
    <p:sldLayoutId id="2147484666" r:id="rId11"/>
  </p:sldLayoutIdLst>
  <p:transition>
    <p:fade/>
  </p:transition>
  <p:hf hdr="0" ftr="0" dt="0"/>
  <p:txStyles>
    <p:titleStyle>
      <a:lvl1pPr algn="l" rtl="0" eaLnBrk="0" fontAlgn="base" hangingPunct="0">
        <a:spcBef>
          <a:spcPct val="0"/>
        </a:spcBef>
        <a:spcAft>
          <a:spcPct val="0"/>
        </a:spcAft>
        <a:defRPr sz="2000" b="1">
          <a:solidFill>
            <a:srgbClr val="7AB800"/>
          </a:solidFill>
          <a:latin typeface="+mj-lt"/>
          <a:ea typeface="+mj-ea"/>
          <a:cs typeface="ＭＳ Ｐゴシック" charset="0"/>
        </a:defRPr>
      </a:lvl1pPr>
      <a:lvl2pPr algn="l" rtl="0" eaLnBrk="0" fontAlgn="base" hangingPunct="0">
        <a:spcBef>
          <a:spcPct val="0"/>
        </a:spcBef>
        <a:spcAft>
          <a:spcPct val="0"/>
        </a:spcAft>
        <a:defRPr sz="2000" b="1">
          <a:solidFill>
            <a:srgbClr val="7AB800"/>
          </a:solidFill>
          <a:latin typeface="Arial" charset="0"/>
          <a:ea typeface="ＭＳ Ｐゴシック" charset="-128"/>
          <a:cs typeface="ＭＳ Ｐゴシック" charset="0"/>
        </a:defRPr>
      </a:lvl2pPr>
      <a:lvl3pPr algn="l" rtl="0" eaLnBrk="0" fontAlgn="base" hangingPunct="0">
        <a:spcBef>
          <a:spcPct val="0"/>
        </a:spcBef>
        <a:spcAft>
          <a:spcPct val="0"/>
        </a:spcAft>
        <a:defRPr sz="2000" b="1">
          <a:solidFill>
            <a:srgbClr val="7AB800"/>
          </a:solidFill>
          <a:latin typeface="Arial" charset="0"/>
          <a:ea typeface="ＭＳ Ｐゴシック" charset="-128"/>
          <a:cs typeface="ＭＳ Ｐゴシック" charset="0"/>
        </a:defRPr>
      </a:lvl3pPr>
      <a:lvl4pPr algn="l" rtl="0" eaLnBrk="0" fontAlgn="base" hangingPunct="0">
        <a:spcBef>
          <a:spcPct val="0"/>
        </a:spcBef>
        <a:spcAft>
          <a:spcPct val="0"/>
        </a:spcAft>
        <a:defRPr sz="2000" b="1">
          <a:solidFill>
            <a:srgbClr val="7AB800"/>
          </a:solidFill>
          <a:latin typeface="Arial" charset="0"/>
          <a:ea typeface="ＭＳ Ｐゴシック" charset="-128"/>
          <a:cs typeface="ＭＳ Ｐゴシック" charset="0"/>
        </a:defRPr>
      </a:lvl4pPr>
      <a:lvl5pPr algn="l" rtl="0" eaLnBrk="0" fontAlgn="base" hangingPunct="0">
        <a:spcBef>
          <a:spcPct val="0"/>
        </a:spcBef>
        <a:spcAft>
          <a:spcPct val="0"/>
        </a:spcAft>
        <a:defRPr sz="2000" b="1">
          <a:solidFill>
            <a:srgbClr val="7AB800"/>
          </a:solidFill>
          <a:latin typeface="Arial" charset="0"/>
          <a:ea typeface="ＭＳ Ｐゴシック" charset="-128"/>
          <a:cs typeface="ＭＳ Ｐゴシック" charset="0"/>
        </a:defRPr>
      </a:lvl5pPr>
      <a:lvl6pPr marL="457200" algn="l" rtl="0" eaLnBrk="0" fontAlgn="base" hangingPunct="0">
        <a:spcBef>
          <a:spcPct val="0"/>
        </a:spcBef>
        <a:spcAft>
          <a:spcPct val="0"/>
        </a:spcAft>
        <a:defRPr sz="2000" b="1">
          <a:solidFill>
            <a:srgbClr val="7AB800"/>
          </a:solidFill>
          <a:latin typeface="Arial" charset="0"/>
          <a:ea typeface="ＭＳ Ｐゴシック" charset="-128"/>
        </a:defRPr>
      </a:lvl6pPr>
      <a:lvl7pPr marL="914400" algn="l" rtl="0" eaLnBrk="0" fontAlgn="base" hangingPunct="0">
        <a:spcBef>
          <a:spcPct val="0"/>
        </a:spcBef>
        <a:spcAft>
          <a:spcPct val="0"/>
        </a:spcAft>
        <a:defRPr sz="2000" b="1">
          <a:solidFill>
            <a:srgbClr val="7AB800"/>
          </a:solidFill>
          <a:latin typeface="Arial" charset="0"/>
          <a:ea typeface="ＭＳ Ｐゴシック" charset="-128"/>
        </a:defRPr>
      </a:lvl7pPr>
      <a:lvl8pPr marL="1371600" algn="l" rtl="0" eaLnBrk="0" fontAlgn="base" hangingPunct="0">
        <a:spcBef>
          <a:spcPct val="0"/>
        </a:spcBef>
        <a:spcAft>
          <a:spcPct val="0"/>
        </a:spcAft>
        <a:defRPr sz="2000" b="1">
          <a:solidFill>
            <a:srgbClr val="7AB800"/>
          </a:solidFill>
          <a:latin typeface="Arial" charset="0"/>
          <a:ea typeface="ＭＳ Ｐゴシック" charset="-128"/>
        </a:defRPr>
      </a:lvl8pPr>
      <a:lvl9pPr marL="1828800" algn="l" rtl="0" eaLnBrk="0" fontAlgn="base" hangingPunct="0">
        <a:spcBef>
          <a:spcPct val="0"/>
        </a:spcBef>
        <a:spcAft>
          <a:spcPct val="0"/>
        </a:spcAft>
        <a:defRPr sz="2000" b="1">
          <a:solidFill>
            <a:srgbClr val="7AB800"/>
          </a:solidFill>
          <a:latin typeface="Arial" charset="0"/>
          <a:ea typeface="ＭＳ Ｐゴシック" charset="-128"/>
        </a:defRPr>
      </a:lvl9pPr>
    </p:titleStyle>
    <p:bodyStyle>
      <a:lvl1pPr marL="342900" indent="-342900" algn="l" rtl="0" eaLnBrk="0" fontAlgn="base" hangingPunct="0">
        <a:spcBef>
          <a:spcPct val="20000"/>
        </a:spcBef>
        <a:spcAft>
          <a:spcPct val="0"/>
        </a:spcAft>
        <a:buFont typeface="Arial" charset="0"/>
        <a:buChar char="•"/>
        <a:defRPr sz="3200" b="1">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Font typeface="Arial" charset="0"/>
        <a:buChar char="–"/>
        <a:defRPr sz="1600">
          <a:solidFill>
            <a:schemeClr val="tx1"/>
          </a:solidFill>
          <a:latin typeface="+mn-lt"/>
          <a:ea typeface="+mn-ea"/>
        </a:defRPr>
      </a:lvl2pPr>
      <a:lvl3pPr marL="1143000" indent="-228600" algn="l" rtl="0" eaLnBrk="0" fontAlgn="base" hangingPunct="0">
        <a:spcBef>
          <a:spcPct val="20000"/>
        </a:spcBef>
        <a:spcAft>
          <a:spcPct val="0"/>
        </a:spcAft>
        <a:buFont typeface="Arial" charset="0"/>
        <a:buChar char="•"/>
        <a:defRPr sz="1400">
          <a:solidFill>
            <a:schemeClr val="tx1"/>
          </a:solidFill>
          <a:latin typeface="+mn-lt"/>
          <a:ea typeface="+mn-ea"/>
        </a:defRPr>
      </a:lvl3pPr>
      <a:lvl4pPr marL="1600200" indent="-228600" algn="l" rtl="0" eaLnBrk="0" fontAlgn="base" hangingPunct="0">
        <a:spcBef>
          <a:spcPct val="20000"/>
        </a:spcBef>
        <a:spcAft>
          <a:spcPct val="0"/>
        </a:spcAft>
        <a:buFont typeface="Arial" charset="0"/>
        <a:buChar char="–"/>
        <a:defRPr sz="1200">
          <a:solidFill>
            <a:schemeClr val="tx1"/>
          </a:solidFill>
          <a:latin typeface="+mn-lt"/>
          <a:ea typeface="+mn-ea"/>
        </a:defRPr>
      </a:lvl4pPr>
      <a:lvl5pPr marL="2057400" indent="-228600" algn="l" rtl="0" eaLnBrk="0" fontAlgn="base" hangingPunct="0">
        <a:spcBef>
          <a:spcPct val="20000"/>
        </a:spcBef>
        <a:spcAft>
          <a:spcPct val="0"/>
        </a:spcAft>
        <a:buFont typeface="Arial" charset="0"/>
        <a:buChar char="»"/>
        <a:defRPr sz="1200">
          <a:solidFill>
            <a:schemeClr val="tx1"/>
          </a:solidFill>
          <a:latin typeface="+mn-lt"/>
          <a:ea typeface="+mn-ea"/>
        </a:defRPr>
      </a:lvl5pPr>
      <a:lvl6pPr marL="2514600" indent="-228600" algn="l" rtl="0" eaLnBrk="0" fontAlgn="base" hangingPunct="0">
        <a:spcBef>
          <a:spcPct val="20000"/>
        </a:spcBef>
        <a:spcAft>
          <a:spcPct val="0"/>
        </a:spcAft>
        <a:buFont typeface="Arial" charset="0"/>
        <a:buChar char="»"/>
        <a:defRPr sz="1200">
          <a:solidFill>
            <a:schemeClr val="tx1"/>
          </a:solidFill>
          <a:latin typeface="+mn-lt"/>
          <a:ea typeface="+mn-ea"/>
        </a:defRPr>
      </a:lvl6pPr>
      <a:lvl7pPr marL="2971800" indent="-228600" algn="l" rtl="0" eaLnBrk="0" fontAlgn="base" hangingPunct="0">
        <a:spcBef>
          <a:spcPct val="20000"/>
        </a:spcBef>
        <a:spcAft>
          <a:spcPct val="0"/>
        </a:spcAft>
        <a:buFont typeface="Arial" charset="0"/>
        <a:buChar char="»"/>
        <a:defRPr sz="1200">
          <a:solidFill>
            <a:schemeClr val="tx1"/>
          </a:solidFill>
          <a:latin typeface="+mn-lt"/>
          <a:ea typeface="+mn-ea"/>
        </a:defRPr>
      </a:lvl7pPr>
      <a:lvl8pPr marL="3429000" indent="-228600" algn="l" rtl="0" eaLnBrk="0" fontAlgn="base" hangingPunct="0">
        <a:spcBef>
          <a:spcPct val="20000"/>
        </a:spcBef>
        <a:spcAft>
          <a:spcPct val="0"/>
        </a:spcAft>
        <a:buFont typeface="Arial" charset="0"/>
        <a:buChar char="»"/>
        <a:defRPr sz="1200">
          <a:solidFill>
            <a:schemeClr val="tx1"/>
          </a:solidFill>
          <a:latin typeface="+mn-lt"/>
          <a:ea typeface="+mn-ea"/>
        </a:defRPr>
      </a:lvl8pPr>
      <a:lvl9pPr marL="3886200" indent="-228600" algn="l" rtl="0" eaLnBrk="0" fontAlgn="base" hangingPunct="0">
        <a:spcBef>
          <a:spcPct val="20000"/>
        </a:spcBef>
        <a:spcAft>
          <a:spcPct val="0"/>
        </a:spcAft>
        <a:buFont typeface="Arial" charset="0"/>
        <a:buChar char="»"/>
        <a:defRPr sz="1200">
          <a:solidFill>
            <a:schemeClr val="tx1"/>
          </a:solidFill>
          <a:latin typeface="+mn-lt"/>
          <a:ea typeface="+mn-ea"/>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1266" name="Picture 8" descr="ARS-TERRITOIRE GRAPHIQUE"/>
          <p:cNvPicPr>
            <a:picLocks noChangeAspect="1" noChangeArrowheads="1"/>
          </p:cNvPicPr>
          <p:nvPr/>
        </p:nvPicPr>
        <p:blipFill>
          <a:blip r:embed="rId13" cstate="print"/>
          <a:srcRect/>
          <a:stretch>
            <a:fillRect/>
          </a:stretch>
        </p:blipFill>
        <p:spPr bwMode="auto">
          <a:xfrm>
            <a:off x="0" y="6432550"/>
            <a:ext cx="9144000" cy="381000"/>
          </a:xfrm>
          <a:prstGeom prst="rect">
            <a:avLst/>
          </a:prstGeom>
          <a:noFill/>
          <a:ln w="9525">
            <a:noFill/>
            <a:miter lim="800000"/>
            <a:headEnd/>
            <a:tailEnd/>
          </a:ln>
        </p:spPr>
      </p:pic>
      <p:pic>
        <p:nvPicPr>
          <p:cNvPr id="11267" name="Image 6" descr="Logo ARS.png"/>
          <p:cNvPicPr>
            <a:picLocks noChangeAspect="1"/>
          </p:cNvPicPr>
          <p:nvPr/>
        </p:nvPicPr>
        <p:blipFill>
          <a:blip r:embed="rId14" cstate="print"/>
          <a:srcRect/>
          <a:stretch>
            <a:fillRect/>
          </a:stretch>
        </p:blipFill>
        <p:spPr bwMode="auto">
          <a:xfrm>
            <a:off x="214313" y="142875"/>
            <a:ext cx="990600" cy="500063"/>
          </a:xfrm>
          <a:prstGeom prst="rect">
            <a:avLst/>
          </a:prstGeom>
          <a:noFill/>
          <a:ln w="9525">
            <a:noFill/>
            <a:miter lim="800000"/>
            <a:headEnd/>
            <a:tailEnd/>
          </a:ln>
        </p:spPr>
      </p:pic>
      <p:cxnSp>
        <p:nvCxnSpPr>
          <p:cNvPr id="6" name="Connecteur droit 5"/>
          <p:cNvCxnSpPr/>
          <p:nvPr/>
        </p:nvCxnSpPr>
        <p:spPr>
          <a:xfrm>
            <a:off x="285750" y="785813"/>
            <a:ext cx="85725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Connecteur droit 6"/>
          <p:cNvCxnSpPr/>
          <p:nvPr userDrawn="1"/>
        </p:nvCxnSpPr>
        <p:spPr>
          <a:xfrm flipH="1">
            <a:off x="1403350" y="142875"/>
            <a:ext cx="0" cy="642938"/>
          </a:xfrm>
          <a:prstGeom prst="line">
            <a:avLst/>
          </a:prstGeom>
        </p:spPr>
        <p:style>
          <a:lnRef idx="1">
            <a:schemeClr val="accent1"/>
          </a:lnRef>
          <a:fillRef idx="0">
            <a:schemeClr val="accent1"/>
          </a:fillRef>
          <a:effectRef idx="0">
            <a:schemeClr val="accent1"/>
          </a:effectRef>
          <a:fontRef idx="minor">
            <a:schemeClr val="tx1"/>
          </a:fontRef>
        </p:style>
      </p:cxnSp>
      <p:sp>
        <p:nvSpPr>
          <p:cNvPr id="11270" name="Espace réservé du titre 1"/>
          <p:cNvSpPr>
            <a:spLocks noGrp="1"/>
          </p:cNvSpPr>
          <p:nvPr>
            <p:ph type="title"/>
          </p:nvPr>
        </p:nvSpPr>
        <p:spPr bwMode="auto">
          <a:xfrm>
            <a:off x="1476375" y="115888"/>
            <a:ext cx="7210425" cy="5762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et modifiez le titre</a:t>
            </a:r>
          </a:p>
        </p:txBody>
      </p:sp>
      <p:sp>
        <p:nvSpPr>
          <p:cNvPr id="11271" name="Espace réservé du texte 2"/>
          <p:cNvSpPr>
            <a:spLocks noGrp="1"/>
          </p:cNvSpPr>
          <p:nvPr>
            <p:ph type="body" idx="1"/>
          </p:nvPr>
        </p:nvSpPr>
        <p:spPr bwMode="auto">
          <a:xfrm>
            <a:off x="1476375" y="836613"/>
            <a:ext cx="7210425" cy="55451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10" name="ZoneTexte 12"/>
          <p:cNvSpPr txBox="1">
            <a:spLocks noChangeArrowheads="1"/>
          </p:cNvSpPr>
          <p:nvPr userDrawn="1"/>
        </p:nvSpPr>
        <p:spPr bwMode="auto">
          <a:xfrm>
            <a:off x="8532813" y="6662738"/>
            <a:ext cx="503237" cy="252412"/>
          </a:xfrm>
          <a:prstGeom prst="rect">
            <a:avLst/>
          </a:prstGeom>
          <a:noFill/>
          <a:ln w="9525">
            <a:noFill/>
            <a:miter lim="800000"/>
            <a:headEnd/>
            <a:tailEnd/>
          </a:ln>
        </p:spPr>
        <p:txBody>
          <a:bodyPr>
            <a:spAutoFit/>
          </a:bodyPr>
          <a:lstStyle/>
          <a:p>
            <a:pPr>
              <a:defRPr/>
            </a:pPr>
            <a:fld id="{AF54E7E4-44A3-4BB0-BDB9-452C182B8312}" type="slidenum">
              <a:rPr lang="fr-FR" sz="1050" i="1"/>
              <a:pPr>
                <a:defRPr/>
              </a:pPr>
              <a:t>‹N°›</a:t>
            </a:fld>
            <a:endParaRPr lang="fr-FR" sz="1050" i="1" dirty="0"/>
          </a:p>
        </p:txBody>
      </p:sp>
    </p:spTree>
  </p:cSld>
  <p:clrMap bg1="lt1" tx1="dk1" bg2="lt2" tx2="dk2" accent1="accent1" accent2="accent2" accent3="accent3" accent4="accent4" accent5="accent5" accent6="accent6" hlink="hlink" folHlink="folHlink"/>
  <p:sldLayoutIdLst>
    <p:sldLayoutId id="2147484667" r:id="rId1"/>
    <p:sldLayoutId id="2147484668" r:id="rId2"/>
    <p:sldLayoutId id="2147484669" r:id="rId3"/>
    <p:sldLayoutId id="2147484670" r:id="rId4"/>
    <p:sldLayoutId id="2147484671" r:id="rId5"/>
    <p:sldLayoutId id="2147484672" r:id="rId6"/>
    <p:sldLayoutId id="2147484673" r:id="rId7"/>
    <p:sldLayoutId id="2147484674" r:id="rId8"/>
    <p:sldLayoutId id="2147484675" r:id="rId9"/>
    <p:sldLayoutId id="2147484676" r:id="rId10"/>
    <p:sldLayoutId id="2147484677" r:id="rId11"/>
  </p:sldLayoutIdLst>
  <p:transition>
    <p:fade/>
  </p:transition>
  <p:hf hdr="0" ftr="0" dt="0"/>
  <p:txStyles>
    <p:titleStyle>
      <a:lvl1pPr algn="l" rtl="0" eaLnBrk="0" fontAlgn="base" hangingPunct="0">
        <a:spcBef>
          <a:spcPct val="0"/>
        </a:spcBef>
        <a:spcAft>
          <a:spcPct val="0"/>
        </a:spcAft>
        <a:defRPr sz="2000" b="1">
          <a:solidFill>
            <a:srgbClr val="7AB800"/>
          </a:solidFill>
          <a:latin typeface="+mj-lt"/>
          <a:ea typeface="+mj-ea"/>
          <a:cs typeface="ＭＳ Ｐゴシック" charset="0"/>
        </a:defRPr>
      </a:lvl1pPr>
      <a:lvl2pPr algn="l" rtl="0" eaLnBrk="0" fontAlgn="base" hangingPunct="0">
        <a:spcBef>
          <a:spcPct val="0"/>
        </a:spcBef>
        <a:spcAft>
          <a:spcPct val="0"/>
        </a:spcAft>
        <a:defRPr sz="2000" b="1">
          <a:solidFill>
            <a:srgbClr val="7AB800"/>
          </a:solidFill>
          <a:latin typeface="Arial" charset="0"/>
          <a:ea typeface="ＭＳ Ｐゴシック" charset="-128"/>
          <a:cs typeface="ＭＳ Ｐゴシック" charset="0"/>
        </a:defRPr>
      </a:lvl2pPr>
      <a:lvl3pPr algn="l" rtl="0" eaLnBrk="0" fontAlgn="base" hangingPunct="0">
        <a:spcBef>
          <a:spcPct val="0"/>
        </a:spcBef>
        <a:spcAft>
          <a:spcPct val="0"/>
        </a:spcAft>
        <a:defRPr sz="2000" b="1">
          <a:solidFill>
            <a:srgbClr val="7AB800"/>
          </a:solidFill>
          <a:latin typeface="Arial" charset="0"/>
          <a:ea typeface="ＭＳ Ｐゴシック" charset="-128"/>
          <a:cs typeface="ＭＳ Ｐゴシック" charset="0"/>
        </a:defRPr>
      </a:lvl3pPr>
      <a:lvl4pPr algn="l" rtl="0" eaLnBrk="0" fontAlgn="base" hangingPunct="0">
        <a:spcBef>
          <a:spcPct val="0"/>
        </a:spcBef>
        <a:spcAft>
          <a:spcPct val="0"/>
        </a:spcAft>
        <a:defRPr sz="2000" b="1">
          <a:solidFill>
            <a:srgbClr val="7AB800"/>
          </a:solidFill>
          <a:latin typeface="Arial" charset="0"/>
          <a:ea typeface="ＭＳ Ｐゴシック" charset="-128"/>
          <a:cs typeface="ＭＳ Ｐゴシック" charset="0"/>
        </a:defRPr>
      </a:lvl4pPr>
      <a:lvl5pPr algn="l" rtl="0" eaLnBrk="0" fontAlgn="base" hangingPunct="0">
        <a:spcBef>
          <a:spcPct val="0"/>
        </a:spcBef>
        <a:spcAft>
          <a:spcPct val="0"/>
        </a:spcAft>
        <a:defRPr sz="2000" b="1">
          <a:solidFill>
            <a:srgbClr val="7AB800"/>
          </a:solidFill>
          <a:latin typeface="Arial" charset="0"/>
          <a:ea typeface="ＭＳ Ｐゴシック" charset="-128"/>
          <a:cs typeface="ＭＳ Ｐゴシック" charset="0"/>
        </a:defRPr>
      </a:lvl5pPr>
      <a:lvl6pPr marL="457200" algn="l" rtl="0" eaLnBrk="0" fontAlgn="base" hangingPunct="0">
        <a:spcBef>
          <a:spcPct val="0"/>
        </a:spcBef>
        <a:spcAft>
          <a:spcPct val="0"/>
        </a:spcAft>
        <a:defRPr sz="2000" b="1">
          <a:solidFill>
            <a:srgbClr val="7AB800"/>
          </a:solidFill>
          <a:latin typeface="Arial" charset="0"/>
          <a:ea typeface="ＭＳ Ｐゴシック" charset="-128"/>
        </a:defRPr>
      </a:lvl6pPr>
      <a:lvl7pPr marL="914400" algn="l" rtl="0" eaLnBrk="0" fontAlgn="base" hangingPunct="0">
        <a:spcBef>
          <a:spcPct val="0"/>
        </a:spcBef>
        <a:spcAft>
          <a:spcPct val="0"/>
        </a:spcAft>
        <a:defRPr sz="2000" b="1">
          <a:solidFill>
            <a:srgbClr val="7AB800"/>
          </a:solidFill>
          <a:latin typeface="Arial" charset="0"/>
          <a:ea typeface="ＭＳ Ｐゴシック" charset="-128"/>
        </a:defRPr>
      </a:lvl7pPr>
      <a:lvl8pPr marL="1371600" algn="l" rtl="0" eaLnBrk="0" fontAlgn="base" hangingPunct="0">
        <a:spcBef>
          <a:spcPct val="0"/>
        </a:spcBef>
        <a:spcAft>
          <a:spcPct val="0"/>
        </a:spcAft>
        <a:defRPr sz="2000" b="1">
          <a:solidFill>
            <a:srgbClr val="7AB800"/>
          </a:solidFill>
          <a:latin typeface="Arial" charset="0"/>
          <a:ea typeface="ＭＳ Ｐゴシック" charset="-128"/>
        </a:defRPr>
      </a:lvl8pPr>
      <a:lvl9pPr marL="1828800" algn="l" rtl="0" eaLnBrk="0" fontAlgn="base" hangingPunct="0">
        <a:spcBef>
          <a:spcPct val="0"/>
        </a:spcBef>
        <a:spcAft>
          <a:spcPct val="0"/>
        </a:spcAft>
        <a:defRPr sz="2000" b="1">
          <a:solidFill>
            <a:srgbClr val="7AB800"/>
          </a:solidFill>
          <a:latin typeface="Arial" charset="0"/>
          <a:ea typeface="ＭＳ Ｐゴシック" charset="-128"/>
        </a:defRPr>
      </a:lvl9pPr>
    </p:titleStyle>
    <p:bodyStyle>
      <a:lvl1pPr marL="342900" indent="-342900" algn="l" rtl="0" eaLnBrk="0" fontAlgn="base" hangingPunct="0">
        <a:spcBef>
          <a:spcPct val="20000"/>
        </a:spcBef>
        <a:spcAft>
          <a:spcPct val="0"/>
        </a:spcAft>
        <a:buFont typeface="Arial" charset="0"/>
        <a:buChar char="•"/>
        <a:defRPr sz="3200" b="1">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Font typeface="Arial" charset="0"/>
        <a:buChar char="–"/>
        <a:defRPr sz="1600">
          <a:solidFill>
            <a:schemeClr val="tx1"/>
          </a:solidFill>
          <a:latin typeface="+mn-lt"/>
          <a:ea typeface="+mn-ea"/>
        </a:defRPr>
      </a:lvl2pPr>
      <a:lvl3pPr marL="1143000" indent="-228600" algn="l" rtl="0" eaLnBrk="0" fontAlgn="base" hangingPunct="0">
        <a:spcBef>
          <a:spcPct val="20000"/>
        </a:spcBef>
        <a:spcAft>
          <a:spcPct val="0"/>
        </a:spcAft>
        <a:buFont typeface="Arial" charset="0"/>
        <a:buChar char="•"/>
        <a:defRPr sz="1400">
          <a:solidFill>
            <a:schemeClr val="tx1"/>
          </a:solidFill>
          <a:latin typeface="+mn-lt"/>
          <a:ea typeface="+mn-ea"/>
        </a:defRPr>
      </a:lvl3pPr>
      <a:lvl4pPr marL="1600200" indent="-228600" algn="l" rtl="0" eaLnBrk="0" fontAlgn="base" hangingPunct="0">
        <a:spcBef>
          <a:spcPct val="20000"/>
        </a:spcBef>
        <a:spcAft>
          <a:spcPct val="0"/>
        </a:spcAft>
        <a:buFont typeface="Arial" charset="0"/>
        <a:buChar char="–"/>
        <a:defRPr sz="1200">
          <a:solidFill>
            <a:schemeClr val="tx1"/>
          </a:solidFill>
          <a:latin typeface="+mn-lt"/>
          <a:ea typeface="+mn-ea"/>
        </a:defRPr>
      </a:lvl4pPr>
      <a:lvl5pPr marL="2057400" indent="-228600" algn="l" rtl="0" eaLnBrk="0" fontAlgn="base" hangingPunct="0">
        <a:spcBef>
          <a:spcPct val="20000"/>
        </a:spcBef>
        <a:spcAft>
          <a:spcPct val="0"/>
        </a:spcAft>
        <a:buFont typeface="Arial" charset="0"/>
        <a:buChar char="»"/>
        <a:defRPr sz="1200">
          <a:solidFill>
            <a:schemeClr val="tx1"/>
          </a:solidFill>
          <a:latin typeface="+mn-lt"/>
          <a:ea typeface="+mn-ea"/>
        </a:defRPr>
      </a:lvl5pPr>
      <a:lvl6pPr marL="2514600" indent="-228600" algn="l" rtl="0" eaLnBrk="0" fontAlgn="base" hangingPunct="0">
        <a:spcBef>
          <a:spcPct val="20000"/>
        </a:spcBef>
        <a:spcAft>
          <a:spcPct val="0"/>
        </a:spcAft>
        <a:buFont typeface="Arial" charset="0"/>
        <a:buChar char="»"/>
        <a:defRPr sz="1200">
          <a:solidFill>
            <a:schemeClr val="tx1"/>
          </a:solidFill>
          <a:latin typeface="+mn-lt"/>
          <a:ea typeface="+mn-ea"/>
        </a:defRPr>
      </a:lvl6pPr>
      <a:lvl7pPr marL="2971800" indent="-228600" algn="l" rtl="0" eaLnBrk="0" fontAlgn="base" hangingPunct="0">
        <a:spcBef>
          <a:spcPct val="20000"/>
        </a:spcBef>
        <a:spcAft>
          <a:spcPct val="0"/>
        </a:spcAft>
        <a:buFont typeface="Arial" charset="0"/>
        <a:buChar char="»"/>
        <a:defRPr sz="1200">
          <a:solidFill>
            <a:schemeClr val="tx1"/>
          </a:solidFill>
          <a:latin typeface="+mn-lt"/>
          <a:ea typeface="+mn-ea"/>
        </a:defRPr>
      </a:lvl7pPr>
      <a:lvl8pPr marL="3429000" indent="-228600" algn="l" rtl="0" eaLnBrk="0" fontAlgn="base" hangingPunct="0">
        <a:spcBef>
          <a:spcPct val="20000"/>
        </a:spcBef>
        <a:spcAft>
          <a:spcPct val="0"/>
        </a:spcAft>
        <a:buFont typeface="Arial" charset="0"/>
        <a:buChar char="»"/>
        <a:defRPr sz="1200">
          <a:solidFill>
            <a:schemeClr val="tx1"/>
          </a:solidFill>
          <a:latin typeface="+mn-lt"/>
          <a:ea typeface="+mn-ea"/>
        </a:defRPr>
      </a:lvl8pPr>
      <a:lvl9pPr marL="3886200" indent="-228600" algn="l" rtl="0" eaLnBrk="0" fontAlgn="base" hangingPunct="0">
        <a:spcBef>
          <a:spcPct val="20000"/>
        </a:spcBef>
        <a:spcAft>
          <a:spcPct val="0"/>
        </a:spcAft>
        <a:buFont typeface="Arial" charset="0"/>
        <a:buChar char="»"/>
        <a:defRPr sz="1200">
          <a:solidFill>
            <a:schemeClr val="tx1"/>
          </a:solidFill>
          <a:latin typeface="+mn-lt"/>
          <a:ea typeface="+mn-ea"/>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2" descr="ARS-TERRITOIRE GRAPHIQUE"/>
          <p:cNvPicPr>
            <a:picLocks noChangeAspect="1" noChangeArrowheads="1"/>
          </p:cNvPicPr>
          <p:nvPr/>
        </p:nvPicPr>
        <p:blipFill>
          <a:blip r:embed="rId13" cstate="print"/>
          <a:srcRect/>
          <a:stretch>
            <a:fillRect/>
          </a:stretch>
        </p:blipFill>
        <p:spPr bwMode="auto">
          <a:xfrm>
            <a:off x="0" y="6432550"/>
            <a:ext cx="9144000" cy="381000"/>
          </a:xfrm>
          <a:prstGeom prst="rect">
            <a:avLst/>
          </a:prstGeom>
          <a:noFill/>
          <a:ln w="9525">
            <a:noFill/>
            <a:miter lim="800000"/>
            <a:headEnd/>
            <a:tailEnd/>
          </a:ln>
        </p:spPr>
      </p:pic>
      <p:pic>
        <p:nvPicPr>
          <p:cNvPr id="2051" name="Image 6" descr="Logo ARS.png"/>
          <p:cNvPicPr>
            <a:picLocks noChangeAspect="1"/>
          </p:cNvPicPr>
          <p:nvPr/>
        </p:nvPicPr>
        <p:blipFill>
          <a:blip r:embed="rId14" cstate="print"/>
          <a:srcRect/>
          <a:stretch>
            <a:fillRect/>
          </a:stretch>
        </p:blipFill>
        <p:spPr bwMode="auto">
          <a:xfrm>
            <a:off x="214313" y="142875"/>
            <a:ext cx="990600" cy="500063"/>
          </a:xfrm>
          <a:prstGeom prst="rect">
            <a:avLst/>
          </a:prstGeom>
          <a:noFill/>
          <a:ln w="9525">
            <a:noFill/>
            <a:miter lim="800000"/>
            <a:headEnd/>
            <a:tailEnd/>
          </a:ln>
        </p:spPr>
      </p:pic>
      <p:cxnSp>
        <p:nvCxnSpPr>
          <p:cNvPr id="8" name="Connecteur droit 7"/>
          <p:cNvCxnSpPr/>
          <p:nvPr/>
        </p:nvCxnSpPr>
        <p:spPr>
          <a:xfrm>
            <a:off x="285750" y="785813"/>
            <a:ext cx="85725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Connecteur droit 8"/>
          <p:cNvCxnSpPr/>
          <p:nvPr/>
        </p:nvCxnSpPr>
        <p:spPr>
          <a:xfrm rot="16200000" flipH="1">
            <a:off x="1056481" y="451644"/>
            <a:ext cx="693738" cy="0"/>
          </a:xfrm>
          <a:prstGeom prst="line">
            <a:avLst/>
          </a:prstGeom>
        </p:spPr>
        <p:style>
          <a:lnRef idx="1">
            <a:schemeClr val="accent1"/>
          </a:lnRef>
          <a:fillRef idx="0">
            <a:schemeClr val="accent1"/>
          </a:fillRef>
          <a:effectRef idx="0">
            <a:schemeClr val="accent1"/>
          </a:effectRef>
          <a:fontRef idx="minor">
            <a:schemeClr val="tx1"/>
          </a:fontRef>
        </p:style>
      </p:cxnSp>
      <p:sp>
        <p:nvSpPr>
          <p:cNvPr id="3078" name="ZoneTexte 9"/>
          <p:cNvSpPr txBox="1">
            <a:spLocks noChangeArrowheads="1"/>
          </p:cNvSpPr>
          <p:nvPr/>
        </p:nvSpPr>
        <p:spPr bwMode="auto">
          <a:xfrm>
            <a:off x="36513" y="590550"/>
            <a:ext cx="1331912" cy="214313"/>
          </a:xfrm>
          <a:prstGeom prst="rect">
            <a:avLst/>
          </a:prstGeom>
          <a:noFill/>
          <a:ln>
            <a:noFill/>
          </a:ln>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defRPr/>
            </a:pPr>
            <a:r>
              <a:rPr lang="fr-FR" sz="800" i="1" smtClean="0">
                <a:latin typeface="Calibri" pitchFamily="34" charset="0"/>
              </a:rPr>
              <a:t>Direction générale adjointe</a:t>
            </a:r>
          </a:p>
        </p:txBody>
      </p:sp>
      <p:sp>
        <p:nvSpPr>
          <p:cNvPr id="2055" name="Espace réservé du titre 1"/>
          <p:cNvSpPr>
            <a:spLocks noGrp="1"/>
          </p:cNvSpPr>
          <p:nvPr>
            <p:ph type="title"/>
          </p:nvPr>
        </p:nvSpPr>
        <p:spPr bwMode="auto">
          <a:xfrm>
            <a:off x="1476375" y="115888"/>
            <a:ext cx="7210425" cy="5762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et modifiez le titre</a:t>
            </a:r>
          </a:p>
        </p:txBody>
      </p:sp>
      <p:sp>
        <p:nvSpPr>
          <p:cNvPr id="2056" name="Espace réservé du texte 2"/>
          <p:cNvSpPr>
            <a:spLocks noGrp="1"/>
          </p:cNvSpPr>
          <p:nvPr>
            <p:ph type="body" idx="1"/>
          </p:nvPr>
        </p:nvSpPr>
        <p:spPr bwMode="auto">
          <a:xfrm>
            <a:off x="285750" y="981075"/>
            <a:ext cx="8401050" cy="54006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12" name="ZoneTexte 12"/>
          <p:cNvSpPr txBox="1">
            <a:spLocks noChangeArrowheads="1"/>
          </p:cNvSpPr>
          <p:nvPr userDrawn="1"/>
        </p:nvSpPr>
        <p:spPr bwMode="auto">
          <a:xfrm>
            <a:off x="8532813" y="6662738"/>
            <a:ext cx="503237" cy="252412"/>
          </a:xfrm>
          <a:prstGeom prst="rect">
            <a:avLst/>
          </a:prstGeom>
          <a:noFill/>
          <a:ln w="9525">
            <a:noFill/>
            <a:miter lim="800000"/>
            <a:headEnd/>
            <a:tailEnd/>
          </a:ln>
        </p:spPr>
        <p:txBody>
          <a:bodyPr>
            <a:spAutoFit/>
          </a:bodyPr>
          <a:lstStyle/>
          <a:p>
            <a:pPr>
              <a:defRPr/>
            </a:pPr>
            <a:fld id="{3086E9B5-1C11-4496-88E6-EB961EF17031}" type="slidenum">
              <a:rPr lang="fr-FR" sz="1050" i="1"/>
              <a:pPr>
                <a:defRPr/>
              </a:pPr>
              <a:t>‹N°›</a:t>
            </a:fld>
            <a:endParaRPr lang="fr-FR" sz="1050" i="1" dirty="0"/>
          </a:p>
        </p:txBody>
      </p:sp>
    </p:spTree>
  </p:cSld>
  <p:clrMap bg1="lt1" tx1="dk1" bg2="lt2" tx2="dk2" accent1="accent1" accent2="accent2" accent3="accent3" accent4="accent4" accent5="accent5" accent6="accent6" hlink="hlink" folHlink="folHlink"/>
  <p:sldLayoutIdLst>
    <p:sldLayoutId id="2147484568" r:id="rId1"/>
    <p:sldLayoutId id="2147484569" r:id="rId2"/>
    <p:sldLayoutId id="2147484570" r:id="rId3"/>
    <p:sldLayoutId id="2147484571" r:id="rId4"/>
    <p:sldLayoutId id="2147484572" r:id="rId5"/>
    <p:sldLayoutId id="2147484573" r:id="rId6"/>
    <p:sldLayoutId id="2147484574" r:id="rId7"/>
    <p:sldLayoutId id="2147484575" r:id="rId8"/>
    <p:sldLayoutId id="2147484576" r:id="rId9"/>
    <p:sldLayoutId id="2147484577" r:id="rId10"/>
    <p:sldLayoutId id="2147484578" r:id="rId11"/>
  </p:sldLayoutIdLst>
  <p:transition>
    <p:fade/>
  </p:transition>
  <p:timing>
    <p:tnLst>
      <p:par>
        <p:cTn id="1" dur="indefinite" restart="never" nodeType="tmRoot"/>
      </p:par>
    </p:tnLst>
  </p:timing>
  <p:hf hdr="0" ftr="0" dt="0"/>
  <p:txStyles>
    <p:titleStyle>
      <a:lvl1pPr algn="l" rtl="0" eaLnBrk="0" fontAlgn="base" hangingPunct="0">
        <a:spcBef>
          <a:spcPct val="0"/>
        </a:spcBef>
        <a:spcAft>
          <a:spcPct val="0"/>
        </a:spcAft>
        <a:defRPr sz="2000" b="1">
          <a:solidFill>
            <a:srgbClr val="7AB800"/>
          </a:solidFill>
          <a:latin typeface="+mj-lt"/>
          <a:ea typeface="+mj-ea"/>
          <a:cs typeface="ＭＳ Ｐゴシック" charset="0"/>
        </a:defRPr>
      </a:lvl1pPr>
      <a:lvl2pPr algn="l" rtl="0" eaLnBrk="0" fontAlgn="base" hangingPunct="0">
        <a:spcBef>
          <a:spcPct val="0"/>
        </a:spcBef>
        <a:spcAft>
          <a:spcPct val="0"/>
        </a:spcAft>
        <a:defRPr sz="2000" b="1">
          <a:solidFill>
            <a:srgbClr val="7AB800"/>
          </a:solidFill>
          <a:latin typeface="Calibri" pitchFamily="28" charset="0"/>
          <a:ea typeface="ＭＳ Ｐゴシック" charset="-128"/>
          <a:cs typeface="ＭＳ Ｐゴシック" charset="0"/>
        </a:defRPr>
      </a:lvl2pPr>
      <a:lvl3pPr algn="l" rtl="0" eaLnBrk="0" fontAlgn="base" hangingPunct="0">
        <a:spcBef>
          <a:spcPct val="0"/>
        </a:spcBef>
        <a:spcAft>
          <a:spcPct val="0"/>
        </a:spcAft>
        <a:defRPr sz="2000" b="1">
          <a:solidFill>
            <a:srgbClr val="7AB800"/>
          </a:solidFill>
          <a:latin typeface="Calibri" pitchFamily="28" charset="0"/>
          <a:ea typeface="ＭＳ Ｐゴシック" charset="-128"/>
          <a:cs typeface="ＭＳ Ｐゴシック" charset="0"/>
        </a:defRPr>
      </a:lvl3pPr>
      <a:lvl4pPr algn="l" rtl="0" eaLnBrk="0" fontAlgn="base" hangingPunct="0">
        <a:spcBef>
          <a:spcPct val="0"/>
        </a:spcBef>
        <a:spcAft>
          <a:spcPct val="0"/>
        </a:spcAft>
        <a:defRPr sz="2000" b="1">
          <a:solidFill>
            <a:srgbClr val="7AB800"/>
          </a:solidFill>
          <a:latin typeface="Calibri" pitchFamily="28" charset="0"/>
          <a:ea typeface="ＭＳ Ｐゴシック" charset="-128"/>
          <a:cs typeface="ＭＳ Ｐゴシック" charset="0"/>
        </a:defRPr>
      </a:lvl4pPr>
      <a:lvl5pPr algn="l" rtl="0" eaLnBrk="0" fontAlgn="base" hangingPunct="0">
        <a:spcBef>
          <a:spcPct val="0"/>
        </a:spcBef>
        <a:spcAft>
          <a:spcPct val="0"/>
        </a:spcAft>
        <a:defRPr sz="2000" b="1">
          <a:solidFill>
            <a:srgbClr val="7AB800"/>
          </a:solidFill>
          <a:latin typeface="Calibri" pitchFamily="28" charset="0"/>
          <a:ea typeface="ＭＳ Ｐゴシック" charset="-128"/>
          <a:cs typeface="ＭＳ Ｐゴシック" charset="0"/>
        </a:defRPr>
      </a:lvl5pPr>
      <a:lvl6pPr marL="457200" algn="l" rtl="0" eaLnBrk="0" fontAlgn="base" hangingPunct="0">
        <a:spcBef>
          <a:spcPct val="0"/>
        </a:spcBef>
        <a:spcAft>
          <a:spcPct val="0"/>
        </a:spcAft>
        <a:defRPr sz="2000" b="1">
          <a:solidFill>
            <a:srgbClr val="7AB800"/>
          </a:solidFill>
          <a:latin typeface="Calibri" pitchFamily="28" charset="0"/>
          <a:ea typeface="ＭＳ Ｐゴシック" charset="-128"/>
        </a:defRPr>
      </a:lvl6pPr>
      <a:lvl7pPr marL="914400" algn="l" rtl="0" eaLnBrk="0" fontAlgn="base" hangingPunct="0">
        <a:spcBef>
          <a:spcPct val="0"/>
        </a:spcBef>
        <a:spcAft>
          <a:spcPct val="0"/>
        </a:spcAft>
        <a:defRPr sz="2000" b="1">
          <a:solidFill>
            <a:srgbClr val="7AB800"/>
          </a:solidFill>
          <a:latin typeface="Calibri" pitchFamily="28" charset="0"/>
          <a:ea typeface="ＭＳ Ｐゴシック" charset="-128"/>
        </a:defRPr>
      </a:lvl7pPr>
      <a:lvl8pPr marL="1371600" algn="l" rtl="0" eaLnBrk="0" fontAlgn="base" hangingPunct="0">
        <a:spcBef>
          <a:spcPct val="0"/>
        </a:spcBef>
        <a:spcAft>
          <a:spcPct val="0"/>
        </a:spcAft>
        <a:defRPr sz="2000" b="1">
          <a:solidFill>
            <a:srgbClr val="7AB800"/>
          </a:solidFill>
          <a:latin typeface="Calibri" pitchFamily="28" charset="0"/>
          <a:ea typeface="ＭＳ Ｐゴシック" charset="-128"/>
        </a:defRPr>
      </a:lvl8pPr>
      <a:lvl9pPr marL="1828800" algn="l" rtl="0" eaLnBrk="0" fontAlgn="base" hangingPunct="0">
        <a:spcBef>
          <a:spcPct val="0"/>
        </a:spcBef>
        <a:spcAft>
          <a:spcPct val="0"/>
        </a:spcAft>
        <a:defRPr sz="2000" b="1">
          <a:solidFill>
            <a:srgbClr val="7AB800"/>
          </a:solidFill>
          <a:latin typeface="Calibri" pitchFamily="28" charset="0"/>
          <a:ea typeface="ＭＳ Ｐゴシック" charset="-128"/>
        </a:defRPr>
      </a:lvl9pPr>
    </p:titleStyle>
    <p:bodyStyle>
      <a:lvl1pPr marL="342900" indent="-342900" algn="l" rtl="0" eaLnBrk="0" fontAlgn="base" hangingPunct="0">
        <a:spcBef>
          <a:spcPct val="20000"/>
        </a:spcBef>
        <a:spcAft>
          <a:spcPct val="0"/>
        </a:spcAft>
        <a:buFont typeface="Arial" charset="0"/>
        <a:buChar char="•"/>
        <a:defRPr sz="3200" b="1">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Font typeface="Arial" charset="0"/>
        <a:buChar char="–"/>
        <a:defRPr sz="1600">
          <a:solidFill>
            <a:schemeClr val="tx1"/>
          </a:solidFill>
          <a:latin typeface="+mn-lt"/>
          <a:ea typeface="+mn-ea"/>
        </a:defRPr>
      </a:lvl2pPr>
      <a:lvl3pPr marL="1143000" indent="-228600" algn="l" rtl="0" eaLnBrk="0" fontAlgn="base" hangingPunct="0">
        <a:spcBef>
          <a:spcPct val="20000"/>
        </a:spcBef>
        <a:spcAft>
          <a:spcPct val="0"/>
        </a:spcAft>
        <a:buFont typeface="Arial" charset="0"/>
        <a:buChar char="•"/>
        <a:defRPr sz="1400">
          <a:solidFill>
            <a:schemeClr val="tx1"/>
          </a:solidFill>
          <a:latin typeface="+mn-lt"/>
          <a:ea typeface="+mn-ea"/>
        </a:defRPr>
      </a:lvl3pPr>
      <a:lvl4pPr marL="1600200" indent="-228600" algn="l" rtl="0" eaLnBrk="0" fontAlgn="base" hangingPunct="0">
        <a:spcBef>
          <a:spcPct val="20000"/>
        </a:spcBef>
        <a:spcAft>
          <a:spcPct val="0"/>
        </a:spcAft>
        <a:buFont typeface="Arial" charset="0"/>
        <a:buChar char="–"/>
        <a:defRPr sz="1200">
          <a:solidFill>
            <a:schemeClr val="tx1"/>
          </a:solidFill>
          <a:latin typeface="+mn-lt"/>
          <a:ea typeface="+mn-ea"/>
        </a:defRPr>
      </a:lvl4pPr>
      <a:lvl5pPr marL="2057400" indent="-228600" algn="l" rtl="0" eaLnBrk="0" fontAlgn="base" hangingPunct="0">
        <a:spcBef>
          <a:spcPct val="20000"/>
        </a:spcBef>
        <a:spcAft>
          <a:spcPct val="0"/>
        </a:spcAft>
        <a:buFont typeface="Arial" charset="0"/>
        <a:buChar char="»"/>
        <a:defRPr sz="1200">
          <a:solidFill>
            <a:schemeClr val="tx1"/>
          </a:solidFill>
          <a:latin typeface="+mn-lt"/>
          <a:ea typeface="+mn-ea"/>
        </a:defRPr>
      </a:lvl5pPr>
      <a:lvl6pPr marL="2514600" indent="-228600" algn="l" rtl="0" eaLnBrk="0" fontAlgn="base" hangingPunct="0">
        <a:spcBef>
          <a:spcPct val="20000"/>
        </a:spcBef>
        <a:spcAft>
          <a:spcPct val="0"/>
        </a:spcAft>
        <a:buFont typeface="Arial" charset="0"/>
        <a:buChar char="»"/>
        <a:defRPr sz="1200">
          <a:solidFill>
            <a:schemeClr val="tx1"/>
          </a:solidFill>
          <a:latin typeface="+mn-lt"/>
          <a:ea typeface="+mn-ea"/>
        </a:defRPr>
      </a:lvl6pPr>
      <a:lvl7pPr marL="2971800" indent="-228600" algn="l" rtl="0" eaLnBrk="0" fontAlgn="base" hangingPunct="0">
        <a:spcBef>
          <a:spcPct val="20000"/>
        </a:spcBef>
        <a:spcAft>
          <a:spcPct val="0"/>
        </a:spcAft>
        <a:buFont typeface="Arial" charset="0"/>
        <a:buChar char="»"/>
        <a:defRPr sz="1200">
          <a:solidFill>
            <a:schemeClr val="tx1"/>
          </a:solidFill>
          <a:latin typeface="+mn-lt"/>
          <a:ea typeface="+mn-ea"/>
        </a:defRPr>
      </a:lvl7pPr>
      <a:lvl8pPr marL="3429000" indent="-228600" algn="l" rtl="0" eaLnBrk="0" fontAlgn="base" hangingPunct="0">
        <a:spcBef>
          <a:spcPct val="20000"/>
        </a:spcBef>
        <a:spcAft>
          <a:spcPct val="0"/>
        </a:spcAft>
        <a:buFont typeface="Arial" charset="0"/>
        <a:buChar char="»"/>
        <a:defRPr sz="1200">
          <a:solidFill>
            <a:schemeClr val="tx1"/>
          </a:solidFill>
          <a:latin typeface="+mn-lt"/>
          <a:ea typeface="+mn-ea"/>
        </a:defRPr>
      </a:lvl8pPr>
      <a:lvl9pPr marL="3886200" indent="-228600" algn="l" rtl="0" eaLnBrk="0" fontAlgn="base" hangingPunct="0">
        <a:spcBef>
          <a:spcPct val="20000"/>
        </a:spcBef>
        <a:spcAft>
          <a:spcPct val="0"/>
        </a:spcAft>
        <a:buFont typeface="Arial" charset="0"/>
        <a:buChar char="»"/>
        <a:defRPr sz="1200">
          <a:solidFill>
            <a:schemeClr val="tx1"/>
          </a:solidFill>
          <a:latin typeface="+mn-lt"/>
          <a:ea typeface="+mn-ea"/>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074" name="Picture 2" descr="ARS-TERRITOIRE GRAPHIQUE"/>
          <p:cNvPicPr>
            <a:picLocks noChangeAspect="1" noChangeArrowheads="1"/>
          </p:cNvPicPr>
          <p:nvPr/>
        </p:nvPicPr>
        <p:blipFill>
          <a:blip r:embed="rId13" cstate="print"/>
          <a:srcRect/>
          <a:stretch>
            <a:fillRect/>
          </a:stretch>
        </p:blipFill>
        <p:spPr bwMode="auto">
          <a:xfrm>
            <a:off x="0" y="6432550"/>
            <a:ext cx="9144000" cy="381000"/>
          </a:xfrm>
          <a:prstGeom prst="rect">
            <a:avLst/>
          </a:prstGeom>
          <a:noFill/>
          <a:ln w="9525">
            <a:noFill/>
            <a:miter lim="800000"/>
            <a:headEnd/>
            <a:tailEnd/>
          </a:ln>
        </p:spPr>
      </p:pic>
      <p:pic>
        <p:nvPicPr>
          <p:cNvPr id="3075" name="Image 6" descr="Logo ARS.png"/>
          <p:cNvPicPr>
            <a:picLocks noChangeAspect="1"/>
          </p:cNvPicPr>
          <p:nvPr/>
        </p:nvPicPr>
        <p:blipFill>
          <a:blip r:embed="rId14" cstate="print"/>
          <a:srcRect/>
          <a:stretch>
            <a:fillRect/>
          </a:stretch>
        </p:blipFill>
        <p:spPr bwMode="auto">
          <a:xfrm>
            <a:off x="214313" y="142875"/>
            <a:ext cx="990600" cy="500063"/>
          </a:xfrm>
          <a:prstGeom prst="rect">
            <a:avLst/>
          </a:prstGeom>
          <a:noFill/>
          <a:ln w="9525">
            <a:noFill/>
            <a:miter lim="800000"/>
            <a:headEnd/>
            <a:tailEnd/>
          </a:ln>
        </p:spPr>
      </p:pic>
      <p:cxnSp>
        <p:nvCxnSpPr>
          <p:cNvPr id="8" name="Connecteur droit 7"/>
          <p:cNvCxnSpPr/>
          <p:nvPr/>
        </p:nvCxnSpPr>
        <p:spPr>
          <a:xfrm>
            <a:off x="285750" y="785813"/>
            <a:ext cx="85725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Connecteur droit 8"/>
          <p:cNvCxnSpPr/>
          <p:nvPr/>
        </p:nvCxnSpPr>
        <p:spPr>
          <a:xfrm rot="16200000" flipH="1">
            <a:off x="1056481" y="489744"/>
            <a:ext cx="693738" cy="0"/>
          </a:xfrm>
          <a:prstGeom prst="line">
            <a:avLst/>
          </a:prstGeom>
        </p:spPr>
        <p:style>
          <a:lnRef idx="1">
            <a:schemeClr val="accent1"/>
          </a:lnRef>
          <a:fillRef idx="0">
            <a:schemeClr val="accent1"/>
          </a:fillRef>
          <a:effectRef idx="0">
            <a:schemeClr val="accent1"/>
          </a:effectRef>
          <a:fontRef idx="minor">
            <a:schemeClr val="tx1"/>
          </a:fontRef>
        </p:style>
      </p:cxnSp>
      <p:sp>
        <p:nvSpPr>
          <p:cNvPr id="4102" name="ZoneTexte 9"/>
          <p:cNvSpPr txBox="1">
            <a:spLocks noChangeArrowheads="1"/>
          </p:cNvSpPr>
          <p:nvPr/>
        </p:nvSpPr>
        <p:spPr bwMode="auto">
          <a:xfrm>
            <a:off x="36513" y="590550"/>
            <a:ext cx="1331912" cy="214313"/>
          </a:xfrm>
          <a:prstGeom prst="rect">
            <a:avLst/>
          </a:prstGeom>
          <a:noFill/>
          <a:ln>
            <a:noFill/>
          </a:ln>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defRPr/>
            </a:pPr>
            <a:r>
              <a:rPr lang="fr-FR" sz="800" i="1" smtClean="0">
                <a:latin typeface="Calibri" pitchFamily="34" charset="0"/>
              </a:rPr>
              <a:t>Direction générale adjointe</a:t>
            </a:r>
          </a:p>
        </p:txBody>
      </p:sp>
      <p:sp>
        <p:nvSpPr>
          <p:cNvPr id="3079" name="Espace réservé du titre 1"/>
          <p:cNvSpPr>
            <a:spLocks noGrp="1"/>
          </p:cNvSpPr>
          <p:nvPr>
            <p:ph type="title"/>
          </p:nvPr>
        </p:nvSpPr>
        <p:spPr bwMode="auto">
          <a:xfrm>
            <a:off x="1476375" y="115888"/>
            <a:ext cx="7210425" cy="5762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et modifiez le titre</a:t>
            </a:r>
          </a:p>
        </p:txBody>
      </p:sp>
      <p:sp>
        <p:nvSpPr>
          <p:cNvPr id="3080" name="Espace réservé du texte 2"/>
          <p:cNvSpPr>
            <a:spLocks noGrp="1"/>
          </p:cNvSpPr>
          <p:nvPr>
            <p:ph type="body" idx="1"/>
          </p:nvPr>
        </p:nvSpPr>
        <p:spPr bwMode="auto">
          <a:xfrm>
            <a:off x="285750" y="981075"/>
            <a:ext cx="8401050" cy="54006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12" name="ZoneTexte 12"/>
          <p:cNvSpPr txBox="1">
            <a:spLocks noChangeArrowheads="1"/>
          </p:cNvSpPr>
          <p:nvPr userDrawn="1"/>
        </p:nvSpPr>
        <p:spPr bwMode="auto">
          <a:xfrm>
            <a:off x="8532813" y="6662738"/>
            <a:ext cx="503237" cy="252412"/>
          </a:xfrm>
          <a:prstGeom prst="rect">
            <a:avLst/>
          </a:prstGeom>
          <a:noFill/>
          <a:ln w="9525">
            <a:noFill/>
            <a:miter lim="800000"/>
            <a:headEnd/>
            <a:tailEnd/>
          </a:ln>
        </p:spPr>
        <p:txBody>
          <a:bodyPr>
            <a:spAutoFit/>
          </a:bodyPr>
          <a:lstStyle/>
          <a:p>
            <a:pPr>
              <a:defRPr/>
            </a:pPr>
            <a:fld id="{E103098F-A41E-4E2B-88C6-FF1507B86E83}" type="slidenum">
              <a:rPr lang="fr-FR" sz="1050" i="1"/>
              <a:pPr>
                <a:defRPr/>
              </a:pPr>
              <a:t>‹N°›</a:t>
            </a:fld>
            <a:endParaRPr lang="fr-FR" sz="1050" i="1" dirty="0"/>
          </a:p>
        </p:txBody>
      </p:sp>
    </p:spTree>
  </p:cSld>
  <p:clrMap bg1="lt1" tx1="dk1" bg2="lt2" tx2="dk2" accent1="accent1" accent2="accent2" accent3="accent3" accent4="accent4" accent5="accent5" accent6="accent6" hlink="hlink" folHlink="folHlink"/>
  <p:sldLayoutIdLst>
    <p:sldLayoutId id="2147484579" r:id="rId1"/>
    <p:sldLayoutId id="2147484580" r:id="rId2"/>
    <p:sldLayoutId id="2147484581" r:id="rId3"/>
    <p:sldLayoutId id="2147484582" r:id="rId4"/>
    <p:sldLayoutId id="2147484583" r:id="rId5"/>
    <p:sldLayoutId id="2147484584" r:id="rId6"/>
    <p:sldLayoutId id="2147484585" r:id="rId7"/>
    <p:sldLayoutId id="2147484586" r:id="rId8"/>
    <p:sldLayoutId id="2147484587" r:id="rId9"/>
    <p:sldLayoutId id="2147484588" r:id="rId10"/>
    <p:sldLayoutId id="2147484589" r:id="rId11"/>
  </p:sldLayoutIdLst>
  <p:transition>
    <p:fade/>
  </p:transition>
  <p:timing>
    <p:tnLst>
      <p:par>
        <p:cTn id="1" dur="indefinite" restart="never" nodeType="tmRoot"/>
      </p:par>
    </p:tnLst>
  </p:timing>
  <p:hf hdr="0" ftr="0" dt="0"/>
  <p:txStyles>
    <p:titleStyle>
      <a:lvl1pPr algn="l" rtl="0" eaLnBrk="0" fontAlgn="base" hangingPunct="0">
        <a:spcBef>
          <a:spcPct val="0"/>
        </a:spcBef>
        <a:spcAft>
          <a:spcPct val="0"/>
        </a:spcAft>
        <a:defRPr sz="2000" b="1">
          <a:solidFill>
            <a:srgbClr val="7AB800"/>
          </a:solidFill>
          <a:latin typeface="+mj-lt"/>
          <a:ea typeface="+mj-ea"/>
          <a:cs typeface="ＭＳ Ｐゴシック" charset="0"/>
        </a:defRPr>
      </a:lvl1pPr>
      <a:lvl2pPr algn="l" rtl="0" eaLnBrk="0" fontAlgn="base" hangingPunct="0">
        <a:spcBef>
          <a:spcPct val="0"/>
        </a:spcBef>
        <a:spcAft>
          <a:spcPct val="0"/>
        </a:spcAft>
        <a:defRPr sz="2000" b="1">
          <a:solidFill>
            <a:srgbClr val="7AB800"/>
          </a:solidFill>
          <a:latin typeface="Calibri" pitchFamily="28" charset="0"/>
          <a:ea typeface="ＭＳ Ｐゴシック" charset="-128"/>
          <a:cs typeface="ＭＳ Ｐゴシック" charset="0"/>
        </a:defRPr>
      </a:lvl2pPr>
      <a:lvl3pPr algn="l" rtl="0" eaLnBrk="0" fontAlgn="base" hangingPunct="0">
        <a:spcBef>
          <a:spcPct val="0"/>
        </a:spcBef>
        <a:spcAft>
          <a:spcPct val="0"/>
        </a:spcAft>
        <a:defRPr sz="2000" b="1">
          <a:solidFill>
            <a:srgbClr val="7AB800"/>
          </a:solidFill>
          <a:latin typeface="Calibri" pitchFamily="28" charset="0"/>
          <a:ea typeface="ＭＳ Ｐゴシック" charset="-128"/>
          <a:cs typeface="ＭＳ Ｐゴシック" charset="0"/>
        </a:defRPr>
      </a:lvl3pPr>
      <a:lvl4pPr algn="l" rtl="0" eaLnBrk="0" fontAlgn="base" hangingPunct="0">
        <a:spcBef>
          <a:spcPct val="0"/>
        </a:spcBef>
        <a:spcAft>
          <a:spcPct val="0"/>
        </a:spcAft>
        <a:defRPr sz="2000" b="1">
          <a:solidFill>
            <a:srgbClr val="7AB800"/>
          </a:solidFill>
          <a:latin typeface="Calibri" pitchFamily="28" charset="0"/>
          <a:ea typeface="ＭＳ Ｐゴシック" charset="-128"/>
          <a:cs typeface="ＭＳ Ｐゴシック" charset="0"/>
        </a:defRPr>
      </a:lvl4pPr>
      <a:lvl5pPr algn="l" rtl="0" eaLnBrk="0" fontAlgn="base" hangingPunct="0">
        <a:spcBef>
          <a:spcPct val="0"/>
        </a:spcBef>
        <a:spcAft>
          <a:spcPct val="0"/>
        </a:spcAft>
        <a:defRPr sz="2000" b="1">
          <a:solidFill>
            <a:srgbClr val="7AB800"/>
          </a:solidFill>
          <a:latin typeface="Calibri" pitchFamily="28" charset="0"/>
          <a:ea typeface="ＭＳ Ｐゴシック" charset="-128"/>
          <a:cs typeface="ＭＳ Ｐゴシック" charset="0"/>
        </a:defRPr>
      </a:lvl5pPr>
      <a:lvl6pPr marL="457200" algn="l" rtl="0" eaLnBrk="0" fontAlgn="base" hangingPunct="0">
        <a:spcBef>
          <a:spcPct val="0"/>
        </a:spcBef>
        <a:spcAft>
          <a:spcPct val="0"/>
        </a:spcAft>
        <a:defRPr sz="2000" b="1">
          <a:solidFill>
            <a:srgbClr val="7AB800"/>
          </a:solidFill>
          <a:latin typeface="Calibri" pitchFamily="28" charset="0"/>
          <a:ea typeface="ＭＳ Ｐゴシック" charset="-128"/>
        </a:defRPr>
      </a:lvl6pPr>
      <a:lvl7pPr marL="914400" algn="l" rtl="0" eaLnBrk="0" fontAlgn="base" hangingPunct="0">
        <a:spcBef>
          <a:spcPct val="0"/>
        </a:spcBef>
        <a:spcAft>
          <a:spcPct val="0"/>
        </a:spcAft>
        <a:defRPr sz="2000" b="1">
          <a:solidFill>
            <a:srgbClr val="7AB800"/>
          </a:solidFill>
          <a:latin typeface="Calibri" pitchFamily="28" charset="0"/>
          <a:ea typeface="ＭＳ Ｐゴシック" charset="-128"/>
        </a:defRPr>
      </a:lvl7pPr>
      <a:lvl8pPr marL="1371600" algn="l" rtl="0" eaLnBrk="0" fontAlgn="base" hangingPunct="0">
        <a:spcBef>
          <a:spcPct val="0"/>
        </a:spcBef>
        <a:spcAft>
          <a:spcPct val="0"/>
        </a:spcAft>
        <a:defRPr sz="2000" b="1">
          <a:solidFill>
            <a:srgbClr val="7AB800"/>
          </a:solidFill>
          <a:latin typeface="Calibri" pitchFamily="28" charset="0"/>
          <a:ea typeface="ＭＳ Ｐゴシック" charset="-128"/>
        </a:defRPr>
      </a:lvl8pPr>
      <a:lvl9pPr marL="1828800" algn="l" rtl="0" eaLnBrk="0" fontAlgn="base" hangingPunct="0">
        <a:spcBef>
          <a:spcPct val="0"/>
        </a:spcBef>
        <a:spcAft>
          <a:spcPct val="0"/>
        </a:spcAft>
        <a:defRPr sz="2000" b="1">
          <a:solidFill>
            <a:srgbClr val="7AB800"/>
          </a:solidFill>
          <a:latin typeface="Calibri" pitchFamily="28" charset="0"/>
          <a:ea typeface="ＭＳ Ｐゴシック" charset="-128"/>
        </a:defRPr>
      </a:lvl9pPr>
    </p:titleStyle>
    <p:bodyStyle>
      <a:lvl1pPr marL="342900" indent="-342900" algn="l" rtl="0" eaLnBrk="0" fontAlgn="base" hangingPunct="0">
        <a:spcBef>
          <a:spcPct val="20000"/>
        </a:spcBef>
        <a:spcAft>
          <a:spcPct val="0"/>
        </a:spcAft>
        <a:buFont typeface="Arial" charset="0"/>
        <a:buChar char="•"/>
        <a:defRPr sz="3200" b="1">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Font typeface="Arial" charset="0"/>
        <a:buChar char="–"/>
        <a:defRPr sz="1600">
          <a:solidFill>
            <a:schemeClr val="tx1"/>
          </a:solidFill>
          <a:latin typeface="+mn-lt"/>
          <a:ea typeface="+mn-ea"/>
        </a:defRPr>
      </a:lvl2pPr>
      <a:lvl3pPr marL="1143000" indent="-228600" algn="l" rtl="0" eaLnBrk="0" fontAlgn="base" hangingPunct="0">
        <a:spcBef>
          <a:spcPct val="20000"/>
        </a:spcBef>
        <a:spcAft>
          <a:spcPct val="0"/>
        </a:spcAft>
        <a:buFont typeface="Arial" charset="0"/>
        <a:buChar char="•"/>
        <a:defRPr sz="1400">
          <a:solidFill>
            <a:schemeClr val="tx1"/>
          </a:solidFill>
          <a:latin typeface="+mn-lt"/>
          <a:ea typeface="+mn-ea"/>
        </a:defRPr>
      </a:lvl3pPr>
      <a:lvl4pPr marL="1600200" indent="-228600" algn="l" rtl="0" eaLnBrk="0" fontAlgn="base" hangingPunct="0">
        <a:spcBef>
          <a:spcPct val="20000"/>
        </a:spcBef>
        <a:spcAft>
          <a:spcPct val="0"/>
        </a:spcAft>
        <a:buFont typeface="Arial" charset="0"/>
        <a:buChar char="–"/>
        <a:defRPr sz="1200">
          <a:solidFill>
            <a:schemeClr val="tx1"/>
          </a:solidFill>
          <a:latin typeface="+mn-lt"/>
          <a:ea typeface="+mn-ea"/>
        </a:defRPr>
      </a:lvl4pPr>
      <a:lvl5pPr marL="2057400" indent="-228600" algn="l" rtl="0" eaLnBrk="0" fontAlgn="base" hangingPunct="0">
        <a:spcBef>
          <a:spcPct val="20000"/>
        </a:spcBef>
        <a:spcAft>
          <a:spcPct val="0"/>
        </a:spcAft>
        <a:buFont typeface="Arial" charset="0"/>
        <a:buChar char="»"/>
        <a:defRPr sz="1200">
          <a:solidFill>
            <a:schemeClr val="tx1"/>
          </a:solidFill>
          <a:latin typeface="+mn-lt"/>
          <a:ea typeface="+mn-ea"/>
        </a:defRPr>
      </a:lvl5pPr>
      <a:lvl6pPr marL="2514600" indent="-228600" algn="l" rtl="0" eaLnBrk="0" fontAlgn="base" hangingPunct="0">
        <a:spcBef>
          <a:spcPct val="20000"/>
        </a:spcBef>
        <a:spcAft>
          <a:spcPct val="0"/>
        </a:spcAft>
        <a:buFont typeface="Arial" charset="0"/>
        <a:buChar char="»"/>
        <a:defRPr sz="1200">
          <a:solidFill>
            <a:schemeClr val="tx1"/>
          </a:solidFill>
          <a:latin typeface="+mn-lt"/>
          <a:ea typeface="+mn-ea"/>
        </a:defRPr>
      </a:lvl6pPr>
      <a:lvl7pPr marL="2971800" indent="-228600" algn="l" rtl="0" eaLnBrk="0" fontAlgn="base" hangingPunct="0">
        <a:spcBef>
          <a:spcPct val="20000"/>
        </a:spcBef>
        <a:spcAft>
          <a:spcPct val="0"/>
        </a:spcAft>
        <a:buFont typeface="Arial" charset="0"/>
        <a:buChar char="»"/>
        <a:defRPr sz="1200">
          <a:solidFill>
            <a:schemeClr val="tx1"/>
          </a:solidFill>
          <a:latin typeface="+mn-lt"/>
          <a:ea typeface="+mn-ea"/>
        </a:defRPr>
      </a:lvl7pPr>
      <a:lvl8pPr marL="3429000" indent="-228600" algn="l" rtl="0" eaLnBrk="0" fontAlgn="base" hangingPunct="0">
        <a:spcBef>
          <a:spcPct val="20000"/>
        </a:spcBef>
        <a:spcAft>
          <a:spcPct val="0"/>
        </a:spcAft>
        <a:buFont typeface="Arial" charset="0"/>
        <a:buChar char="»"/>
        <a:defRPr sz="1200">
          <a:solidFill>
            <a:schemeClr val="tx1"/>
          </a:solidFill>
          <a:latin typeface="+mn-lt"/>
          <a:ea typeface="+mn-ea"/>
        </a:defRPr>
      </a:lvl8pPr>
      <a:lvl9pPr marL="3886200" indent="-228600" algn="l" rtl="0" eaLnBrk="0" fontAlgn="base" hangingPunct="0">
        <a:spcBef>
          <a:spcPct val="20000"/>
        </a:spcBef>
        <a:spcAft>
          <a:spcPct val="0"/>
        </a:spcAft>
        <a:buFont typeface="Arial" charset="0"/>
        <a:buChar char="»"/>
        <a:defRPr sz="1200">
          <a:solidFill>
            <a:schemeClr val="tx1"/>
          </a:solidFill>
          <a:latin typeface="+mn-lt"/>
          <a:ea typeface="+mn-ea"/>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098" name="Picture 2" descr="ARS-TERRITOIRE GRAPHIQUE"/>
          <p:cNvPicPr>
            <a:picLocks noChangeAspect="1" noChangeArrowheads="1"/>
          </p:cNvPicPr>
          <p:nvPr/>
        </p:nvPicPr>
        <p:blipFill>
          <a:blip r:embed="rId13" cstate="print"/>
          <a:srcRect/>
          <a:stretch>
            <a:fillRect/>
          </a:stretch>
        </p:blipFill>
        <p:spPr bwMode="auto">
          <a:xfrm>
            <a:off x="0" y="6432550"/>
            <a:ext cx="9144000" cy="381000"/>
          </a:xfrm>
          <a:prstGeom prst="rect">
            <a:avLst/>
          </a:prstGeom>
          <a:noFill/>
          <a:ln w="9525">
            <a:noFill/>
            <a:miter lim="800000"/>
            <a:headEnd/>
            <a:tailEnd/>
          </a:ln>
        </p:spPr>
      </p:pic>
      <p:pic>
        <p:nvPicPr>
          <p:cNvPr id="4099" name="Image 6" descr="Logo ARS.png"/>
          <p:cNvPicPr>
            <a:picLocks noChangeAspect="1"/>
          </p:cNvPicPr>
          <p:nvPr/>
        </p:nvPicPr>
        <p:blipFill>
          <a:blip r:embed="rId14" cstate="print"/>
          <a:srcRect/>
          <a:stretch>
            <a:fillRect/>
          </a:stretch>
        </p:blipFill>
        <p:spPr bwMode="auto">
          <a:xfrm>
            <a:off x="214313" y="142875"/>
            <a:ext cx="990600" cy="500063"/>
          </a:xfrm>
          <a:prstGeom prst="rect">
            <a:avLst/>
          </a:prstGeom>
          <a:noFill/>
          <a:ln w="9525">
            <a:noFill/>
            <a:miter lim="800000"/>
            <a:headEnd/>
            <a:tailEnd/>
          </a:ln>
        </p:spPr>
      </p:pic>
      <p:cxnSp>
        <p:nvCxnSpPr>
          <p:cNvPr id="8" name="Connecteur droit 7"/>
          <p:cNvCxnSpPr/>
          <p:nvPr/>
        </p:nvCxnSpPr>
        <p:spPr>
          <a:xfrm>
            <a:off x="285750" y="785813"/>
            <a:ext cx="85725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Connecteur droit 8"/>
          <p:cNvCxnSpPr/>
          <p:nvPr/>
        </p:nvCxnSpPr>
        <p:spPr>
          <a:xfrm rot="16200000" flipH="1">
            <a:off x="1056481" y="489744"/>
            <a:ext cx="693738" cy="0"/>
          </a:xfrm>
          <a:prstGeom prst="line">
            <a:avLst/>
          </a:prstGeom>
        </p:spPr>
        <p:style>
          <a:lnRef idx="1">
            <a:schemeClr val="accent1"/>
          </a:lnRef>
          <a:fillRef idx="0">
            <a:schemeClr val="accent1"/>
          </a:fillRef>
          <a:effectRef idx="0">
            <a:schemeClr val="accent1"/>
          </a:effectRef>
          <a:fontRef idx="minor">
            <a:schemeClr val="tx1"/>
          </a:fontRef>
        </p:style>
      </p:cxnSp>
      <p:sp>
        <p:nvSpPr>
          <p:cNvPr id="5126" name="ZoneTexte 9"/>
          <p:cNvSpPr txBox="1">
            <a:spLocks noChangeArrowheads="1"/>
          </p:cNvSpPr>
          <p:nvPr/>
        </p:nvSpPr>
        <p:spPr bwMode="auto">
          <a:xfrm>
            <a:off x="36513" y="590550"/>
            <a:ext cx="1331912" cy="214313"/>
          </a:xfrm>
          <a:prstGeom prst="rect">
            <a:avLst/>
          </a:prstGeom>
          <a:noFill/>
          <a:ln>
            <a:noFill/>
          </a:ln>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defRPr/>
            </a:pPr>
            <a:r>
              <a:rPr lang="fr-FR" sz="800" i="1" smtClean="0">
                <a:latin typeface="Calibri" pitchFamily="34" charset="0"/>
              </a:rPr>
              <a:t>Direction générale adjointe</a:t>
            </a:r>
          </a:p>
        </p:txBody>
      </p:sp>
      <p:sp>
        <p:nvSpPr>
          <p:cNvPr id="4103" name="Espace réservé du titre 1"/>
          <p:cNvSpPr>
            <a:spLocks noGrp="1"/>
          </p:cNvSpPr>
          <p:nvPr>
            <p:ph type="title"/>
          </p:nvPr>
        </p:nvSpPr>
        <p:spPr bwMode="auto">
          <a:xfrm>
            <a:off x="1476375" y="115888"/>
            <a:ext cx="7210425" cy="5762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et modifiez le titre</a:t>
            </a:r>
          </a:p>
        </p:txBody>
      </p:sp>
      <p:sp>
        <p:nvSpPr>
          <p:cNvPr id="4104" name="Espace réservé du texte 2"/>
          <p:cNvSpPr>
            <a:spLocks noGrp="1"/>
          </p:cNvSpPr>
          <p:nvPr>
            <p:ph type="body" idx="1"/>
          </p:nvPr>
        </p:nvSpPr>
        <p:spPr bwMode="auto">
          <a:xfrm>
            <a:off x="285750" y="981075"/>
            <a:ext cx="8401050" cy="54006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12" name="ZoneTexte 12"/>
          <p:cNvSpPr txBox="1">
            <a:spLocks noChangeArrowheads="1"/>
          </p:cNvSpPr>
          <p:nvPr userDrawn="1"/>
        </p:nvSpPr>
        <p:spPr bwMode="auto">
          <a:xfrm>
            <a:off x="8532813" y="6662738"/>
            <a:ext cx="503237" cy="252412"/>
          </a:xfrm>
          <a:prstGeom prst="rect">
            <a:avLst/>
          </a:prstGeom>
          <a:noFill/>
          <a:ln w="9525">
            <a:noFill/>
            <a:miter lim="800000"/>
            <a:headEnd/>
            <a:tailEnd/>
          </a:ln>
        </p:spPr>
        <p:txBody>
          <a:bodyPr>
            <a:spAutoFit/>
          </a:bodyPr>
          <a:lstStyle/>
          <a:p>
            <a:pPr>
              <a:defRPr/>
            </a:pPr>
            <a:fld id="{F2F991BE-A74A-4936-A6EB-A577D8128756}" type="slidenum">
              <a:rPr lang="fr-FR" sz="1050" i="1"/>
              <a:pPr>
                <a:defRPr/>
              </a:pPr>
              <a:t>‹N°›</a:t>
            </a:fld>
            <a:endParaRPr lang="fr-FR" sz="1050" i="1" dirty="0"/>
          </a:p>
        </p:txBody>
      </p:sp>
    </p:spTree>
  </p:cSld>
  <p:clrMap bg1="lt1" tx1="dk1" bg2="lt2" tx2="dk2" accent1="accent1" accent2="accent2" accent3="accent3" accent4="accent4" accent5="accent5" accent6="accent6" hlink="hlink" folHlink="folHlink"/>
  <p:sldLayoutIdLst>
    <p:sldLayoutId id="2147484590" r:id="rId1"/>
    <p:sldLayoutId id="2147484591" r:id="rId2"/>
    <p:sldLayoutId id="2147484592" r:id="rId3"/>
    <p:sldLayoutId id="2147484593" r:id="rId4"/>
    <p:sldLayoutId id="2147484594" r:id="rId5"/>
    <p:sldLayoutId id="2147484595" r:id="rId6"/>
    <p:sldLayoutId id="2147484596" r:id="rId7"/>
    <p:sldLayoutId id="2147484597" r:id="rId8"/>
    <p:sldLayoutId id="2147484598" r:id="rId9"/>
    <p:sldLayoutId id="2147484599" r:id="rId10"/>
    <p:sldLayoutId id="2147484600" r:id="rId11"/>
  </p:sldLayoutIdLst>
  <p:transition>
    <p:fade/>
  </p:transition>
  <p:timing>
    <p:tnLst>
      <p:par>
        <p:cTn id="1" dur="indefinite" restart="never" nodeType="tmRoot"/>
      </p:par>
    </p:tnLst>
  </p:timing>
  <p:hf hdr="0" ftr="0" dt="0"/>
  <p:txStyles>
    <p:titleStyle>
      <a:lvl1pPr algn="l" rtl="0" eaLnBrk="0" fontAlgn="base" hangingPunct="0">
        <a:spcBef>
          <a:spcPct val="0"/>
        </a:spcBef>
        <a:spcAft>
          <a:spcPct val="0"/>
        </a:spcAft>
        <a:defRPr sz="2000" b="1">
          <a:solidFill>
            <a:srgbClr val="7AB800"/>
          </a:solidFill>
          <a:latin typeface="+mj-lt"/>
          <a:ea typeface="+mj-ea"/>
          <a:cs typeface="ＭＳ Ｐゴシック" charset="0"/>
        </a:defRPr>
      </a:lvl1pPr>
      <a:lvl2pPr algn="l" rtl="0" eaLnBrk="0" fontAlgn="base" hangingPunct="0">
        <a:spcBef>
          <a:spcPct val="0"/>
        </a:spcBef>
        <a:spcAft>
          <a:spcPct val="0"/>
        </a:spcAft>
        <a:defRPr sz="2000" b="1">
          <a:solidFill>
            <a:srgbClr val="7AB800"/>
          </a:solidFill>
          <a:latin typeface="Calibri" pitchFamily="28" charset="0"/>
          <a:ea typeface="ＭＳ Ｐゴシック" charset="-128"/>
          <a:cs typeface="ＭＳ Ｐゴシック" charset="0"/>
        </a:defRPr>
      </a:lvl2pPr>
      <a:lvl3pPr algn="l" rtl="0" eaLnBrk="0" fontAlgn="base" hangingPunct="0">
        <a:spcBef>
          <a:spcPct val="0"/>
        </a:spcBef>
        <a:spcAft>
          <a:spcPct val="0"/>
        </a:spcAft>
        <a:defRPr sz="2000" b="1">
          <a:solidFill>
            <a:srgbClr val="7AB800"/>
          </a:solidFill>
          <a:latin typeface="Calibri" pitchFamily="28" charset="0"/>
          <a:ea typeface="ＭＳ Ｐゴシック" charset="-128"/>
          <a:cs typeface="ＭＳ Ｐゴシック" charset="0"/>
        </a:defRPr>
      </a:lvl3pPr>
      <a:lvl4pPr algn="l" rtl="0" eaLnBrk="0" fontAlgn="base" hangingPunct="0">
        <a:spcBef>
          <a:spcPct val="0"/>
        </a:spcBef>
        <a:spcAft>
          <a:spcPct val="0"/>
        </a:spcAft>
        <a:defRPr sz="2000" b="1">
          <a:solidFill>
            <a:srgbClr val="7AB800"/>
          </a:solidFill>
          <a:latin typeface="Calibri" pitchFamily="28" charset="0"/>
          <a:ea typeface="ＭＳ Ｐゴシック" charset="-128"/>
          <a:cs typeface="ＭＳ Ｐゴシック" charset="0"/>
        </a:defRPr>
      </a:lvl4pPr>
      <a:lvl5pPr algn="l" rtl="0" eaLnBrk="0" fontAlgn="base" hangingPunct="0">
        <a:spcBef>
          <a:spcPct val="0"/>
        </a:spcBef>
        <a:spcAft>
          <a:spcPct val="0"/>
        </a:spcAft>
        <a:defRPr sz="2000" b="1">
          <a:solidFill>
            <a:srgbClr val="7AB800"/>
          </a:solidFill>
          <a:latin typeface="Calibri" pitchFamily="28" charset="0"/>
          <a:ea typeface="ＭＳ Ｐゴシック" charset="-128"/>
          <a:cs typeface="ＭＳ Ｐゴシック" charset="0"/>
        </a:defRPr>
      </a:lvl5pPr>
      <a:lvl6pPr marL="457200" algn="l" rtl="0" eaLnBrk="0" fontAlgn="base" hangingPunct="0">
        <a:spcBef>
          <a:spcPct val="0"/>
        </a:spcBef>
        <a:spcAft>
          <a:spcPct val="0"/>
        </a:spcAft>
        <a:defRPr sz="2000" b="1">
          <a:solidFill>
            <a:srgbClr val="7AB800"/>
          </a:solidFill>
          <a:latin typeface="Calibri" pitchFamily="28" charset="0"/>
          <a:ea typeface="ＭＳ Ｐゴシック" charset="-128"/>
        </a:defRPr>
      </a:lvl6pPr>
      <a:lvl7pPr marL="914400" algn="l" rtl="0" eaLnBrk="0" fontAlgn="base" hangingPunct="0">
        <a:spcBef>
          <a:spcPct val="0"/>
        </a:spcBef>
        <a:spcAft>
          <a:spcPct val="0"/>
        </a:spcAft>
        <a:defRPr sz="2000" b="1">
          <a:solidFill>
            <a:srgbClr val="7AB800"/>
          </a:solidFill>
          <a:latin typeface="Calibri" pitchFamily="28" charset="0"/>
          <a:ea typeface="ＭＳ Ｐゴシック" charset="-128"/>
        </a:defRPr>
      </a:lvl7pPr>
      <a:lvl8pPr marL="1371600" algn="l" rtl="0" eaLnBrk="0" fontAlgn="base" hangingPunct="0">
        <a:spcBef>
          <a:spcPct val="0"/>
        </a:spcBef>
        <a:spcAft>
          <a:spcPct val="0"/>
        </a:spcAft>
        <a:defRPr sz="2000" b="1">
          <a:solidFill>
            <a:srgbClr val="7AB800"/>
          </a:solidFill>
          <a:latin typeface="Calibri" pitchFamily="28" charset="0"/>
          <a:ea typeface="ＭＳ Ｐゴシック" charset="-128"/>
        </a:defRPr>
      </a:lvl8pPr>
      <a:lvl9pPr marL="1828800" algn="l" rtl="0" eaLnBrk="0" fontAlgn="base" hangingPunct="0">
        <a:spcBef>
          <a:spcPct val="0"/>
        </a:spcBef>
        <a:spcAft>
          <a:spcPct val="0"/>
        </a:spcAft>
        <a:defRPr sz="2000" b="1">
          <a:solidFill>
            <a:srgbClr val="7AB800"/>
          </a:solidFill>
          <a:latin typeface="Calibri" pitchFamily="28" charset="0"/>
          <a:ea typeface="ＭＳ Ｐゴシック" charset="-128"/>
        </a:defRPr>
      </a:lvl9pPr>
    </p:titleStyle>
    <p:bodyStyle>
      <a:lvl1pPr marL="342900" indent="-342900" algn="l" rtl="0" eaLnBrk="0" fontAlgn="base" hangingPunct="0">
        <a:spcBef>
          <a:spcPct val="20000"/>
        </a:spcBef>
        <a:spcAft>
          <a:spcPct val="0"/>
        </a:spcAft>
        <a:buFont typeface="Arial" charset="0"/>
        <a:buChar char="•"/>
        <a:defRPr sz="3200" b="1">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Font typeface="Arial" charset="0"/>
        <a:buChar char="–"/>
        <a:defRPr sz="1600">
          <a:solidFill>
            <a:schemeClr val="tx1"/>
          </a:solidFill>
          <a:latin typeface="+mn-lt"/>
          <a:ea typeface="+mn-ea"/>
        </a:defRPr>
      </a:lvl2pPr>
      <a:lvl3pPr marL="1143000" indent="-228600" algn="l" rtl="0" eaLnBrk="0" fontAlgn="base" hangingPunct="0">
        <a:spcBef>
          <a:spcPct val="20000"/>
        </a:spcBef>
        <a:spcAft>
          <a:spcPct val="0"/>
        </a:spcAft>
        <a:buFont typeface="Arial" charset="0"/>
        <a:buChar char="•"/>
        <a:defRPr sz="1400">
          <a:solidFill>
            <a:schemeClr val="tx1"/>
          </a:solidFill>
          <a:latin typeface="+mn-lt"/>
          <a:ea typeface="+mn-ea"/>
        </a:defRPr>
      </a:lvl3pPr>
      <a:lvl4pPr marL="1600200" indent="-228600" algn="l" rtl="0" eaLnBrk="0" fontAlgn="base" hangingPunct="0">
        <a:spcBef>
          <a:spcPct val="20000"/>
        </a:spcBef>
        <a:spcAft>
          <a:spcPct val="0"/>
        </a:spcAft>
        <a:buFont typeface="Arial" charset="0"/>
        <a:buChar char="–"/>
        <a:defRPr sz="1200">
          <a:solidFill>
            <a:schemeClr val="tx1"/>
          </a:solidFill>
          <a:latin typeface="+mn-lt"/>
          <a:ea typeface="+mn-ea"/>
        </a:defRPr>
      </a:lvl4pPr>
      <a:lvl5pPr marL="2057400" indent="-228600" algn="l" rtl="0" eaLnBrk="0" fontAlgn="base" hangingPunct="0">
        <a:spcBef>
          <a:spcPct val="20000"/>
        </a:spcBef>
        <a:spcAft>
          <a:spcPct val="0"/>
        </a:spcAft>
        <a:buFont typeface="Arial" charset="0"/>
        <a:buChar char="»"/>
        <a:defRPr sz="1200">
          <a:solidFill>
            <a:schemeClr val="tx1"/>
          </a:solidFill>
          <a:latin typeface="+mn-lt"/>
          <a:ea typeface="+mn-ea"/>
        </a:defRPr>
      </a:lvl5pPr>
      <a:lvl6pPr marL="2514600" indent="-228600" algn="l" rtl="0" eaLnBrk="0" fontAlgn="base" hangingPunct="0">
        <a:spcBef>
          <a:spcPct val="20000"/>
        </a:spcBef>
        <a:spcAft>
          <a:spcPct val="0"/>
        </a:spcAft>
        <a:buFont typeface="Arial" charset="0"/>
        <a:buChar char="»"/>
        <a:defRPr sz="1200">
          <a:solidFill>
            <a:schemeClr val="tx1"/>
          </a:solidFill>
          <a:latin typeface="+mn-lt"/>
          <a:ea typeface="+mn-ea"/>
        </a:defRPr>
      </a:lvl6pPr>
      <a:lvl7pPr marL="2971800" indent="-228600" algn="l" rtl="0" eaLnBrk="0" fontAlgn="base" hangingPunct="0">
        <a:spcBef>
          <a:spcPct val="20000"/>
        </a:spcBef>
        <a:spcAft>
          <a:spcPct val="0"/>
        </a:spcAft>
        <a:buFont typeface="Arial" charset="0"/>
        <a:buChar char="»"/>
        <a:defRPr sz="1200">
          <a:solidFill>
            <a:schemeClr val="tx1"/>
          </a:solidFill>
          <a:latin typeface="+mn-lt"/>
          <a:ea typeface="+mn-ea"/>
        </a:defRPr>
      </a:lvl7pPr>
      <a:lvl8pPr marL="3429000" indent="-228600" algn="l" rtl="0" eaLnBrk="0" fontAlgn="base" hangingPunct="0">
        <a:spcBef>
          <a:spcPct val="20000"/>
        </a:spcBef>
        <a:spcAft>
          <a:spcPct val="0"/>
        </a:spcAft>
        <a:buFont typeface="Arial" charset="0"/>
        <a:buChar char="»"/>
        <a:defRPr sz="1200">
          <a:solidFill>
            <a:schemeClr val="tx1"/>
          </a:solidFill>
          <a:latin typeface="+mn-lt"/>
          <a:ea typeface="+mn-ea"/>
        </a:defRPr>
      </a:lvl8pPr>
      <a:lvl9pPr marL="3886200" indent="-228600" algn="l" rtl="0" eaLnBrk="0" fontAlgn="base" hangingPunct="0">
        <a:spcBef>
          <a:spcPct val="20000"/>
        </a:spcBef>
        <a:spcAft>
          <a:spcPct val="0"/>
        </a:spcAft>
        <a:buFont typeface="Arial" charset="0"/>
        <a:buChar char="»"/>
        <a:defRPr sz="1200">
          <a:solidFill>
            <a:schemeClr val="tx1"/>
          </a:solidFill>
          <a:latin typeface="+mn-lt"/>
          <a:ea typeface="+mn-ea"/>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122" name="Picture 2" descr="ARS-TERRITOIRE GRAPHIQUE"/>
          <p:cNvPicPr>
            <a:picLocks noChangeAspect="1" noChangeArrowheads="1"/>
          </p:cNvPicPr>
          <p:nvPr/>
        </p:nvPicPr>
        <p:blipFill>
          <a:blip r:embed="rId13" cstate="print"/>
          <a:srcRect/>
          <a:stretch>
            <a:fillRect/>
          </a:stretch>
        </p:blipFill>
        <p:spPr bwMode="auto">
          <a:xfrm>
            <a:off x="0" y="6432550"/>
            <a:ext cx="9144000" cy="381000"/>
          </a:xfrm>
          <a:prstGeom prst="rect">
            <a:avLst/>
          </a:prstGeom>
          <a:noFill/>
          <a:ln w="9525">
            <a:noFill/>
            <a:miter lim="800000"/>
            <a:headEnd/>
            <a:tailEnd/>
          </a:ln>
        </p:spPr>
      </p:pic>
      <p:pic>
        <p:nvPicPr>
          <p:cNvPr id="5123" name="Image 6" descr="Logo ARS.png"/>
          <p:cNvPicPr>
            <a:picLocks noChangeAspect="1"/>
          </p:cNvPicPr>
          <p:nvPr/>
        </p:nvPicPr>
        <p:blipFill>
          <a:blip r:embed="rId14" cstate="print"/>
          <a:srcRect/>
          <a:stretch>
            <a:fillRect/>
          </a:stretch>
        </p:blipFill>
        <p:spPr bwMode="auto">
          <a:xfrm>
            <a:off x="214313" y="142875"/>
            <a:ext cx="990600" cy="500063"/>
          </a:xfrm>
          <a:prstGeom prst="rect">
            <a:avLst/>
          </a:prstGeom>
          <a:noFill/>
          <a:ln w="9525">
            <a:noFill/>
            <a:miter lim="800000"/>
            <a:headEnd/>
            <a:tailEnd/>
          </a:ln>
        </p:spPr>
      </p:pic>
      <p:cxnSp>
        <p:nvCxnSpPr>
          <p:cNvPr id="8" name="Connecteur droit 7"/>
          <p:cNvCxnSpPr/>
          <p:nvPr/>
        </p:nvCxnSpPr>
        <p:spPr>
          <a:xfrm>
            <a:off x="285750" y="785813"/>
            <a:ext cx="85725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Connecteur droit 8"/>
          <p:cNvCxnSpPr/>
          <p:nvPr/>
        </p:nvCxnSpPr>
        <p:spPr>
          <a:xfrm rot="16200000" flipH="1">
            <a:off x="1056481" y="489744"/>
            <a:ext cx="693738" cy="0"/>
          </a:xfrm>
          <a:prstGeom prst="line">
            <a:avLst/>
          </a:prstGeom>
        </p:spPr>
        <p:style>
          <a:lnRef idx="1">
            <a:schemeClr val="accent1"/>
          </a:lnRef>
          <a:fillRef idx="0">
            <a:schemeClr val="accent1"/>
          </a:fillRef>
          <a:effectRef idx="0">
            <a:schemeClr val="accent1"/>
          </a:effectRef>
          <a:fontRef idx="minor">
            <a:schemeClr val="tx1"/>
          </a:fontRef>
        </p:style>
      </p:cxnSp>
      <p:sp>
        <p:nvSpPr>
          <p:cNvPr id="6150" name="ZoneTexte 9"/>
          <p:cNvSpPr txBox="1">
            <a:spLocks noChangeArrowheads="1"/>
          </p:cNvSpPr>
          <p:nvPr/>
        </p:nvSpPr>
        <p:spPr bwMode="auto">
          <a:xfrm>
            <a:off x="36513" y="590550"/>
            <a:ext cx="1331912" cy="214313"/>
          </a:xfrm>
          <a:prstGeom prst="rect">
            <a:avLst/>
          </a:prstGeom>
          <a:noFill/>
          <a:ln>
            <a:noFill/>
          </a:ln>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defRPr/>
            </a:pPr>
            <a:r>
              <a:rPr lang="fr-FR" sz="800" i="1" smtClean="0">
                <a:latin typeface="Calibri" pitchFamily="34" charset="0"/>
              </a:rPr>
              <a:t>Direction générale adjointe</a:t>
            </a:r>
          </a:p>
        </p:txBody>
      </p:sp>
      <p:sp>
        <p:nvSpPr>
          <p:cNvPr id="5127" name="Espace réservé du titre 1"/>
          <p:cNvSpPr>
            <a:spLocks noGrp="1"/>
          </p:cNvSpPr>
          <p:nvPr>
            <p:ph type="title"/>
          </p:nvPr>
        </p:nvSpPr>
        <p:spPr bwMode="auto">
          <a:xfrm>
            <a:off x="1476375" y="115888"/>
            <a:ext cx="7210425" cy="5762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et modifiez le titre</a:t>
            </a:r>
          </a:p>
        </p:txBody>
      </p:sp>
      <p:sp>
        <p:nvSpPr>
          <p:cNvPr id="5128" name="Espace réservé du texte 2"/>
          <p:cNvSpPr>
            <a:spLocks noGrp="1"/>
          </p:cNvSpPr>
          <p:nvPr>
            <p:ph type="body" idx="1"/>
          </p:nvPr>
        </p:nvSpPr>
        <p:spPr bwMode="auto">
          <a:xfrm>
            <a:off x="285750" y="981075"/>
            <a:ext cx="8401050" cy="54006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12" name="ZoneTexte 12"/>
          <p:cNvSpPr txBox="1">
            <a:spLocks noChangeArrowheads="1"/>
          </p:cNvSpPr>
          <p:nvPr userDrawn="1"/>
        </p:nvSpPr>
        <p:spPr bwMode="auto">
          <a:xfrm>
            <a:off x="8532813" y="6662738"/>
            <a:ext cx="503237" cy="252412"/>
          </a:xfrm>
          <a:prstGeom prst="rect">
            <a:avLst/>
          </a:prstGeom>
          <a:noFill/>
          <a:ln w="9525">
            <a:noFill/>
            <a:miter lim="800000"/>
            <a:headEnd/>
            <a:tailEnd/>
          </a:ln>
        </p:spPr>
        <p:txBody>
          <a:bodyPr>
            <a:spAutoFit/>
          </a:bodyPr>
          <a:lstStyle/>
          <a:p>
            <a:pPr>
              <a:defRPr/>
            </a:pPr>
            <a:fld id="{A49B8C52-C6CA-4F2F-ABCA-6287DF03FEB9}" type="slidenum">
              <a:rPr lang="fr-FR" sz="1050" i="1"/>
              <a:pPr>
                <a:defRPr/>
              </a:pPr>
              <a:t>‹N°›</a:t>
            </a:fld>
            <a:endParaRPr lang="fr-FR" sz="1050" i="1" dirty="0"/>
          </a:p>
        </p:txBody>
      </p:sp>
    </p:spTree>
  </p:cSld>
  <p:clrMap bg1="lt1" tx1="dk1" bg2="lt2" tx2="dk2" accent1="accent1" accent2="accent2" accent3="accent3" accent4="accent4" accent5="accent5" accent6="accent6" hlink="hlink" folHlink="folHlink"/>
  <p:sldLayoutIdLst>
    <p:sldLayoutId id="2147484601" r:id="rId1"/>
    <p:sldLayoutId id="2147484602" r:id="rId2"/>
    <p:sldLayoutId id="2147484603" r:id="rId3"/>
    <p:sldLayoutId id="2147484604" r:id="rId4"/>
    <p:sldLayoutId id="2147484605" r:id="rId5"/>
    <p:sldLayoutId id="2147484606" r:id="rId6"/>
    <p:sldLayoutId id="2147484607" r:id="rId7"/>
    <p:sldLayoutId id="2147484608" r:id="rId8"/>
    <p:sldLayoutId id="2147484609" r:id="rId9"/>
    <p:sldLayoutId id="2147484610" r:id="rId10"/>
    <p:sldLayoutId id="2147484611" r:id="rId11"/>
  </p:sldLayoutIdLst>
  <p:transition>
    <p:fade/>
  </p:transition>
  <p:timing>
    <p:tnLst>
      <p:par>
        <p:cTn id="1" dur="indefinite" restart="never" nodeType="tmRoot"/>
      </p:par>
    </p:tnLst>
  </p:timing>
  <p:hf hdr="0" ftr="0" dt="0"/>
  <p:txStyles>
    <p:titleStyle>
      <a:lvl1pPr algn="l" rtl="0" eaLnBrk="0" fontAlgn="base" hangingPunct="0">
        <a:spcBef>
          <a:spcPct val="0"/>
        </a:spcBef>
        <a:spcAft>
          <a:spcPct val="0"/>
        </a:spcAft>
        <a:defRPr sz="2000" b="1">
          <a:solidFill>
            <a:srgbClr val="7AB800"/>
          </a:solidFill>
          <a:latin typeface="+mj-lt"/>
          <a:ea typeface="+mj-ea"/>
          <a:cs typeface="ＭＳ Ｐゴシック" charset="0"/>
        </a:defRPr>
      </a:lvl1pPr>
      <a:lvl2pPr algn="l" rtl="0" eaLnBrk="0" fontAlgn="base" hangingPunct="0">
        <a:spcBef>
          <a:spcPct val="0"/>
        </a:spcBef>
        <a:spcAft>
          <a:spcPct val="0"/>
        </a:spcAft>
        <a:defRPr sz="2000" b="1">
          <a:solidFill>
            <a:srgbClr val="7AB800"/>
          </a:solidFill>
          <a:latin typeface="Calibri" pitchFamily="28" charset="0"/>
          <a:ea typeface="ＭＳ Ｐゴシック" charset="-128"/>
          <a:cs typeface="ＭＳ Ｐゴシック" charset="0"/>
        </a:defRPr>
      </a:lvl2pPr>
      <a:lvl3pPr algn="l" rtl="0" eaLnBrk="0" fontAlgn="base" hangingPunct="0">
        <a:spcBef>
          <a:spcPct val="0"/>
        </a:spcBef>
        <a:spcAft>
          <a:spcPct val="0"/>
        </a:spcAft>
        <a:defRPr sz="2000" b="1">
          <a:solidFill>
            <a:srgbClr val="7AB800"/>
          </a:solidFill>
          <a:latin typeface="Calibri" pitchFamily="28" charset="0"/>
          <a:ea typeface="ＭＳ Ｐゴシック" charset="-128"/>
          <a:cs typeface="ＭＳ Ｐゴシック" charset="0"/>
        </a:defRPr>
      </a:lvl3pPr>
      <a:lvl4pPr algn="l" rtl="0" eaLnBrk="0" fontAlgn="base" hangingPunct="0">
        <a:spcBef>
          <a:spcPct val="0"/>
        </a:spcBef>
        <a:spcAft>
          <a:spcPct val="0"/>
        </a:spcAft>
        <a:defRPr sz="2000" b="1">
          <a:solidFill>
            <a:srgbClr val="7AB800"/>
          </a:solidFill>
          <a:latin typeface="Calibri" pitchFamily="28" charset="0"/>
          <a:ea typeface="ＭＳ Ｐゴシック" charset="-128"/>
          <a:cs typeface="ＭＳ Ｐゴシック" charset="0"/>
        </a:defRPr>
      </a:lvl4pPr>
      <a:lvl5pPr algn="l" rtl="0" eaLnBrk="0" fontAlgn="base" hangingPunct="0">
        <a:spcBef>
          <a:spcPct val="0"/>
        </a:spcBef>
        <a:spcAft>
          <a:spcPct val="0"/>
        </a:spcAft>
        <a:defRPr sz="2000" b="1">
          <a:solidFill>
            <a:srgbClr val="7AB800"/>
          </a:solidFill>
          <a:latin typeface="Calibri" pitchFamily="28" charset="0"/>
          <a:ea typeface="ＭＳ Ｐゴシック" charset="-128"/>
          <a:cs typeface="ＭＳ Ｐゴシック" charset="0"/>
        </a:defRPr>
      </a:lvl5pPr>
      <a:lvl6pPr marL="457200" algn="l" rtl="0" eaLnBrk="0" fontAlgn="base" hangingPunct="0">
        <a:spcBef>
          <a:spcPct val="0"/>
        </a:spcBef>
        <a:spcAft>
          <a:spcPct val="0"/>
        </a:spcAft>
        <a:defRPr sz="2000" b="1">
          <a:solidFill>
            <a:srgbClr val="7AB800"/>
          </a:solidFill>
          <a:latin typeface="Calibri" pitchFamily="28" charset="0"/>
          <a:ea typeface="ＭＳ Ｐゴシック" charset="-128"/>
        </a:defRPr>
      </a:lvl6pPr>
      <a:lvl7pPr marL="914400" algn="l" rtl="0" eaLnBrk="0" fontAlgn="base" hangingPunct="0">
        <a:spcBef>
          <a:spcPct val="0"/>
        </a:spcBef>
        <a:spcAft>
          <a:spcPct val="0"/>
        </a:spcAft>
        <a:defRPr sz="2000" b="1">
          <a:solidFill>
            <a:srgbClr val="7AB800"/>
          </a:solidFill>
          <a:latin typeface="Calibri" pitchFamily="28" charset="0"/>
          <a:ea typeface="ＭＳ Ｐゴシック" charset="-128"/>
        </a:defRPr>
      </a:lvl7pPr>
      <a:lvl8pPr marL="1371600" algn="l" rtl="0" eaLnBrk="0" fontAlgn="base" hangingPunct="0">
        <a:spcBef>
          <a:spcPct val="0"/>
        </a:spcBef>
        <a:spcAft>
          <a:spcPct val="0"/>
        </a:spcAft>
        <a:defRPr sz="2000" b="1">
          <a:solidFill>
            <a:srgbClr val="7AB800"/>
          </a:solidFill>
          <a:latin typeface="Calibri" pitchFamily="28" charset="0"/>
          <a:ea typeface="ＭＳ Ｐゴシック" charset="-128"/>
        </a:defRPr>
      </a:lvl8pPr>
      <a:lvl9pPr marL="1828800" algn="l" rtl="0" eaLnBrk="0" fontAlgn="base" hangingPunct="0">
        <a:spcBef>
          <a:spcPct val="0"/>
        </a:spcBef>
        <a:spcAft>
          <a:spcPct val="0"/>
        </a:spcAft>
        <a:defRPr sz="2000" b="1">
          <a:solidFill>
            <a:srgbClr val="7AB800"/>
          </a:solidFill>
          <a:latin typeface="Calibri" pitchFamily="28" charset="0"/>
          <a:ea typeface="ＭＳ Ｐゴシック" charset="-128"/>
        </a:defRPr>
      </a:lvl9pPr>
    </p:titleStyle>
    <p:bodyStyle>
      <a:lvl1pPr marL="342900" indent="-342900" algn="l" rtl="0" eaLnBrk="0" fontAlgn="base" hangingPunct="0">
        <a:spcBef>
          <a:spcPct val="20000"/>
        </a:spcBef>
        <a:spcAft>
          <a:spcPct val="0"/>
        </a:spcAft>
        <a:buFont typeface="Arial" charset="0"/>
        <a:buChar char="•"/>
        <a:defRPr sz="3200" b="1">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Font typeface="Arial" charset="0"/>
        <a:buChar char="–"/>
        <a:defRPr sz="1600">
          <a:solidFill>
            <a:schemeClr val="tx1"/>
          </a:solidFill>
          <a:latin typeface="+mn-lt"/>
          <a:ea typeface="+mn-ea"/>
        </a:defRPr>
      </a:lvl2pPr>
      <a:lvl3pPr marL="1143000" indent="-228600" algn="l" rtl="0" eaLnBrk="0" fontAlgn="base" hangingPunct="0">
        <a:spcBef>
          <a:spcPct val="20000"/>
        </a:spcBef>
        <a:spcAft>
          <a:spcPct val="0"/>
        </a:spcAft>
        <a:buFont typeface="Arial" charset="0"/>
        <a:buChar char="•"/>
        <a:defRPr sz="1400">
          <a:solidFill>
            <a:schemeClr val="tx1"/>
          </a:solidFill>
          <a:latin typeface="+mn-lt"/>
          <a:ea typeface="+mn-ea"/>
        </a:defRPr>
      </a:lvl3pPr>
      <a:lvl4pPr marL="1600200" indent="-228600" algn="l" rtl="0" eaLnBrk="0" fontAlgn="base" hangingPunct="0">
        <a:spcBef>
          <a:spcPct val="20000"/>
        </a:spcBef>
        <a:spcAft>
          <a:spcPct val="0"/>
        </a:spcAft>
        <a:buFont typeface="Arial" charset="0"/>
        <a:buChar char="–"/>
        <a:defRPr sz="1200">
          <a:solidFill>
            <a:schemeClr val="tx1"/>
          </a:solidFill>
          <a:latin typeface="+mn-lt"/>
          <a:ea typeface="+mn-ea"/>
        </a:defRPr>
      </a:lvl4pPr>
      <a:lvl5pPr marL="2057400" indent="-228600" algn="l" rtl="0" eaLnBrk="0" fontAlgn="base" hangingPunct="0">
        <a:spcBef>
          <a:spcPct val="20000"/>
        </a:spcBef>
        <a:spcAft>
          <a:spcPct val="0"/>
        </a:spcAft>
        <a:buFont typeface="Arial" charset="0"/>
        <a:buChar char="»"/>
        <a:defRPr sz="1200">
          <a:solidFill>
            <a:schemeClr val="tx1"/>
          </a:solidFill>
          <a:latin typeface="+mn-lt"/>
          <a:ea typeface="+mn-ea"/>
        </a:defRPr>
      </a:lvl5pPr>
      <a:lvl6pPr marL="2514600" indent="-228600" algn="l" rtl="0" eaLnBrk="0" fontAlgn="base" hangingPunct="0">
        <a:spcBef>
          <a:spcPct val="20000"/>
        </a:spcBef>
        <a:spcAft>
          <a:spcPct val="0"/>
        </a:spcAft>
        <a:buFont typeface="Arial" charset="0"/>
        <a:buChar char="»"/>
        <a:defRPr sz="1200">
          <a:solidFill>
            <a:schemeClr val="tx1"/>
          </a:solidFill>
          <a:latin typeface="+mn-lt"/>
          <a:ea typeface="+mn-ea"/>
        </a:defRPr>
      </a:lvl6pPr>
      <a:lvl7pPr marL="2971800" indent="-228600" algn="l" rtl="0" eaLnBrk="0" fontAlgn="base" hangingPunct="0">
        <a:spcBef>
          <a:spcPct val="20000"/>
        </a:spcBef>
        <a:spcAft>
          <a:spcPct val="0"/>
        </a:spcAft>
        <a:buFont typeface="Arial" charset="0"/>
        <a:buChar char="»"/>
        <a:defRPr sz="1200">
          <a:solidFill>
            <a:schemeClr val="tx1"/>
          </a:solidFill>
          <a:latin typeface="+mn-lt"/>
          <a:ea typeface="+mn-ea"/>
        </a:defRPr>
      </a:lvl7pPr>
      <a:lvl8pPr marL="3429000" indent="-228600" algn="l" rtl="0" eaLnBrk="0" fontAlgn="base" hangingPunct="0">
        <a:spcBef>
          <a:spcPct val="20000"/>
        </a:spcBef>
        <a:spcAft>
          <a:spcPct val="0"/>
        </a:spcAft>
        <a:buFont typeface="Arial" charset="0"/>
        <a:buChar char="»"/>
        <a:defRPr sz="1200">
          <a:solidFill>
            <a:schemeClr val="tx1"/>
          </a:solidFill>
          <a:latin typeface="+mn-lt"/>
          <a:ea typeface="+mn-ea"/>
        </a:defRPr>
      </a:lvl8pPr>
      <a:lvl9pPr marL="3886200" indent="-228600" algn="l" rtl="0" eaLnBrk="0" fontAlgn="base" hangingPunct="0">
        <a:spcBef>
          <a:spcPct val="20000"/>
        </a:spcBef>
        <a:spcAft>
          <a:spcPct val="0"/>
        </a:spcAft>
        <a:buFont typeface="Arial" charset="0"/>
        <a:buChar char="»"/>
        <a:defRPr sz="1200">
          <a:solidFill>
            <a:schemeClr val="tx1"/>
          </a:solidFill>
          <a:latin typeface="+mn-lt"/>
          <a:ea typeface="+mn-ea"/>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146" name="Picture 2" descr="ARS-TERRITOIRE GRAPHIQUE"/>
          <p:cNvPicPr>
            <a:picLocks noChangeAspect="1" noChangeArrowheads="1"/>
          </p:cNvPicPr>
          <p:nvPr/>
        </p:nvPicPr>
        <p:blipFill>
          <a:blip r:embed="rId13" cstate="print"/>
          <a:srcRect/>
          <a:stretch>
            <a:fillRect/>
          </a:stretch>
        </p:blipFill>
        <p:spPr bwMode="auto">
          <a:xfrm>
            <a:off x="0" y="6432550"/>
            <a:ext cx="9144000" cy="381000"/>
          </a:xfrm>
          <a:prstGeom prst="rect">
            <a:avLst/>
          </a:prstGeom>
          <a:noFill/>
          <a:ln w="9525">
            <a:noFill/>
            <a:miter lim="800000"/>
            <a:headEnd/>
            <a:tailEnd/>
          </a:ln>
        </p:spPr>
      </p:pic>
      <p:pic>
        <p:nvPicPr>
          <p:cNvPr id="6147" name="Image 6" descr="Logo ARS.png"/>
          <p:cNvPicPr>
            <a:picLocks noChangeAspect="1"/>
          </p:cNvPicPr>
          <p:nvPr/>
        </p:nvPicPr>
        <p:blipFill>
          <a:blip r:embed="rId14" cstate="print"/>
          <a:srcRect/>
          <a:stretch>
            <a:fillRect/>
          </a:stretch>
        </p:blipFill>
        <p:spPr bwMode="auto">
          <a:xfrm>
            <a:off x="214313" y="142875"/>
            <a:ext cx="990600" cy="500063"/>
          </a:xfrm>
          <a:prstGeom prst="rect">
            <a:avLst/>
          </a:prstGeom>
          <a:noFill/>
          <a:ln w="9525">
            <a:noFill/>
            <a:miter lim="800000"/>
            <a:headEnd/>
            <a:tailEnd/>
          </a:ln>
        </p:spPr>
      </p:pic>
      <p:cxnSp>
        <p:nvCxnSpPr>
          <p:cNvPr id="8" name="Connecteur droit 7"/>
          <p:cNvCxnSpPr/>
          <p:nvPr/>
        </p:nvCxnSpPr>
        <p:spPr>
          <a:xfrm>
            <a:off x="285750" y="785813"/>
            <a:ext cx="85725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Connecteur droit 8"/>
          <p:cNvCxnSpPr/>
          <p:nvPr/>
        </p:nvCxnSpPr>
        <p:spPr>
          <a:xfrm rot="16200000" flipH="1">
            <a:off x="1056481" y="489744"/>
            <a:ext cx="693738" cy="0"/>
          </a:xfrm>
          <a:prstGeom prst="line">
            <a:avLst/>
          </a:prstGeom>
        </p:spPr>
        <p:style>
          <a:lnRef idx="1">
            <a:schemeClr val="accent1"/>
          </a:lnRef>
          <a:fillRef idx="0">
            <a:schemeClr val="accent1"/>
          </a:fillRef>
          <a:effectRef idx="0">
            <a:schemeClr val="accent1"/>
          </a:effectRef>
          <a:fontRef idx="minor">
            <a:schemeClr val="tx1"/>
          </a:fontRef>
        </p:style>
      </p:cxnSp>
      <p:sp>
        <p:nvSpPr>
          <p:cNvPr id="7174" name="ZoneTexte 9"/>
          <p:cNvSpPr txBox="1">
            <a:spLocks noChangeArrowheads="1"/>
          </p:cNvSpPr>
          <p:nvPr/>
        </p:nvSpPr>
        <p:spPr bwMode="auto">
          <a:xfrm>
            <a:off x="36513" y="590550"/>
            <a:ext cx="1331912" cy="214313"/>
          </a:xfrm>
          <a:prstGeom prst="rect">
            <a:avLst/>
          </a:prstGeom>
          <a:noFill/>
          <a:ln>
            <a:noFill/>
          </a:ln>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defRPr/>
            </a:pPr>
            <a:r>
              <a:rPr lang="fr-FR" sz="800" i="1" smtClean="0">
                <a:latin typeface="Calibri" pitchFamily="34" charset="0"/>
              </a:rPr>
              <a:t>Direction générale adjointe</a:t>
            </a:r>
          </a:p>
        </p:txBody>
      </p:sp>
      <p:sp>
        <p:nvSpPr>
          <p:cNvPr id="6151" name="Espace réservé du titre 1"/>
          <p:cNvSpPr>
            <a:spLocks noGrp="1"/>
          </p:cNvSpPr>
          <p:nvPr>
            <p:ph type="title"/>
          </p:nvPr>
        </p:nvSpPr>
        <p:spPr bwMode="auto">
          <a:xfrm>
            <a:off x="1476375" y="115888"/>
            <a:ext cx="7210425" cy="5762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et modifiez le titre</a:t>
            </a:r>
          </a:p>
        </p:txBody>
      </p:sp>
      <p:sp>
        <p:nvSpPr>
          <p:cNvPr id="6152" name="Espace réservé du texte 2"/>
          <p:cNvSpPr>
            <a:spLocks noGrp="1"/>
          </p:cNvSpPr>
          <p:nvPr>
            <p:ph type="body" idx="1"/>
          </p:nvPr>
        </p:nvSpPr>
        <p:spPr bwMode="auto">
          <a:xfrm>
            <a:off x="285750" y="981075"/>
            <a:ext cx="8401050" cy="54006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12" name="ZoneTexte 12"/>
          <p:cNvSpPr txBox="1">
            <a:spLocks noChangeArrowheads="1"/>
          </p:cNvSpPr>
          <p:nvPr userDrawn="1"/>
        </p:nvSpPr>
        <p:spPr bwMode="auto">
          <a:xfrm>
            <a:off x="8532813" y="6662738"/>
            <a:ext cx="503237" cy="252412"/>
          </a:xfrm>
          <a:prstGeom prst="rect">
            <a:avLst/>
          </a:prstGeom>
          <a:noFill/>
          <a:ln w="9525">
            <a:noFill/>
            <a:miter lim="800000"/>
            <a:headEnd/>
            <a:tailEnd/>
          </a:ln>
        </p:spPr>
        <p:txBody>
          <a:bodyPr>
            <a:spAutoFit/>
          </a:bodyPr>
          <a:lstStyle/>
          <a:p>
            <a:pPr>
              <a:defRPr/>
            </a:pPr>
            <a:fld id="{E0F47561-0096-42E7-B562-A6C5210273E3}" type="slidenum">
              <a:rPr lang="fr-FR" sz="1050" i="1"/>
              <a:pPr>
                <a:defRPr/>
              </a:pPr>
              <a:t>‹N°›</a:t>
            </a:fld>
            <a:endParaRPr lang="fr-FR" sz="1050" i="1" dirty="0"/>
          </a:p>
        </p:txBody>
      </p:sp>
    </p:spTree>
  </p:cSld>
  <p:clrMap bg1="lt1" tx1="dk1" bg2="lt2" tx2="dk2" accent1="accent1" accent2="accent2" accent3="accent3" accent4="accent4" accent5="accent5" accent6="accent6" hlink="hlink" folHlink="folHlink"/>
  <p:sldLayoutIdLst>
    <p:sldLayoutId id="2147484612" r:id="rId1"/>
    <p:sldLayoutId id="2147484613" r:id="rId2"/>
    <p:sldLayoutId id="2147484614" r:id="rId3"/>
    <p:sldLayoutId id="2147484615" r:id="rId4"/>
    <p:sldLayoutId id="2147484616" r:id="rId5"/>
    <p:sldLayoutId id="2147484617" r:id="rId6"/>
    <p:sldLayoutId id="2147484618" r:id="rId7"/>
    <p:sldLayoutId id="2147484619" r:id="rId8"/>
    <p:sldLayoutId id="2147484620" r:id="rId9"/>
    <p:sldLayoutId id="2147484621" r:id="rId10"/>
    <p:sldLayoutId id="2147484622" r:id="rId11"/>
  </p:sldLayoutIdLst>
  <p:transition>
    <p:fade/>
  </p:transition>
  <p:timing>
    <p:tnLst>
      <p:par>
        <p:cTn id="1" dur="indefinite" restart="never" nodeType="tmRoot"/>
      </p:par>
    </p:tnLst>
  </p:timing>
  <p:hf hdr="0" ftr="0" dt="0"/>
  <p:txStyles>
    <p:titleStyle>
      <a:lvl1pPr algn="l" rtl="0" eaLnBrk="0" fontAlgn="base" hangingPunct="0">
        <a:spcBef>
          <a:spcPct val="0"/>
        </a:spcBef>
        <a:spcAft>
          <a:spcPct val="0"/>
        </a:spcAft>
        <a:defRPr sz="2000" b="1">
          <a:solidFill>
            <a:srgbClr val="7AB800"/>
          </a:solidFill>
          <a:latin typeface="+mj-lt"/>
          <a:ea typeface="+mj-ea"/>
          <a:cs typeface="ＭＳ Ｐゴシック" charset="0"/>
        </a:defRPr>
      </a:lvl1pPr>
      <a:lvl2pPr algn="l" rtl="0" eaLnBrk="0" fontAlgn="base" hangingPunct="0">
        <a:spcBef>
          <a:spcPct val="0"/>
        </a:spcBef>
        <a:spcAft>
          <a:spcPct val="0"/>
        </a:spcAft>
        <a:defRPr sz="2000" b="1">
          <a:solidFill>
            <a:srgbClr val="7AB800"/>
          </a:solidFill>
          <a:latin typeface="Calibri" pitchFamily="28" charset="0"/>
          <a:ea typeface="ＭＳ Ｐゴシック" charset="-128"/>
          <a:cs typeface="ＭＳ Ｐゴシック" charset="0"/>
        </a:defRPr>
      </a:lvl2pPr>
      <a:lvl3pPr algn="l" rtl="0" eaLnBrk="0" fontAlgn="base" hangingPunct="0">
        <a:spcBef>
          <a:spcPct val="0"/>
        </a:spcBef>
        <a:spcAft>
          <a:spcPct val="0"/>
        </a:spcAft>
        <a:defRPr sz="2000" b="1">
          <a:solidFill>
            <a:srgbClr val="7AB800"/>
          </a:solidFill>
          <a:latin typeface="Calibri" pitchFamily="28" charset="0"/>
          <a:ea typeface="ＭＳ Ｐゴシック" charset="-128"/>
          <a:cs typeface="ＭＳ Ｐゴシック" charset="0"/>
        </a:defRPr>
      </a:lvl3pPr>
      <a:lvl4pPr algn="l" rtl="0" eaLnBrk="0" fontAlgn="base" hangingPunct="0">
        <a:spcBef>
          <a:spcPct val="0"/>
        </a:spcBef>
        <a:spcAft>
          <a:spcPct val="0"/>
        </a:spcAft>
        <a:defRPr sz="2000" b="1">
          <a:solidFill>
            <a:srgbClr val="7AB800"/>
          </a:solidFill>
          <a:latin typeface="Calibri" pitchFamily="28" charset="0"/>
          <a:ea typeface="ＭＳ Ｐゴシック" charset="-128"/>
          <a:cs typeface="ＭＳ Ｐゴシック" charset="0"/>
        </a:defRPr>
      </a:lvl4pPr>
      <a:lvl5pPr algn="l" rtl="0" eaLnBrk="0" fontAlgn="base" hangingPunct="0">
        <a:spcBef>
          <a:spcPct val="0"/>
        </a:spcBef>
        <a:spcAft>
          <a:spcPct val="0"/>
        </a:spcAft>
        <a:defRPr sz="2000" b="1">
          <a:solidFill>
            <a:srgbClr val="7AB800"/>
          </a:solidFill>
          <a:latin typeface="Calibri" pitchFamily="28" charset="0"/>
          <a:ea typeface="ＭＳ Ｐゴシック" charset="-128"/>
          <a:cs typeface="ＭＳ Ｐゴシック" charset="0"/>
        </a:defRPr>
      </a:lvl5pPr>
      <a:lvl6pPr marL="457200" algn="l" rtl="0" eaLnBrk="0" fontAlgn="base" hangingPunct="0">
        <a:spcBef>
          <a:spcPct val="0"/>
        </a:spcBef>
        <a:spcAft>
          <a:spcPct val="0"/>
        </a:spcAft>
        <a:defRPr sz="2000" b="1">
          <a:solidFill>
            <a:srgbClr val="7AB800"/>
          </a:solidFill>
          <a:latin typeface="Calibri" pitchFamily="28" charset="0"/>
          <a:ea typeface="ＭＳ Ｐゴシック" charset="-128"/>
        </a:defRPr>
      </a:lvl6pPr>
      <a:lvl7pPr marL="914400" algn="l" rtl="0" eaLnBrk="0" fontAlgn="base" hangingPunct="0">
        <a:spcBef>
          <a:spcPct val="0"/>
        </a:spcBef>
        <a:spcAft>
          <a:spcPct val="0"/>
        </a:spcAft>
        <a:defRPr sz="2000" b="1">
          <a:solidFill>
            <a:srgbClr val="7AB800"/>
          </a:solidFill>
          <a:latin typeface="Calibri" pitchFamily="28" charset="0"/>
          <a:ea typeface="ＭＳ Ｐゴシック" charset="-128"/>
        </a:defRPr>
      </a:lvl7pPr>
      <a:lvl8pPr marL="1371600" algn="l" rtl="0" eaLnBrk="0" fontAlgn="base" hangingPunct="0">
        <a:spcBef>
          <a:spcPct val="0"/>
        </a:spcBef>
        <a:spcAft>
          <a:spcPct val="0"/>
        </a:spcAft>
        <a:defRPr sz="2000" b="1">
          <a:solidFill>
            <a:srgbClr val="7AB800"/>
          </a:solidFill>
          <a:latin typeface="Calibri" pitchFamily="28" charset="0"/>
          <a:ea typeface="ＭＳ Ｐゴシック" charset="-128"/>
        </a:defRPr>
      </a:lvl8pPr>
      <a:lvl9pPr marL="1828800" algn="l" rtl="0" eaLnBrk="0" fontAlgn="base" hangingPunct="0">
        <a:spcBef>
          <a:spcPct val="0"/>
        </a:spcBef>
        <a:spcAft>
          <a:spcPct val="0"/>
        </a:spcAft>
        <a:defRPr sz="2000" b="1">
          <a:solidFill>
            <a:srgbClr val="7AB800"/>
          </a:solidFill>
          <a:latin typeface="Calibri" pitchFamily="28" charset="0"/>
          <a:ea typeface="ＭＳ Ｐゴシック" charset="-128"/>
        </a:defRPr>
      </a:lvl9pPr>
    </p:titleStyle>
    <p:bodyStyle>
      <a:lvl1pPr marL="342900" indent="-342900" algn="l" rtl="0" eaLnBrk="0" fontAlgn="base" hangingPunct="0">
        <a:spcBef>
          <a:spcPct val="20000"/>
        </a:spcBef>
        <a:spcAft>
          <a:spcPct val="0"/>
        </a:spcAft>
        <a:buFont typeface="Arial" charset="0"/>
        <a:buChar char="•"/>
        <a:defRPr sz="3200" b="1">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Font typeface="Arial" charset="0"/>
        <a:buChar char="–"/>
        <a:defRPr sz="1600">
          <a:solidFill>
            <a:schemeClr val="tx1"/>
          </a:solidFill>
          <a:latin typeface="+mn-lt"/>
          <a:ea typeface="+mn-ea"/>
        </a:defRPr>
      </a:lvl2pPr>
      <a:lvl3pPr marL="1143000" indent="-228600" algn="l" rtl="0" eaLnBrk="0" fontAlgn="base" hangingPunct="0">
        <a:spcBef>
          <a:spcPct val="20000"/>
        </a:spcBef>
        <a:spcAft>
          <a:spcPct val="0"/>
        </a:spcAft>
        <a:buFont typeface="Arial" charset="0"/>
        <a:buChar char="•"/>
        <a:defRPr sz="1400">
          <a:solidFill>
            <a:schemeClr val="tx1"/>
          </a:solidFill>
          <a:latin typeface="+mn-lt"/>
          <a:ea typeface="+mn-ea"/>
        </a:defRPr>
      </a:lvl3pPr>
      <a:lvl4pPr marL="1600200" indent="-228600" algn="l" rtl="0" eaLnBrk="0" fontAlgn="base" hangingPunct="0">
        <a:spcBef>
          <a:spcPct val="20000"/>
        </a:spcBef>
        <a:spcAft>
          <a:spcPct val="0"/>
        </a:spcAft>
        <a:buFont typeface="Arial" charset="0"/>
        <a:buChar char="–"/>
        <a:defRPr sz="1200">
          <a:solidFill>
            <a:schemeClr val="tx1"/>
          </a:solidFill>
          <a:latin typeface="+mn-lt"/>
          <a:ea typeface="+mn-ea"/>
        </a:defRPr>
      </a:lvl4pPr>
      <a:lvl5pPr marL="2057400" indent="-228600" algn="l" rtl="0" eaLnBrk="0" fontAlgn="base" hangingPunct="0">
        <a:spcBef>
          <a:spcPct val="20000"/>
        </a:spcBef>
        <a:spcAft>
          <a:spcPct val="0"/>
        </a:spcAft>
        <a:buFont typeface="Arial" charset="0"/>
        <a:buChar char="»"/>
        <a:defRPr sz="1200">
          <a:solidFill>
            <a:schemeClr val="tx1"/>
          </a:solidFill>
          <a:latin typeface="+mn-lt"/>
          <a:ea typeface="+mn-ea"/>
        </a:defRPr>
      </a:lvl5pPr>
      <a:lvl6pPr marL="2514600" indent="-228600" algn="l" rtl="0" eaLnBrk="0" fontAlgn="base" hangingPunct="0">
        <a:spcBef>
          <a:spcPct val="20000"/>
        </a:spcBef>
        <a:spcAft>
          <a:spcPct val="0"/>
        </a:spcAft>
        <a:buFont typeface="Arial" charset="0"/>
        <a:buChar char="»"/>
        <a:defRPr sz="1200">
          <a:solidFill>
            <a:schemeClr val="tx1"/>
          </a:solidFill>
          <a:latin typeface="+mn-lt"/>
          <a:ea typeface="+mn-ea"/>
        </a:defRPr>
      </a:lvl6pPr>
      <a:lvl7pPr marL="2971800" indent="-228600" algn="l" rtl="0" eaLnBrk="0" fontAlgn="base" hangingPunct="0">
        <a:spcBef>
          <a:spcPct val="20000"/>
        </a:spcBef>
        <a:spcAft>
          <a:spcPct val="0"/>
        </a:spcAft>
        <a:buFont typeface="Arial" charset="0"/>
        <a:buChar char="»"/>
        <a:defRPr sz="1200">
          <a:solidFill>
            <a:schemeClr val="tx1"/>
          </a:solidFill>
          <a:latin typeface="+mn-lt"/>
          <a:ea typeface="+mn-ea"/>
        </a:defRPr>
      </a:lvl7pPr>
      <a:lvl8pPr marL="3429000" indent="-228600" algn="l" rtl="0" eaLnBrk="0" fontAlgn="base" hangingPunct="0">
        <a:spcBef>
          <a:spcPct val="20000"/>
        </a:spcBef>
        <a:spcAft>
          <a:spcPct val="0"/>
        </a:spcAft>
        <a:buFont typeface="Arial" charset="0"/>
        <a:buChar char="»"/>
        <a:defRPr sz="1200">
          <a:solidFill>
            <a:schemeClr val="tx1"/>
          </a:solidFill>
          <a:latin typeface="+mn-lt"/>
          <a:ea typeface="+mn-ea"/>
        </a:defRPr>
      </a:lvl8pPr>
      <a:lvl9pPr marL="3886200" indent="-228600" algn="l" rtl="0" eaLnBrk="0" fontAlgn="base" hangingPunct="0">
        <a:spcBef>
          <a:spcPct val="20000"/>
        </a:spcBef>
        <a:spcAft>
          <a:spcPct val="0"/>
        </a:spcAft>
        <a:buFont typeface="Arial" charset="0"/>
        <a:buChar char="»"/>
        <a:defRPr sz="1200">
          <a:solidFill>
            <a:schemeClr val="tx1"/>
          </a:solidFill>
          <a:latin typeface="+mn-lt"/>
          <a:ea typeface="+mn-ea"/>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170" name="Picture 2" descr="ARS-TERRITOIRE GRAPHIQUE"/>
          <p:cNvPicPr>
            <a:picLocks noChangeAspect="1" noChangeArrowheads="1"/>
          </p:cNvPicPr>
          <p:nvPr/>
        </p:nvPicPr>
        <p:blipFill>
          <a:blip r:embed="rId13" cstate="print"/>
          <a:srcRect/>
          <a:stretch>
            <a:fillRect/>
          </a:stretch>
        </p:blipFill>
        <p:spPr bwMode="auto">
          <a:xfrm>
            <a:off x="0" y="6432550"/>
            <a:ext cx="9144000" cy="381000"/>
          </a:xfrm>
          <a:prstGeom prst="rect">
            <a:avLst/>
          </a:prstGeom>
          <a:noFill/>
          <a:ln w="9525">
            <a:noFill/>
            <a:miter lim="800000"/>
            <a:headEnd/>
            <a:tailEnd/>
          </a:ln>
        </p:spPr>
      </p:pic>
      <p:pic>
        <p:nvPicPr>
          <p:cNvPr id="7171" name="Image 6" descr="Logo ARS.png"/>
          <p:cNvPicPr>
            <a:picLocks noChangeAspect="1"/>
          </p:cNvPicPr>
          <p:nvPr/>
        </p:nvPicPr>
        <p:blipFill>
          <a:blip r:embed="rId14" cstate="print"/>
          <a:srcRect/>
          <a:stretch>
            <a:fillRect/>
          </a:stretch>
        </p:blipFill>
        <p:spPr bwMode="auto">
          <a:xfrm>
            <a:off x="214313" y="142875"/>
            <a:ext cx="990600" cy="500063"/>
          </a:xfrm>
          <a:prstGeom prst="rect">
            <a:avLst/>
          </a:prstGeom>
          <a:noFill/>
          <a:ln w="9525">
            <a:noFill/>
            <a:miter lim="800000"/>
            <a:headEnd/>
            <a:tailEnd/>
          </a:ln>
        </p:spPr>
      </p:pic>
      <p:cxnSp>
        <p:nvCxnSpPr>
          <p:cNvPr id="8" name="Connecteur droit 7"/>
          <p:cNvCxnSpPr/>
          <p:nvPr/>
        </p:nvCxnSpPr>
        <p:spPr>
          <a:xfrm>
            <a:off x="285750" y="785813"/>
            <a:ext cx="85725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Connecteur droit 8"/>
          <p:cNvCxnSpPr/>
          <p:nvPr/>
        </p:nvCxnSpPr>
        <p:spPr>
          <a:xfrm rot="16200000" flipH="1">
            <a:off x="1056481" y="489744"/>
            <a:ext cx="693738" cy="0"/>
          </a:xfrm>
          <a:prstGeom prst="line">
            <a:avLst/>
          </a:prstGeom>
        </p:spPr>
        <p:style>
          <a:lnRef idx="1">
            <a:schemeClr val="accent1"/>
          </a:lnRef>
          <a:fillRef idx="0">
            <a:schemeClr val="accent1"/>
          </a:fillRef>
          <a:effectRef idx="0">
            <a:schemeClr val="accent1"/>
          </a:effectRef>
          <a:fontRef idx="minor">
            <a:schemeClr val="tx1"/>
          </a:fontRef>
        </p:style>
      </p:cxnSp>
      <p:sp>
        <p:nvSpPr>
          <p:cNvPr id="8198" name="ZoneTexte 9"/>
          <p:cNvSpPr txBox="1">
            <a:spLocks noChangeArrowheads="1"/>
          </p:cNvSpPr>
          <p:nvPr/>
        </p:nvSpPr>
        <p:spPr bwMode="auto">
          <a:xfrm>
            <a:off x="36513" y="590550"/>
            <a:ext cx="1331912" cy="214313"/>
          </a:xfrm>
          <a:prstGeom prst="rect">
            <a:avLst/>
          </a:prstGeom>
          <a:noFill/>
          <a:ln>
            <a:noFill/>
          </a:ln>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defRPr/>
            </a:pPr>
            <a:r>
              <a:rPr lang="fr-FR" sz="800" i="1" smtClean="0">
                <a:latin typeface="Calibri" pitchFamily="34" charset="0"/>
              </a:rPr>
              <a:t>Direction générale adjointe</a:t>
            </a:r>
          </a:p>
        </p:txBody>
      </p:sp>
      <p:sp>
        <p:nvSpPr>
          <p:cNvPr id="7175" name="Espace réservé du titre 1"/>
          <p:cNvSpPr>
            <a:spLocks noGrp="1"/>
          </p:cNvSpPr>
          <p:nvPr>
            <p:ph type="title"/>
          </p:nvPr>
        </p:nvSpPr>
        <p:spPr bwMode="auto">
          <a:xfrm>
            <a:off x="1476375" y="115888"/>
            <a:ext cx="7210425" cy="5762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et modifiez le titre</a:t>
            </a:r>
          </a:p>
        </p:txBody>
      </p:sp>
      <p:sp>
        <p:nvSpPr>
          <p:cNvPr id="7176" name="Espace réservé du texte 2"/>
          <p:cNvSpPr>
            <a:spLocks noGrp="1"/>
          </p:cNvSpPr>
          <p:nvPr>
            <p:ph type="body" idx="1"/>
          </p:nvPr>
        </p:nvSpPr>
        <p:spPr bwMode="auto">
          <a:xfrm>
            <a:off x="285750" y="981075"/>
            <a:ext cx="8401050" cy="54006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12" name="ZoneTexte 12"/>
          <p:cNvSpPr txBox="1">
            <a:spLocks noChangeArrowheads="1"/>
          </p:cNvSpPr>
          <p:nvPr userDrawn="1"/>
        </p:nvSpPr>
        <p:spPr bwMode="auto">
          <a:xfrm>
            <a:off x="8532813" y="6662738"/>
            <a:ext cx="503237" cy="252412"/>
          </a:xfrm>
          <a:prstGeom prst="rect">
            <a:avLst/>
          </a:prstGeom>
          <a:noFill/>
          <a:ln w="9525">
            <a:noFill/>
            <a:miter lim="800000"/>
            <a:headEnd/>
            <a:tailEnd/>
          </a:ln>
        </p:spPr>
        <p:txBody>
          <a:bodyPr>
            <a:spAutoFit/>
          </a:bodyPr>
          <a:lstStyle/>
          <a:p>
            <a:pPr>
              <a:defRPr/>
            </a:pPr>
            <a:fld id="{8F0EFD3E-7B69-4FCD-88B6-36DBA3359B3F}" type="slidenum">
              <a:rPr lang="fr-FR" sz="1050" i="1"/>
              <a:pPr>
                <a:defRPr/>
              </a:pPr>
              <a:t>‹N°›</a:t>
            </a:fld>
            <a:endParaRPr lang="fr-FR" sz="1050" i="1" dirty="0"/>
          </a:p>
        </p:txBody>
      </p:sp>
    </p:spTree>
  </p:cSld>
  <p:clrMap bg1="lt1" tx1="dk1" bg2="lt2" tx2="dk2" accent1="accent1" accent2="accent2" accent3="accent3" accent4="accent4" accent5="accent5" accent6="accent6" hlink="hlink" folHlink="folHlink"/>
  <p:sldLayoutIdLst>
    <p:sldLayoutId id="2147484623" r:id="rId1"/>
    <p:sldLayoutId id="2147484624" r:id="rId2"/>
    <p:sldLayoutId id="2147484625" r:id="rId3"/>
    <p:sldLayoutId id="2147484626" r:id="rId4"/>
    <p:sldLayoutId id="2147484627" r:id="rId5"/>
    <p:sldLayoutId id="2147484628" r:id="rId6"/>
    <p:sldLayoutId id="2147484629" r:id="rId7"/>
    <p:sldLayoutId id="2147484630" r:id="rId8"/>
    <p:sldLayoutId id="2147484631" r:id="rId9"/>
    <p:sldLayoutId id="2147484632" r:id="rId10"/>
    <p:sldLayoutId id="2147484633" r:id="rId11"/>
  </p:sldLayoutIdLst>
  <p:transition>
    <p:fade/>
  </p:transition>
  <p:timing>
    <p:tnLst>
      <p:par>
        <p:cTn id="1" dur="indefinite" restart="never" nodeType="tmRoot"/>
      </p:par>
    </p:tnLst>
  </p:timing>
  <p:hf hdr="0" ftr="0" dt="0"/>
  <p:txStyles>
    <p:titleStyle>
      <a:lvl1pPr algn="l" rtl="0" eaLnBrk="0" fontAlgn="base" hangingPunct="0">
        <a:spcBef>
          <a:spcPct val="0"/>
        </a:spcBef>
        <a:spcAft>
          <a:spcPct val="0"/>
        </a:spcAft>
        <a:defRPr sz="2000" b="1">
          <a:solidFill>
            <a:srgbClr val="7AB800"/>
          </a:solidFill>
          <a:latin typeface="+mj-lt"/>
          <a:ea typeface="+mj-ea"/>
          <a:cs typeface="ＭＳ Ｐゴシック" charset="0"/>
        </a:defRPr>
      </a:lvl1pPr>
      <a:lvl2pPr algn="l" rtl="0" eaLnBrk="0" fontAlgn="base" hangingPunct="0">
        <a:spcBef>
          <a:spcPct val="0"/>
        </a:spcBef>
        <a:spcAft>
          <a:spcPct val="0"/>
        </a:spcAft>
        <a:defRPr sz="2000" b="1">
          <a:solidFill>
            <a:srgbClr val="7AB800"/>
          </a:solidFill>
          <a:latin typeface="Calibri" pitchFamily="28" charset="0"/>
          <a:ea typeface="ＭＳ Ｐゴシック" charset="-128"/>
          <a:cs typeface="ＭＳ Ｐゴシック" charset="0"/>
        </a:defRPr>
      </a:lvl2pPr>
      <a:lvl3pPr algn="l" rtl="0" eaLnBrk="0" fontAlgn="base" hangingPunct="0">
        <a:spcBef>
          <a:spcPct val="0"/>
        </a:spcBef>
        <a:spcAft>
          <a:spcPct val="0"/>
        </a:spcAft>
        <a:defRPr sz="2000" b="1">
          <a:solidFill>
            <a:srgbClr val="7AB800"/>
          </a:solidFill>
          <a:latin typeface="Calibri" pitchFamily="28" charset="0"/>
          <a:ea typeface="ＭＳ Ｐゴシック" charset="-128"/>
          <a:cs typeface="ＭＳ Ｐゴシック" charset="0"/>
        </a:defRPr>
      </a:lvl3pPr>
      <a:lvl4pPr algn="l" rtl="0" eaLnBrk="0" fontAlgn="base" hangingPunct="0">
        <a:spcBef>
          <a:spcPct val="0"/>
        </a:spcBef>
        <a:spcAft>
          <a:spcPct val="0"/>
        </a:spcAft>
        <a:defRPr sz="2000" b="1">
          <a:solidFill>
            <a:srgbClr val="7AB800"/>
          </a:solidFill>
          <a:latin typeface="Calibri" pitchFamily="28" charset="0"/>
          <a:ea typeface="ＭＳ Ｐゴシック" charset="-128"/>
          <a:cs typeface="ＭＳ Ｐゴシック" charset="0"/>
        </a:defRPr>
      </a:lvl4pPr>
      <a:lvl5pPr algn="l" rtl="0" eaLnBrk="0" fontAlgn="base" hangingPunct="0">
        <a:spcBef>
          <a:spcPct val="0"/>
        </a:spcBef>
        <a:spcAft>
          <a:spcPct val="0"/>
        </a:spcAft>
        <a:defRPr sz="2000" b="1">
          <a:solidFill>
            <a:srgbClr val="7AB800"/>
          </a:solidFill>
          <a:latin typeface="Calibri" pitchFamily="28" charset="0"/>
          <a:ea typeface="ＭＳ Ｐゴシック" charset="-128"/>
          <a:cs typeface="ＭＳ Ｐゴシック" charset="0"/>
        </a:defRPr>
      </a:lvl5pPr>
      <a:lvl6pPr marL="457200" algn="l" rtl="0" eaLnBrk="0" fontAlgn="base" hangingPunct="0">
        <a:spcBef>
          <a:spcPct val="0"/>
        </a:spcBef>
        <a:spcAft>
          <a:spcPct val="0"/>
        </a:spcAft>
        <a:defRPr sz="2000" b="1">
          <a:solidFill>
            <a:srgbClr val="7AB800"/>
          </a:solidFill>
          <a:latin typeface="Calibri" pitchFamily="28" charset="0"/>
          <a:ea typeface="ＭＳ Ｐゴシック" charset="-128"/>
        </a:defRPr>
      </a:lvl6pPr>
      <a:lvl7pPr marL="914400" algn="l" rtl="0" eaLnBrk="0" fontAlgn="base" hangingPunct="0">
        <a:spcBef>
          <a:spcPct val="0"/>
        </a:spcBef>
        <a:spcAft>
          <a:spcPct val="0"/>
        </a:spcAft>
        <a:defRPr sz="2000" b="1">
          <a:solidFill>
            <a:srgbClr val="7AB800"/>
          </a:solidFill>
          <a:latin typeface="Calibri" pitchFamily="28" charset="0"/>
          <a:ea typeface="ＭＳ Ｐゴシック" charset="-128"/>
        </a:defRPr>
      </a:lvl7pPr>
      <a:lvl8pPr marL="1371600" algn="l" rtl="0" eaLnBrk="0" fontAlgn="base" hangingPunct="0">
        <a:spcBef>
          <a:spcPct val="0"/>
        </a:spcBef>
        <a:spcAft>
          <a:spcPct val="0"/>
        </a:spcAft>
        <a:defRPr sz="2000" b="1">
          <a:solidFill>
            <a:srgbClr val="7AB800"/>
          </a:solidFill>
          <a:latin typeface="Calibri" pitchFamily="28" charset="0"/>
          <a:ea typeface="ＭＳ Ｐゴシック" charset="-128"/>
        </a:defRPr>
      </a:lvl8pPr>
      <a:lvl9pPr marL="1828800" algn="l" rtl="0" eaLnBrk="0" fontAlgn="base" hangingPunct="0">
        <a:spcBef>
          <a:spcPct val="0"/>
        </a:spcBef>
        <a:spcAft>
          <a:spcPct val="0"/>
        </a:spcAft>
        <a:defRPr sz="2000" b="1">
          <a:solidFill>
            <a:srgbClr val="7AB800"/>
          </a:solidFill>
          <a:latin typeface="Calibri" pitchFamily="28" charset="0"/>
          <a:ea typeface="ＭＳ Ｐゴシック" charset="-128"/>
        </a:defRPr>
      </a:lvl9pPr>
    </p:titleStyle>
    <p:bodyStyle>
      <a:lvl1pPr marL="342900" indent="-342900" algn="l" rtl="0" eaLnBrk="0" fontAlgn="base" hangingPunct="0">
        <a:spcBef>
          <a:spcPct val="20000"/>
        </a:spcBef>
        <a:spcAft>
          <a:spcPct val="0"/>
        </a:spcAft>
        <a:buFont typeface="Arial" charset="0"/>
        <a:buChar char="•"/>
        <a:defRPr sz="3200" b="1">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Font typeface="Arial" charset="0"/>
        <a:buChar char="–"/>
        <a:defRPr sz="1600">
          <a:solidFill>
            <a:schemeClr val="tx1"/>
          </a:solidFill>
          <a:latin typeface="+mn-lt"/>
          <a:ea typeface="+mn-ea"/>
        </a:defRPr>
      </a:lvl2pPr>
      <a:lvl3pPr marL="1143000" indent="-228600" algn="l" rtl="0" eaLnBrk="0" fontAlgn="base" hangingPunct="0">
        <a:spcBef>
          <a:spcPct val="20000"/>
        </a:spcBef>
        <a:spcAft>
          <a:spcPct val="0"/>
        </a:spcAft>
        <a:buFont typeface="Arial" charset="0"/>
        <a:buChar char="•"/>
        <a:defRPr sz="1400">
          <a:solidFill>
            <a:schemeClr val="tx1"/>
          </a:solidFill>
          <a:latin typeface="+mn-lt"/>
          <a:ea typeface="+mn-ea"/>
        </a:defRPr>
      </a:lvl3pPr>
      <a:lvl4pPr marL="1600200" indent="-228600" algn="l" rtl="0" eaLnBrk="0" fontAlgn="base" hangingPunct="0">
        <a:spcBef>
          <a:spcPct val="20000"/>
        </a:spcBef>
        <a:spcAft>
          <a:spcPct val="0"/>
        </a:spcAft>
        <a:buFont typeface="Arial" charset="0"/>
        <a:buChar char="–"/>
        <a:defRPr sz="1200">
          <a:solidFill>
            <a:schemeClr val="tx1"/>
          </a:solidFill>
          <a:latin typeface="+mn-lt"/>
          <a:ea typeface="+mn-ea"/>
        </a:defRPr>
      </a:lvl4pPr>
      <a:lvl5pPr marL="2057400" indent="-228600" algn="l" rtl="0" eaLnBrk="0" fontAlgn="base" hangingPunct="0">
        <a:spcBef>
          <a:spcPct val="20000"/>
        </a:spcBef>
        <a:spcAft>
          <a:spcPct val="0"/>
        </a:spcAft>
        <a:buFont typeface="Arial" charset="0"/>
        <a:buChar char="»"/>
        <a:defRPr sz="1200">
          <a:solidFill>
            <a:schemeClr val="tx1"/>
          </a:solidFill>
          <a:latin typeface="+mn-lt"/>
          <a:ea typeface="+mn-ea"/>
        </a:defRPr>
      </a:lvl5pPr>
      <a:lvl6pPr marL="2514600" indent="-228600" algn="l" rtl="0" eaLnBrk="0" fontAlgn="base" hangingPunct="0">
        <a:spcBef>
          <a:spcPct val="20000"/>
        </a:spcBef>
        <a:spcAft>
          <a:spcPct val="0"/>
        </a:spcAft>
        <a:buFont typeface="Arial" charset="0"/>
        <a:buChar char="»"/>
        <a:defRPr sz="1200">
          <a:solidFill>
            <a:schemeClr val="tx1"/>
          </a:solidFill>
          <a:latin typeface="+mn-lt"/>
          <a:ea typeface="+mn-ea"/>
        </a:defRPr>
      </a:lvl6pPr>
      <a:lvl7pPr marL="2971800" indent="-228600" algn="l" rtl="0" eaLnBrk="0" fontAlgn="base" hangingPunct="0">
        <a:spcBef>
          <a:spcPct val="20000"/>
        </a:spcBef>
        <a:spcAft>
          <a:spcPct val="0"/>
        </a:spcAft>
        <a:buFont typeface="Arial" charset="0"/>
        <a:buChar char="»"/>
        <a:defRPr sz="1200">
          <a:solidFill>
            <a:schemeClr val="tx1"/>
          </a:solidFill>
          <a:latin typeface="+mn-lt"/>
          <a:ea typeface="+mn-ea"/>
        </a:defRPr>
      </a:lvl7pPr>
      <a:lvl8pPr marL="3429000" indent="-228600" algn="l" rtl="0" eaLnBrk="0" fontAlgn="base" hangingPunct="0">
        <a:spcBef>
          <a:spcPct val="20000"/>
        </a:spcBef>
        <a:spcAft>
          <a:spcPct val="0"/>
        </a:spcAft>
        <a:buFont typeface="Arial" charset="0"/>
        <a:buChar char="»"/>
        <a:defRPr sz="1200">
          <a:solidFill>
            <a:schemeClr val="tx1"/>
          </a:solidFill>
          <a:latin typeface="+mn-lt"/>
          <a:ea typeface="+mn-ea"/>
        </a:defRPr>
      </a:lvl8pPr>
      <a:lvl9pPr marL="3886200" indent="-228600" algn="l" rtl="0" eaLnBrk="0" fontAlgn="base" hangingPunct="0">
        <a:spcBef>
          <a:spcPct val="20000"/>
        </a:spcBef>
        <a:spcAft>
          <a:spcPct val="0"/>
        </a:spcAft>
        <a:buFont typeface="Arial" charset="0"/>
        <a:buChar char="»"/>
        <a:defRPr sz="1200">
          <a:solidFill>
            <a:schemeClr val="tx1"/>
          </a:solidFill>
          <a:latin typeface="+mn-lt"/>
          <a:ea typeface="+mn-ea"/>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194" name="Picture 2" descr="ARS-TERRITOIRE GRAPHIQUE"/>
          <p:cNvPicPr>
            <a:picLocks noChangeAspect="1" noChangeArrowheads="1"/>
          </p:cNvPicPr>
          <p:nvPr/>
        </p:nvPicPr>
        <p:blipFill>
          <a:blip r:embed="rId13" cstate="print"/>
          <a:srcRect/>
          <a:stretch>
            <a:fillRect/>
          </a:stretch>
        </p:blipFill>
        <p:spPr bwMode="auto">
          <a:xfrm>
            <a:off x="0" y="6432550"/>
            <a:ext cx="9144000" cy="381000"/>
          </a:xfrm>
          <a:prstGeom prst="rect">
            <a:avLst/>
          </a:prstGeom>
          <a:noFill/>
          <a:ln w="9525">
            <a:noFill/>
            <a:miter lim="800000"/>
            <a:headEnd/>
            <a:tailEnd/>
          </a:ln>
        </p:spPr>
      </p:pic>
      <p:pic>
        <p:nvPicPr>
          <p:cNvPr id="8195" name="Image 6" descr="Logo ARS.png"/>
          <p:cNvPicPr>
            <a:picLocks noChangeAspect="1"/>
          </p:cNvPicPr>
          <p:nvPr/>
        </p:nvPicPr>
        <p:blipFill>
          <a:blip r:embed="rId14" cstate="print"/>
          <a:srcRect/>
          <a:stretch>
            <a:fillRect/>
          </a:stretch>
        </p:blipFill>
        <p:spPr bwMode="auto">
          <a:xfrm>
            <a:off x="214313" y="142875"/>
            <a:ext cx="990600" cy="500063"/>
          </a:xfrm>
          <a:prstGeom prst="rect">
            <a:avLst/>
          </a:prstGeom>
          <a:noFill/>
          <a:ln w="9525">
            <a:noFill/>
            <a:miter lim="800000"/>
            <a:headEnd/>
            <a:tailEnd/>
          </a:ln>
        </p:spPr>
      </p:pic>
      <p:cxnSp>
        <p:nvCxnSpPr>
          <p:cNvPr id="8" name="Connecteur droit 7"/>
          <p:cNvCxnSpPr/>
          <p:nvPr/>
        </p:nvCxnSpPr>
        <p:spPr>
          <a:xfrm>
            <a:off x="285750" y="785813"/>
            <a:ext cx="85725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Connecteur droit 8"/>
          <p:cNvCxnSpPr/>
          <p:nvPr/>
        </p:nvCxnSpPr>
        <p:spPr>
          <a:xfrm rot="16200000" flipH="1">
            <a:off x="1056481" y="489744"/>
            <a:ext cx="693738" cy="0"/>
          </a:xfrm>
          <a:prstGeom prst="line">
            <a:avLst/>
          </a:prstGeom>
        </p:spPr>
        <p:style>
          <a:lnRef idx="1">
            <a:schemeClr val="accent1"/>
          </a:lnRef>
          <a:fillRef idx="0">
            <a:schemeClr val="accent1"/>
          </a:fillRef>
          <a:effectRef idx="0">
            <a:schemeClr val="accent1"/>
          </a:effectRef>
          <a:fontRef idx="minor">
            <a:schemeClr val="tx1"/>
          </a:fontRef>
        </p:style>
      </p:cxnSp>
      <p:sp>
        <p:nvSpPr>
          <p:cNvPr id="9222" name="ZoneTexte 9"/>
          <p:cNvSpPr txBox="1">
            <a:spLocks noChangeArrowheads="1"/>
          </p:cNvSpPr>
          <p:nvPr/>
        </p:nvSpPr>
        <p:spPr bwMode="auto">
          <a:xfrm>
            <a:off x="36513" y="590550"/>
            <a:ext cx="1331912" cy="214313"/>
          </a:xfrm>
          <a:prstGeom prst="rect">
            <a:avLst/>
          </a:prstGeom>
          <a:noFill/>
          <a:ln>
            <a:noFill/>
          </a:ln>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defRPr/>
            </a:pPr>
            <a:r>
              <a:rPr lang="fr-FR" sz="800" i="1" smtClean="0">
                <a:latin typeface="Calibri" pitchFamily="34" charset="0"/>
              </a:rPr>
              <a:t>Direction générale adjointe</a:t>
            </a:r>
          </a:p>
        </p:txBody>
      </p:sp>
      <p:sp>
        <p:nvSpPr>
          <p:cNvPr id="8199" name="Espace réservé du titre 1"/>
          <p:cNvSpPr>
            <a:spLocks noGrp="1"/>
          </p:cNvSpPr>
          <p:nvPr>
            <p:ph type="title"/>
          </p:nvPr>
        </p:nvSpPr>
        <p:spPr bwMode="auto">
          <a:xfrm>
            <a:off x="1476375" y="115888"/>
            <a:ext cx="7210425" cy="5762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et modifiez le titre</a:t>
            </a:r>
          </a:p>
        </p:txBody>
      </p:sp>
      <p:sp>
        <p:nvSpPr>
          <p:cNvPr id="8200" name="Espace réservé du texte 2"/>
          <p:cNvSpPr>
            <a:spLocks noGrp="1"/>
          </p:cNvSpPr>
          <p:nvPr>
            <p:ph type="body" idx="1"/>
          </p:nvPr>
        </p:nvSpPr>
        <p:spPr bwMode="auto">
          <a:xfrm>
            <a:off x="285750" y="981075"/>
            <a:ext cx="8401050" cy="54006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12" name="ZoneTexte 12"/>
          <p:cNvSpPr txBox="1">
            <a:spLocks noChangeArrowheads="1"/>
          </p:cNvSpPr>
          <p:nvPr userDrawn="1"/>
        </p:nvSpPr>
        <p:spPr bwMode="auto">
          <a:xfrm>
            <a:off x="8532813" y="6662738"/>
            <a:ext cx="503237" cy="252412"/>
          </a:xfrm>
          <a:prstGeom prst="rect">
            <a:avLst/>
          </a:prstGeom>
          <a:noFill/>
          <a:ln w="9525">
            <a:noFill/>
            <a:miter lim="800000"/>
            <a:headEnd/>
            <a:tailEnd/>
          </a:ln>
        </p:spPr>
        <p:txBody>
          <a:bodyPr>
            <a:spAutoFit/>
          </a:bodyPr>
          <a:lstStyle/>
          <a:p>
            <a:pPr>
              <a:defRPr/>
            </a:pPr>
            <a:fld id="{07245F96-0875-455A-863A-861C9F221DA1}" type="slidenum">
              <a:rPr lang="fr-FR" sz="1050" i="1"/>
              <a:pPr>
                <a:defRPr/>
              </a:pPr>
              <a:t>‹N°›</a:t>
            </a:fld>
            <a:endParaRPr lang="fr-FR" sz="1050" i="1" dirty="0"/>
          </a:p>
        </p:txBody>
      </p:sp>
    </p:spTree>
  </p:cSld>
  <p:clrMap bg1="lt1" tx1="dk1" bg2="lt2" tx2="dk2" accent1="accent1" accent2="accent2" accent3="accent3" accent4="accent4" accent5="accent5" accent6="accent6" hlink="hlink" folHlink="folHlink"/>
  <p:sldLayoutIdLst>
    <p:sldLayoutId id="2147484634" r:id="rId1"/>
    <p:sldLayoutId id="2147484635" r:id="rId2"/>
    <p:sldLayoutId id="2147484636" r:id="rId3"/>
    <p:sldLayoutId id="2147484637" r:id="rId4"/>
    <p:sldLayoutId id="2147484638" r:id="rId5"/>
    <p:sldLayoutId id="2147484639" r:id="rId6"/>
    <p:sldLayoutId id="2147484640" r:id="rId7"/>
    <p:sldLayoutId id="2147484641" r:id="rId8"/>
    <p:sldLayoutId id="2147484642" r:id="rId9"/>
    <p:sldLayoutId id="2147484643" r:id="rId10"/>
    <p:sldLayoutId id="2147484644" r:id="rId11"/>
  </p:sldLayoutIdLst>
  <p:transition>
    <p:fade/>
  </p:transition>
  <p:timing>
    <p:tnLst>
      <p:par>
        <p:cTn id="1" dur="indefinite" restart="never" nodeType="tmRoot"/>
      </p:par>
    </p:tnLst>
  </p:timing>
  <p:hf hdr="0" ftr="0" dt="0"/>
  <p:txStyles>
    <p:titleStyle>
      <a:lvl1pPr algn="l" rtl="0" eaLnBrk="0" fontAlgn="base" hangingPunct="0">
        <a:spcBef>
          <a:spcPct val="0"/>
        </a:spcBef>
        <a:spcAft>
          <a:spcPct val="0"/>
        </a:spcAft>
        <a:defRPr sz="2000" b="1">
          <a:solidFill>
            <a:srgbClr val="7AB800"/>
          </a:solidFill>
          <a:latin typeface="+mj-lt"/>
          <a:ea typeface="+mj-ea"/>
          <a:cs typeface="ＭＳ Ｐゴシック" charset="0"/>
        </a:defRPr>
      </a:lvl1pPr>
      <a:lvl2pPr algn="l" rtl="0" eaLnBrk="0" fontAlgn="base" hangingPunct="0">
        <a:spcBef>
          <a:spcPct val="0"/>
        </a:spcBef>
        <a:spcAft>
          <a:spcPct val="0"/>
        </a:spcAft>
        <a:defRPr sz="2000" b="1">
          <a:solidFill>
            <a:srgbClr val="7AB800"/>
          </a:solidFill>
          <a:latin typeface="Calibri" pitchFamily="28" charset="0"/>
          <a:ea typeface="ＭＳ Ｐゴシック" charset="-128"/>
          <a:cs typeface="ＭＳ Ｐゴシック" charset="0"/>
        </a:defRPr>
      </a:lvl2pPr>
      <a:lvl3pPr algn="l" rtl="0" eaLnBrk="0" fontAlgn="base" hangingPunct="0">
        <a:spcBef>
          <a:spcPct val="0"/>
        </a:spcBef>
        <a:spcAft>
          <a:spcPct val="0"/>
        </a:spcAft>
        <a:defRPr sz="2000" b="1">
          <a:solidFill>
            <a:srgbClr val="7AB800"/>
          </a:solidFill>
          <a:latin typeface="Calibri" pitchFamily="28" charset="0"/>
          <a:ea typeface="ＭＳ Ｐゴシック" charset="-128"/>
          <a:cs typeface="ＭＳ Ｐゴシック" charset="0"/>
        </a:defRPr>
      </a:lvl3pPr>
      <a:lvl4pPr algn="l" rtl="0" eaLnBrk="0" fontAlgn="base" hangingPunct="0">
        <a:spcBef>
          <a:spcPct val="0"/>
        </a:spcBef>
        <a:spcAft>
          <a:spcPct val="0"/>
        </a:spcAft>
        <a:defRPr sz="2000" b="1">
          <a:solidFill>
            <a:srgbClr val="7AB800"/>
          </a:solidFill>
          <a:latin typeface="Calibri" pitchFamily="28" charset="0"/>
          <a:ea typeface="ＭＳ Ｐゴシック" charset="-128"/>
          <a:cs typeface="ＭＳ Ｐゴシック" charset="0"/>
        </a:defRPr>
      </a:lvl4pPr>
      <a:lvl5pPr algn="l" rtl="0" eaLnBrk="0" fontAlgn="base" hangingPunct="0">
        <a:spcBef>
          <a:spcPct val="0"/>
        </a:spcBef>
        <a:spcAft>
          <a:spcPct val="0"/>
        </a:spcAft>
        <a:defRPr sz="2000" b="1">
          <a:solidFill>
            <a:srgbClr val="7AB800"/>
          </a:solidFill>
          <a:latin typeface="Calibri" pitchFamily="28" charset="0"/>
          <a:ea typeface="ＭＳ Ｐゴシック" charset="-128"/>
          <a:cs typeface="ＭＳ Ｐゴシック" charset="0"/>
        </a:defRPr>
      </a:lvl5pPr>
      <a:lvl6pPr marL="457200" algn="l" rtl="0" eaLnBrk="0" fontAlgn="base" hangingPunct="0">
        <a:spcBef>
          <a:spcPct val="0"/>
        </a:spcBef>
        <a:spcAft>
          <a:spcPct val="0"/>
        </a:spcAft>
        <a:defRPr sz="2000" b="1">
          <a:solidFill>
            <a:srgbClr val="7AB800"/>
          </a:solidFill>
          <a:latin typeface="Calibri" pitchFamily="28" charset="0"/>
          <a:ea typeface="ＭＳ Ｐゴシック" charset="-128"/>
        </a:defRPr>
      </a:lvl6pPr>
      <a:lvl7pPr marL="914400" algn="l" rtl="0" eaLnBrk="0" fontAlgn="base" hangingPunct="0">
        <a:spcBef>
          <a:spcPct val="0"/>
        </a:spcBef>
        <a:spcAft>
          <a:spcPct val="0"/>
        </a:spcAft>
        <a:defRPr sz="2000" b="1">
          <a:solidFill>
            <a:srgbClr val="7AB800"/>
          </a:solidFill>
          <a:latin typeface="Calibri" pitchFamily="28" charset="0"/>
          <a:ea typeface="ＭＳ Ｐゴシック" charset="-128"/>
        </a:defRPr>
      </a:lvl7pPr>
      <a:lvl8pPr marL="1371600" algn="l" rtl="0" eaLnBrk="0" fontAlgn="base" hangingPunct="0">
        <a:spcBef>
          <a:spcPct val="0"/>
        </a:spcBef>
        <a:spcAft>
          <a:spcPct val="0"/>
        </a:spcAft>
        <a:defRPr sz="2000" b="1">
          <a:solidFill>
            <a:srgbClr val="7AB800"/>
          </a:solidFill>
          <a:latin typeface="Calibri" pitchFamily="28" charset="0"/>
          <a:ea typeface="ＭＳ Ｐゴシック" charset="-128"/>
        </a:defRPr>
      </a:lvl8pPr>
      <a:lvl9pPr marL="1828800" algn="l" rtl="0" eaLnBrk="0" fontAlgn="base" hangingPunct="0">
        <a:spcBef>
          <a:spcPct val="0"/>
        </a:spcBef>
        <a:spcAft>
          <a:spcPct val="0"/>
        </a:spcAft>
        <a:defRPr sz="2000" b="1">
          <a:solidFill>
            <a:srgbClr val="7AB800"/>
          </a:solidFill>
          <a:latin typeface="Calibri" pitchFamily="28" charset="0"/>
          <a:ea typeface="ＭＳ Ｐゴシック" charset="-128"/>
        </a:defRPr>
      </a:lvl9pPr>
    </p:titleStyle>
    <p:bodyStyle>
      <a:lvl1pPr marL="342900" indent="-342900" algn="l" rtl="0" eaLnBrk="0" fontAlgn="base" hangingPunct="0">
        <a:spcBef>
          <a:spcPct val="20000"/>
        </a:spcBef>
        <a:spcAft>
          <a:spcPct val="0"/>
        </a:spcAft>
        <a:buFont typeface="Arial" charset="0"/>
        <a:buChar char="•"/>
        <a:defRPr sz="3200" b="1">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Font typeface="Arial" charset="0"/>
        <a:buChar char="–"/>
        <a:defRPr sz="1600">
          <a:solidFill>
            <a:schemeClr val="tx1"/>
          </a:solidFill>
          <a:latin typeface="+mn-lt"/>
          <a:ea typeface="+mn-ea"/>
        </a:defRPr>
      </a:lvl2pPr>
      <a:lvl3pPr marL="1143000" indent="-228600" algn="l" rtl="0" eaLnBrk="0" fontAlgn="base" hangingPunct="0">
        <a:spcBef>
          <a:spcPct val="20000"/>
        </a:spcBef>
        <a:spcAft>
          <a:spcPct val="0"/>
        </a:spcAft>
        <a:buFont typeface="Arial" charset="0"/>
        <a:buChar char="•"/>
        <a:defRPr sz="1400">
          <a:solidFill>
            <a:schemeClr val="tx1"/>
          </a:solidFill>
          <a:latin typeface="+mn-lt"/>
          <a:ea typeface="+mn-ea"/>
        </a:defRPr>
      </a:lvl3pPr>
      <a:lvl4pPr marL="1600200" indent="-228600" algn="l" rtl="0" eaLnBrk="0" fontAlgn="base" hangingPunct="0">
        <a:spcBef>
          <a:spcPct val="20000"/>
        </a:spcBef>
        <a:spcAft>
          <a:spcPct val="0"/>
        </a:spcAft>
        <a:buFont typeface="Arial" charset="0"/>
        <a:buChar char="–"/>
        <a:defRPr sz="1200">
          <a:solidFill>
            <a:schemeClr val="tx1"/>
          </a:solidFill>
          <a:latin typeface="+mn-lt"/>
          <a:ea typeface="+mn-ea"/>
        </a:defRPr>
      </a:lvl4pPr>
      <a:lvl5pPr marL="2057400" indent="-228600" algn="l" rtl="0" eaLnBrk="0" fontAlgn="base" hangingPunct="0">
        <a:spcBef>
          <a:spcPct val="20000"/>
        </a:spcBef>
        <a:spcAft>
          <a:spcPct val="0"/>
        </a:spcAft>
        <a:buFont typeface="Arial" charset="0"/>
        <a:buChar char="»"/>
        <a:defRPr sz="1200">
          <a:solidFill>
            <a:schemeClr val="tx1"/>
          </a:solidFill>
          <a:latin typeface="+mn-lt"/>
          <a:ea typeface="+mn-ea"/>
        </a:defRPr>
      </a:lvl5pPr>
      <a:lvl6pPr marL="2514600" indent="-228600" algn="l" rtl="0" eaLnBrk="0" fontAlgn="base" hangingPunct="0">
        <a:spcBef>
          <a:spcPct val="20000"/>
        </a:spcBef>
        <a:spcAft>
          <a:spcPct val="0"/>
        </a:spcAft>
        <a:buFont typeface="Arial" charset="0"/>
        <a:buChar char="»"/>
        <a:defRPr sz="1200">
          <a:solidFill>
            <a:schemeClr val="tx1"/>
          </a:solidFill>
          <a:latin typeface="+mn-lt"/>
          <a:ea typeface="+mn-ea"/>
        </a:defRPr>
      </a:lvl6pPr>
      <a:lvl7pPr marL="2971800" indent="-228600" algn="l" rtl="0" eaLnBrk="0" fontAlgn="base" hangingPunct="0">
        <a:spcBef>
          <a:spcPct val="20000"/>
        </a:spcBef>
        <a:spcAft>
          <a:spcPct val="0"/>
        </a:spcAft>
        <a:buFont typeface="Arial" charset="0"/>
        <a:buChar char="»"/>
        <a:defRPr sz="1200">
          <a:solidFill>
            <a:schemeClr val="tx1"/>
          </a:solidFill>
          <a:latin typeface="+mn-lt"/>
          <a:ea typeface="+mn-ea"/>
        </a:defRPr>
      </a:lvl7pPr>
      <a:lvl8pPr marL="3429000" indent="-228600" algn="l" rtl="0" eaLnBrk="0" fontAlgn="base" hangingPunct="0">
        <a:spcBef>
          <a:spcPct val="20000"/>
        </a:spcBef>
        <a:spcAft>
          <a:spcPct val="0"/>
        </a:spcAft>
        <a:buFont typeface="Arial" charset="0"/>
        <a:buChar char="»"/>
        <a:defRPr sz="1200">
          <a:solidFill>
            <a:schemeClr val="tx1"/>
          </a:solidFill>
          <a:latin typeface="+mn-lt"/>
          <a:ea typeface="+mn-ea"/>
        </a:defRPr>
      </a:lvl8pPr>
      <a:lvl9pPr marL="3886200" indent="-228600" algn="l" rtl="0" eaLnBrk="0" fontAlgn="base" hangingPunct="0">
        <a:spcBef>
          <a:spcPct val="20000"/>
        </a:spcBef>
        <a:spcAft>
          <a:spcPct val="0"/>
        </a:spcAft>
        <a:buFont typeface="Arial" charset="0"/>
        <a:buChar char="»"/>
        <a:defRPr sz="1200">
          <a:solidFill>
            <a:schemeClr val="tx1"/>
          </a:solidFill>
          <a:latin typeface="+mn-lt"/>
          <a:ea typeface="+mn-ea"/>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218" name="Picture 2" descr="ARS-TERRITOIRE GRAPHIQUE"/>
          <p:cNvPicPr>
            <a:picLocks noChangeAspect="1" noChangeArrowheads="1"/>
          </p:cNvPicPr>
          <p:nvPr/>
        </p:nvPicPr>
        <p:blipFill>
          <a:blip r:embed="rId13" cstate="print"/>
          <a:srcRect/>
          <a:stretch>
            <a:fillRect/>
          </a:stretch>
        </p:blipFill>
        <p:spPr bwMode="auto">
          <a:xfrm>
            <a:off x="0" y="6432550"/>
            <a:ext cx="9144000" cy="381000"/>
          </a:xfrm>
          <a:prstGeom prst="rect">
            <a:avLst/>
          </a:prstGeom>
          <a:noFill/>
          <a:ln w="9525">
            <a:noFill/>
            <a:miter lim="800000"/>
            <a:headEnd/>
            <a:tailEnd/>
          </a:ln>
        </p:spPr>
      </p:pic>
      <p:pic>
        <p:nvPicPr>
          <p:cNvPr id="9219" name="Image 6" descr="Logo ARS.png"/>
          <p:cNvPicPr>
            <a:picLocks noChangeAspect="1"/>
          </p:cNvPicPr>
          <p:nvPr/>
        </p:nvPicPr>
        <p:blipFill>
          <a:blip r:embed="rId14" cstate="print"/>
          <a:srcRect/>
          <a:stretch>
            <a:fillRect/>
          </a:stretch>
        </p:blipFill>
        <p:spPr bwMode="auto">
          <a:xfrm>
            <a:off x="214313" y="142875"/>
            <a:ext cx="990600" cy="500063"/>
          </a:xfrm>
          <a:prstGeom prst="rect">
            <a:avLst/>
          </a:prstGeom>
          <a:noFill/>
          <a:ln w="9525">
            <a:noFill/>
            <a:miter lim="800000"/>
            <a:headEnd/>
            <a:tailEnd/>
          </a:ln>
        </p:spPr>
      </p:pic>
      <p:cxnSp>
        <p:nvCxnSpPr>
          <p:cNvPr id="8" name="Connecteur droit 7"/>
          <p:cNvCxnSpPr/>
          <p:nvPr/>
        </p:nvCxnSpPr>
        <p:spPr>
          <a:xfrm>
            <a:off x="285750" y="785813"/>
            <a:ext cx="85725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Connecteur droit 8"/>
          <p:cNvCxnSpPr/>
          <p:nvPr/>
        </p:nvCxnSpPr>
        <p:spPr>
          <a:xfrm rot="16200000" flipH="1">
            <a:off x="1056481" y="489744"/>
            <a:ext cx="693738" cy="0"/>
          </a:xfrm>
          <a:prstGeom prst="line">
            <a:avLst/>
          </a:prstGeom>
        </p:spPr>
        <p:style>
          <a:lnRef idx="1">
            <a:schemeClr val="accent1"/>
          </a:lnRef>
          <a:fillRef idx="0">
            <a:schemeClr val="accent1"/>
          </a:fillRef>
          <a:effectRef idx="0">
            <a:schemeClr val="accent1"/>
          </a:effectRef>
          <a:fontRef idx="minor">
            <a:schemeClr val="tx1"/>
          </a:fontRef>
        </p:style>
      </p:cxnSp>
      <p:sp>
        <p:nvSpPr>
          <p:cNvPr id="10246" name="ZoneTexte 9"/>
          <p:cNvSpPr txBox="1">
            <a:spLocks noChangeArrowheads="1"/>
          </p:cNvSpPr>
          <p:nvPr/>
        </p:nvSpPr>
        <p:spPr bwMode="auto">
          <a:xfrm>
            <a:off x="36513" y="590550"/>
            <a:ext cx="1331912" cy="214313"/>
          </a:xfrm>
          <a:prstGeom prst="rect">
            <a:avLst/>
          </a:prstGeom>
          <a:noFill/>
          <a:ln>
            <a:noFill/>
          </a:ln>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defRPr/>
            </a:pPr>
            <a:r>
              <a:rPr lang="fr-FR" sz="800" i="1" smtClean="0">
                <a:latin typeface="Calibri" pitchFamily="34" charset="0"/>
              </a:rPr>
              <a:t>Direction générale adjointe</a:t>
            </a:r>
          </a:p>
        </p:txBody>
      </p:sp>
      <p:sp>
        <p:nvSpPr>
          <p:cNvPr id="9223" name="Espace réservé du titre 1"/>
          <p:cNvSpPr>
            <a:spLocks noGrp="1"/>
          </p:cNvSpPr>
          <p:nvPr>
            <p:ph type="title"/>
          </p:nvPr>
        </p:nvSpPr>
        <p:spPr bwMode="auto">
          <a:xfrm>
            <a:off x="1476375" y="115888"/>
            <a:ext cx="7210425" cy="5762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et modifiez le titre</a:t>
            </a:r>
          </a:p>
        </p:txBody>
      </p:sp>
      <p:sp>
        <p:nvSpPr>
          <p:cNvPr id="9224" name="Espace réservé du texte 2"/>
          <p:cNvSpPr>
            <a:spLocks noGrp="1"/>
          </p:cNvSpPr>
          <p:nvPr>
            <p:ph type="body" idx="1"/>
          </p:nvPr>
        </p:nvSpPr>
        <p:spPr bwMode="auto">
          <a:xfrm>
            <a:off x="285750" y="981075"/>
            <a:ext cx="8401050" cy="54006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12" name="ZoneTexte 12"/>
          <p:cNvSpPr txBox="1">
            <a:spLocks noChangeArrowheads="1"/>
          </p:cNvSpPr>
          <p:nvPr userDrawn="1"/>
        </p:nvSpPr>
        <p:spPr bwMode="auto">
          <a:xfrm>
            <a:off x="8532813" y="6662738"/>
            <a:ext cx="503237" cy="252412"/>
          </a:xfrm>
          <a:prstGeom prst="rect">
            <a:avLst/>
          </a:prstGeom>
          <a:noFill/>
          <a:ln w="9525">
            <a:noFill/>
            <a:miter lim="800000"/>
            <a:headEnd/>
            <a:tailEnd/>
          </a:ln>
        </p:spPr>
        <p:txBody>
          <a:bodyPr>
            <a:spAutoFit/>
          </a:bodyPr>
          <a:lstStyle/>
          <a:p>
            <a:pPr>
              <a:defRPr/>
            </a:pPr>
            <a:fld id="{BC190D7C-98BB-4E6E-9DC9-AD0039B5EEFB}" type="slidenum">
              <a:rPr lang="fr-FR" sz="1050" i="1"/>
              <a:pPr>
                <a:defRPr/>
              </a:pPr>
              <a:t>‹N°›</a:t>
            </a:fld>
            <a:endParaRPr lang="fr-FR" sz="1050" i="1" dirty="0"/>
          </a:p>
        </p:txBody>
      </p:sp>
    </p:spTree>
  </p:cSld>
  <p:clrMap bg1="lt1" tx1="dk1" bg2="lt2" tx2="dk2" accent1="accent1" accent2="accent2" accent3="accent3" accent4="accent4" accent5="accent5" accent6="accent6" hlink="hlink" folHlink="folHlink"/>
  <p:sldLayoutIdLst>
    <p:sldLayoutId id="2147484645" r:id="rId1"/>
    <p:sldLayoutId id="2147484646" r:id="rId2"/>
    <p:sldLayoutId id="2147484647" r:id="rId3"/>
    <p:sldLayoutId id="2147484648" r:id="rId4"/>
    <p:sldLayoutId id="2147484649" r:id="rId5"/>
    <p:sldLayoutId id="2147484650" r:id="rId6"/>
    <p:sldLayoutId id="2147484651" r:id="rId7"/>
    <p:sldLayoutId id="2147484652" r:id="rId8"/>
    <p:sldLayoutId id="2147484653" r:id="rId9"/>
    <p:sldLayoutId id="2147484654" r:id="rId10"/>
    <p:sldLayoutId id="2147484655" r:id="rId11"/>
  </p:sldLayoutIdLst>
  <p:transition>
    <p:fade/>
  </p:transition>
  <p:timing>
    <p:tnLst>
      <p:par>
        <p:cTn id="1" dur="indefinite" restart="never" nodeType="tmRoot"/>
      </p:par>
    </p:tnLst>
  </p:timing>
  <p:hf hdr="0" ftr="0" dt="0"/>
  <p:txStyles>
    <p:titleStyle>
      <a:lvl1pPr algn="l" rtl="0" eaLnBrk="0" fontAlgn="base" hangingPunct="0">
        <a:spcBef>
          <a:spcPct val="0"/>
        </a:spcBef>
        <a:spcAft>
          <a:spcPct val="0"/>
        </a:spcAft>
        <a:defRPr sz="2000" b="1">
          <a:solidFill>
            <a:srgbClr val="7AB800"/>
          </a:solidFill>
          <a:latin typeface="+mj-lt"/>
          <a:ea typeface="+mj-ea"/>
          <a:cs typeface="ＭＳ Ｐゴシック" charset="0"/>
        </a:defRPr>
      </a:lvl1pPr>
      <a:lvl2pPr algn="l" rtl="0" eaLnBrk="0" fontAlgn="base" hangingPunct="0">
        <a:spcBef>
          <a:spcPct val="0"/>
        </a:spcBef>
        <a:spcAft>
          <a:spcPct val="0"/>
        </a:spcAft>
        <a:defRPr sz="2000" b="1">
          <a:solidFill>
            <a:srgbClr val="7AB800"/>
          </a:solidFill>
          <a:latin typeface="Calibri" pitchFamily="28" charset="0"/>
          <a:ea typeface="ＭＳ Ｐゴシック" charset="-128"/>
          <a:cs typeface="ＭＳ Ｐゴシック" charset="0"/>
        </a:defRPr>
      </a:lvl2pPr>
      <a:lvl3pPr algn="l" rtl="0" eaLnBrk="0" fontAlgn="base" hangingPunct="0">
        <a:spcBef>
          <a:spcPct val="0"/>
        </a:spcBef>
        <a:spcAft>
          <a:spcPct val="0"/>
        </a:spcAft>
        <a:defRPr sz="2000" b="1">
          <a:solidFill>
            <a:srgbClr val="7AB800"/>
          </a:solidFill>
          <a:latin typeface="Calibri" pitchFamily="28" charset="0"/>
          <a:ea typeface="ＭＳ Ｐゴシック" charset="-128"/>
          <a:cs typeface="ＭＳ Ｐゴシック" charset="0"/>
        </a:defRPr>
      </a:lvl3pPr>
      <a:lvl4pPr algn="l" rtl="0" eaLnBrk="0" fontAlgn="base" hangingPunct="0">
        <a:spcBef>
          <a:spcPct val="0"/>
        </a:spcBef>
        <a:spcAft>
          <a:spcPct val="0"/>
        </a:spcAft>
        <a:defRPr sz="2000" b="1">
          <a:solidFill>
            <a:srgbClr val="7AB800"/>
          </a:solidFill>
          <a:latin typeface="Calibri" pitchFamily="28" charset="0"/>
          <a:ea typeface="ＭＳ Ｐゴシック" charset="-128"/>
          <a:cs typeface="ＭＳ Ｐゴシック" charset="0"/>
        </a:defRPr>
      </a:lvl4pPr>
      <a:lvl5pPr algn="l" rtl="0" eaLnBrk="0" fontAlgn="base" hangingPunct="0">
        <a:spcBef>
          <a:spcPct val="0"/>
        </a:spcBef>
        <a:spcAft>
          <a:spcPct val="0"/>
        </a:spcAft>
        <a:defRPr sz="2000" b="1">
          <a:solidFill>
            <a:srgbClr val="7AB800"/>
          </a:solidFill>
          <a:latin typeface="Calibri" pitchFamily="28" charset="0"/>
          <a:ea typeface="ＭＳ Ｐゴシック" charset="-128"/>
          <a:cs typeface="ＭＳ Ｐゴシック" charset="0"/>
        </a:defRPr>
      </a:lvl5pPr>
      <a:lvl6pPr marL="457200" algn="l" rtl="0" eaLnBrk="0" fontAlgn="base" hangingPunct="0">
        <a:spcBef>
          <a:spcPct val="0"/>
        </a:spcBef>
        <a:spcAft>
          <a:spcPct val="0"/>
        </a:spcAft>
        <a:defRPr sz="2000" b="1">
          <a:solidFill>
            <a:srgbClr val="7AB800"/>
          </a:solidFill>
          <a:latin typeface="Calibri" pitchFamily="28" charset="0"/>
          <a:ea typeface="ＭＳ Ｐゴシック" charset="-128"/>
        </a:defRPr>
      </a:lvl6pPr>
      <a:lvl7pPr marL="914400" algn="l" rtl="0" eaLnBrk="0" fontAlgn="base" hangingPunct="0">
        <a:spcBef>
          <a:spcPct val="0"/>
        </a:spcBef>
        <a:spcAft>
          <a:spcPct val="0"/>
        </a:spcAft>
        <a:defRPr sz="2000" b="1">
          <a:solidFill>
            <a:srgbClr val="7AB800"/>
          </a:solidFill>
          <a:latin typeface="Calibri" pitchFamily="28" charset="0"/>
          <a:ea typeface="ＭＳ Ｐゴシック" charset="-128"/>
        </a:defRPr>
      </a:lvl7pPr>
      <a:lvl8pPr marL="1371600" algn="l" rtl="0" eaLnBrk="0" fontAlgn="base" hangingPunct="0">
        <a:spcBef>
          <a:spcPct val="0"/>
        </a:spcBef>
        <a:spcAft>
          <a:spcPct val="0"/>
        </a:spcAft>
        <a:defRPr sz="2000" b="1">
          <a:solidFill>
            <a:srgbClr val="7AB800"/>
          </a:solidFill>
          <a:latin typeface="Calibri" pitchFamily="28" charset="0"/>
          <a:ea typeface="ＭＳ Ｐゴシック" charset="-128"/>
        </a:defRPr>
      </a:lvl8pPr>
      <a:lvl9pPr marL="1828800" algn="l" rtl="0" eaLnBrk="0" fontAlgn="base" hangingPunct="0">
        <a:spcBef>
          <a:spcPct val="0"/>
        </a:spcBef>
        <a:spcAft>
          <a:spcPct val="0"/>
        </a:spcAft>
        <a:defRPr sz="2000" b="1">
          <a:solidFill>
            <a:srgbClr val="7AB800"/>
          </a:solidFill>
          <a:latin typeface="Calibri" pitchFamily="28" charset="0"/>
          <a:ea typeface="ＭＳ Ｐゴシック" charset="-128"/>
        </a:defRPr>
      </a:lvl9pPr>
    </p:titleStyle>
    <p:bodyStyle>
      <a:lvl1pPr marL="342900" indent="-342900" algn="l" rtl="0" eaLnBrk="0" fontAlgn="base" hangingPunct="0">
        <a:spcBef>
          <a:spcPct val="20000"/>
        </a:spcBef>
        <a:spcAft>
          <a:spcPct val="0"/>
        </a:spcAft>
        <a:buFont typeface="Arial" charset="0"/>
        <a:buChar char="•"/>
        <a:defRPr sz="3200" b="1">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Font typeface="Arial" charset="0"/>
        <a:buChar char="–"/>
        <a:defRPr sz="1600">
          <a:solidFill>
            <a:schemeClr val="tx1"/>
          </a:solidFill>
          <a:latin typeface="+mn-lt"/>
          <a:ea typeface="+mn-ea"/>
        </a:defRPr>
      </a:lvl2pPr>
      <a:lvl3pPr marL="1143000" indent="-228600" algn="l" rtl="0" eaLnBrk="0" fontAlgn="base" hangingPunct="0">
        <a:spcBef>
          <a:spcPct val="20000"/>
        </a:spcBef>
        <a:spcAft>
          <a:spcPct val="0"/>
        </a:spcAft>
        <a:buFont typeface="Arial" charset="0"/>
        <a:buChar char="•"/>
        <a:defRPr sz="1400">
          <a:solidFill>
            <a:schemeClr val="tx1"/>
          </a:solidFill>
          <a:latin typeface="+mn-lt"/>
          <a:ea typeface="+mn-ea"/>
        </a:defRPr>
      </a:lvl3pPr>
      <a:lvl4pPr marL="1600200" indent="-228600" algn="l" rtl="0" eaLnBrk="0" fontAlgn="base" hangingPunct="0">
        <a:spcBef>
          <a:spcPct val="20000"/>
        </a:spcBef>
        <a:spcAft>
          <a:spcPct val="0"/>
        </a:spcAft>
        <a:buFont typeface="Arial" charset="0"/>
        <a:buChar char="–"/>
        <a:defRPr sz="1200">
          <a:solidFill>
            <a:schemeClr val="tx1"/>
          </a:solidFill>
          <a:latin typeface="+mn-lt"/>
          <a:ea typeface="+mn-ea"/>
        </a:defRPr>
      </a:lvl4pPr>
      <a:lvl5pPr marL="2057400" indent="-228600" algn="l" rtl="0" eaLnBrk="0" fontAlgn="base" hangingPunct="0">
        <a:spcBef>
          <a:spcPct val="20000"/>
        </a:spcBef>
        <a:spcAft>
          <a:spcPct val="0"/>
        </a:spcAft>
        <a:buFont typeface="Arial" charset="0"/>
        <a:buChar char="»"/>
        <a:defRPr sz="1200">
          <a:solidFill>
            <a:schemeClr val="tx1"/>
          </a:solidFill>
          <a:latin typeface="+mn-lt"/>
          <a:ea typeface="+mn-ea"/>
        </a:defRPr>
      </a:lvl5pPr>
      <a:lvl6pPr marL="2514600" indent="-228600" algn="l" rtl="0" eaLnBrk="0" fontAlgn="base" hangingPunct="0">
        <a:spcBef>
          <a:spcPct val="20000"/>
        </a:spcBef>
        <a:spcAft>
          <a:spcPct val="0"/>
        </a:spcAft>
        <a:buFont typeface="Arial" charset="0"/>
        <a:buChar char="»"/>
        <a:defRPr sz="1200">
          <a:solidFill>
            <a:schemeClr val="tx1"/>
          </a:solidFill>
          <a:latin typeface="+mn-lt"/>
          <a:ea typeface="+mn-ea"/>
        </a:defRPr>
      </a:lvl6pPr>
      <a:lvl7pPr marL="2971800" indent="-228600" algn="l" rtl="0" eaLnBrk="0" fontAlgn="base" hangingPunct="0">
        <a:spcBef>
          <a:spcPct val="20000"/>
        </a:spcBef>
        <a:spcAft>
          <a:spcPct val="0"/>
        </a:spcAft>
        <a:buFont typeface="Arial" charset="0"/>
        <a:buChar char="»"/>
        <a:defRPr sz="1200">
          <a:solidFill>
            <a:schemeClr val="tx1"/>
          </a:solidFill>
          <a:latin typeface="+mn-lt"/>
          <a:ea typeface="+mn-ea"/>
        </a:defRPr>
      </a:lvl7pPr>
      <a:lvl8pPr marL="3429000" indent="-228600" algn="l" rtl="0" eaLnBrk="0" fontAlgn="base" hangingPunct="0">
        <a:spcBef>
          <a:spcPct val="20000"/>
        </a:spcBef>
        <a:spcAft>
          <a:spcPct val="0"/>
        </a:spcAft>
        <a:buFont typeface="Arial" charset="0"/>
        <a:buChar char="»"/>
        <a:defRPr sz="1200">
          <a:solidFill>
            <a:schemeClr val="tx1"/>
          </a:solidFill>
          <a:latin typeface="+mn-lt"/>
          <a:ea typeface="+mn-ea"/>
        </a:defRPr>
      </a:lvl8pPr>
      <a:lvl9pPr marL="3886200" indent="-228600" algn="l" rtl="0" eaLnBrk="0" fontAlgn="base" hangingPunct="0">
        <a:spcBef>
          <a:spcPct val="20000"/>
        </a:spcBef>
        <a:spcAft>
          <a:spcPct val="0"/>
        </a:spcAft>
        <a:buFont typeface="Arial" charset="0"/>
        <a:buChar char="»"/>
        <a:defRPr sz="1200">
          <a:solidFill>
            <a:schemeClr val="tx1"/>
          </a:solidFill>
          <a:latin typeface="+mn-lt"/>
          <a:ea typeface="+mn-ea"/>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1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1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1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051"/>
          <p:cNvSpPr>
            <a:spLocks noGrp="1"/>
          </p:cNvSpPr>
          <p:nvPr>
            <p:ph type="body" idx="1"/>
          </p:nvPr>
        </p:nvSpPr>
        <p:spPr>
          <a:xfrm>
            <a:off x="109538" y="2852738"/>
            <a:ext cx="8955087" cy="2016125"/>
          </a:xfrm>
        </p:spPr>
        <p:txBody>
          <a:bodyPr/>
          <a:lstStyle/>
          <a:p>
            <a:pPr marL="0" indent="0" algn="ctr">
              <a:buFont typeface="Arial" charset="0"/>
              <a:buNone/>
              <a:defRPr/>
            </a:pPr>
            <a:r>
              <a:rPr lang="fr-FR" sz="3000" u="sng" dirty="0" smtClean="0">
                <a:solidFill>
                  <a:srgbClr val="336600"/>
                </a:solidFill>
              </a:rPr>
              <a:t>Conférence de Territoire </a:t>
            </a:r>
          </a:p>
          <a:p>
            <a:pPr marL="0" indent="0" algn="ctr">
              <a:buFont typeface="Arial" charset="0"/>
              <a:buNone/>
              <a:defRPr/>
            </a:pPr>
            <a:r>
              <a:rPr lang="fr-FR" sz="3000" dirty="0" smtClean="0">
                <a:solidFill>
                  <a:srgbClr val="336600"/>
                </a:solidFill>
              </a:rPr>
              <a:t>Présentation de la campagne de contractualisation 2013-2018 en Ile-de-France</a:t>
            </a:r>
          </a:p>
          <a:p>
            <a:pPr marL="0" indent="0" algn="ctr">
              <a:buFont typeface="Arial" charset="0"/>
              <a:buNone/>
              <a:defRPr/>
            </a:pPr>
            <a:endParaRPr lang="fr-FR" sz="1400" b="0" i="1" dirty="0">
              <a:solidFill>
                <a:srgbClr val="336600"/>
              </a:solidFill>
            </a:endParaRPr>
          </a:p>
        </p:txBody>
      </p:sp>
      <p:sp>
        <p:nvSpPr>
          <p:cNvPr id="5" name="Rectangle 2051"/>
          <p:cNvSpPr txBox="1">
            <a:spLocks/>
          </p:cNvSpPr>
          <p:nvPr/>
        </p:nvSpPr>
        <p:spPr bwMode="auto">
          <a:xfrm>
            <a:off x="2051050" y="5300663"/>
            <a:ext cx="5329262" cy="1224681"/>
          </a:xfrm>
          <a:prstGeom prst="rect">
            <a:avLst/>
          </a:prstGeom>
          <a:noFill/>
          <a:ln w="19050">
            <a:solidFill>
              <a:srgbClr val="7AB800"/>
            </a:solidFill>
            <a:miter lim="800000"/>
            <a:headEnd/>
            <a:tailEnd/>
          </a:ln>
        </p:spPr>
        <p:txBody>
          <a:bodyPr/>
          <a:lstStyle/>
          <a:p>
            <a:pPr marL="342900" indent="-342900" algn="ctr" eaLnBrk="0" hangingPunct="0">
              <a:spcBef>
                <a:spcPct val="20000"/>
              </a:spcBef>
              <a:buFont typeface="Arial" pitchFamily="34" charset="0"/>
              <a:buNone/>
              <a:defRPr/>
            </a:pPr>
            <a:endParaRPr lang="fr-FR" sz="2000" b="1" kern="0" dirty="0" smtClean="0">
              <a:solidFill>
                <a:srgbClr val="336600"/>
              </a:solidFill>
              <a:latin typeface="+mn-lt"/>
              <a:ea typeface="+mn-ea"/>
              <a:cs typeface="ＭＳ Ｐゴシック" charset="0"/>
            </a:endParaRPr>
          </a:p>
          <a:p>
            <a:pPr marL="342900" indent="-342900" algn="ctr" eaLnBrk="0" hangingPunct="0">
              <a:spcBef>
                <a:spcPct val="20000"/>
              </a:spcBef>
              <a:buFont typeface="Arial" pitchFamily="34" charset="0"/>
              <a:buNone/>
              <a:defRPr/>
            </a:pPr>
            <a:r>
              <a:rPr lang="fr-FR" sz="2000" b="1" kern="0" dirty="0" smtClean="0">
                <a:solidFill>
                  <a:srgbClr val="336600"/>
                </a:solidFill>
                <a:latin typeface="+mn-lt"/>
                <a:ea typeface="+mn-ea"/>
                <a:cs typeface="ＭＳ Ｐゴシック" charset="0"/>
              </a:rPr>
              <a:t>DELEGATION </a:t>
            </a:r>
            <a:r>
              <a:rPr lang="fr-FR" sz="2000" b="1" kern="0" dirty="0" smtClean="0">
                <a:solidFill>
                  <a:srgbClr val="336600"/>
                </a:solidFill>
                <a:latin typeface="+mn-lt"/>
                <a:ea typeface="+mn-ea"/>
                <a:cs typeface="ＭＳ Ｐゴシック" charset="0"/>
              </a:rPr>
              <a:t>DES HAUTS-DE-SEINE</a:t>
            </a: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CPOM PSY</a:t>
            </a:r>
            <a:endParaRPr lang="fr-FR" dirty="0"/>
          </a:p>
        </p:txBody>
      </p:sp>
      <p:graphicFrame>
        <p:nvGraphicFramePr>
          <p:cNvPr id="4" name="Tableau 3"/>
          <p:cNvGraphicFramePr>
            <a:graphicFrameLocks noGrp="1"/>
          </p:cNvGraphicFramePr>
          <p:nvPr/>
        </p:nvGraphicFramePr>
        <p:xfrm>
          <a:off x="395536" y="809469"/>
          <a:ext cx="7536160" cy="4864455"/>
        </p:xfrm>
        <a:graphic>
          <a:graphicData uri="http://schemas.openxmlformats.org/drawingml/2006/table">
            <a:tbl>
              <a:tblPr firstRow="1" bandRow="1">
                <a:tableStyleId>{5C22544A-7EE6-4342-B048-85BDC9FD1C3A}</a:tableStyleId>
              </a:tblPr>
              <a:tblGrid>
                <a:gridCol w="3768080"/>
                <a:gridCol w="3768080"/>
              </a:tblGrid>
              <a:tr h="336240">
                <a:tc>
                  <a:txBody>
                    <a:bodyPr/>
                    <a:lstStyle/>
                    <a:p>
                      <a:pPr>
                        <a:lnSpc>
                          <a:spcPct val="115000"/>
                        </a:lnSpc>
                        <a:spcAft>
                          <a:spcPts val="1000"/>
                        </a:spcAft>
                      </a:pPr>
                      <a:r>
                        <a:rPr lang="fr-FR" sz="1400" dirty="0" smtClean="0">
                          <a:solidFill>
                            <a:srgbClr val="6EE94D"/>
                          </a:solidFill>
                          <a:latin typeface="Calibri"/>
                          <a:ea typeface="Calibri"/>
                          <a:cs typeface="Times New Roman"/>
                        </a:rPr>
                        <a:t>Objectifs </a:t>
                      </a:r>
                      <a:endParaRPr lang="fr-FR" sz="1400" dirty="0">
                        <a:solidFill>
                          <a:srgbClr val="6EE94D"/>
                        </a:solidFill>
                        <a:latin typeface="Calibri"/>
                        <a:ea typeface="Calibri"/>
                        <a:cs typeface="Times New Roman"/>
                      </a:endParaRPr>
                    </a:p>
                  </a:txBody>
                  <a:tcPr marL="44450" marR="44450" marT="0" marB="0" anchor="ctr"/>
                </a:tc>
                <a:tc>
                  <a:txBody>
                    <a:bodyPr/>
                    <a:lstStyle/>
                    <a:p>
                      <a:pPr>
                        <a:lnSpc>
                          <a:spcPct val="115000"/>
                        </a:lnSpc>
                      </a:pPr>
                      <a:r>
                        <a:rPr lang="fr-FR" sz="1400" dirty="0" smtClean="0">
                          <a:solidFill>
                            <a:srgbClr val="6EE94D"/>
                          </a:solidFill>
                          <a:latin typeface="Calibri"/>
                        </a:rPr>
                        <a:t>Indicateurs de suivi</a:t>
                      </a:r>
                      <a:endParaRPr lang="fr-FR" sz="1400" dirty="0">
                        <a:solidFill>
                          <a:srgbClr val="6EE94D"/>
                        </a:solidFill>
                        <a:latin typeface="Calibri"/>
                      </a:endParaRPr>
                    </a:p>
                  </a:txBody>
                  <a:tcPr marL="44450" marR="44450" marT="0" marB="0" anchor="ctr"/>
                </a:tc>
              </a:tr>
              <a:tr h="336240">
                <a:tc rowSpan="2">
                  <a:txBody>
                    <a:bodyPr/>
                    <a:lstStyle/>
                    <a:p>
                      <a:pPr>
                        <a:lnSpc>
                          <a:spcPct val="115000"/>
                        </a:lnSpc>
                        <a:spcAft>
                          <a:spcPts val="1000"/>
                        </a:spcAft>
                      </a:pPr>
                      <a:r>
                        <a:rPr lang="fr-FR" sz="1000" dirty="0">
                          <a:solidFill>
                            <a:srgbClr val="000000"/>
                          </a:solidFill>
                          <a:latin typeface="Calibri"/>
                          <a:ea typeface="Calibri"/>
                          <a:cs typeface="Times New Roman"/>
                        </a:rPr>
                        <a:t>Améliorer la prise en charge des </a:t>
                      </a:r>
                      <a:r>
                        <a:rPr lang="fr-FR" sz="1000" b="1" dirty="0">
                          <a:solidFill>
                            <a:srgbClr val="000000"/>
                          </a:solidFill>
                          <a:latin typeface="Calibri"/>
                          <a:ea typeface="Calibri"/>
                          <a:cs typeface="Times New Roman"/>
                        </a:rPr>
                        <a:t>adolescents</a:t>
                      </a:r>
                      <a:r>
                        <a:rPr lang="fr-FR" sz="1000" dirty="0">
                          <a:solidFill>
                            <a:srgbClr val="000000"/>
                          </a:solidFill>
                          <a:latin typeface="Calibri"/>
                          <a:ea typeface="Calibri"/>
                          <a:cs typeface="Times New Roman"/>
                        </a:rPr>
                        <a:t> en lien avec d’autres acteurs du parcours </a:t>
                      </a:r>
                      <a:endParaRPr lang="fr-FR" sz="1100" dirty="0">
                        <a:latin typeface="Calibri"/>
                        <a:ea typeface="Calibri"/>
                        <a:cs typeface="Times New Roman"/>
                      </a:endParaRPr>
                    </a:p>
                  </a:txBody>
                  <a:tcPr marL="44450" marR="44450" marT="0" marB="0" anchor="ctr"/>
                </a:tc>
                <a:tc>
                  <a:txBody>
                    <a:bodyPr/>
                    <a:lstStyle/>
                    <a:p>
                      <a:pPr>
                        <a:lnSpc>
                          <a:spcPct val="115000"/>
                        </a:lnSpc>
                      </a:pPr>
                      <a:endParaRPr lang="fr-FR" sz="1100">
                        <a:latin typeface="Calibri"/>
                      </a:endParaRPr>
                    </a:p>
                  </a:txBody>
                  <a:tcPr marL="44450" marR="44450" marT="0" marB="0" anchor="ctr"/>
                </a:tc>
              </a:tr>
              <a:tr h="750783">
                <a:tc vMerge="1">
                  <a:txBody>
                    <a:bodyPr/>
                    <a:lstStyle/>
                    <a:p>
                      <a:endParaRPr lang="fr-FR"/>
                    </a:p>
                  </a:txBody>
                  <a:tcPr/>
                </a:tc>
                <a:tc>
                  <a:txBody>
                    <a:bodyPr/>
                    <a:lstStyle/>
                    <a:p>
                      <a:pPr>
                        <a:lnSpc>
                          <a:spcPct val="115000"/>
                        </a:lnSpc>
                        <a:spcAft>
                          <a:spcPts val="1000"/>
                        </a:spcAft>
                      </a:pPr>
                      <a:r>
                        <a:rPr lang="fr-FR" sz="1000" dirty="0">
                          <a:solidFill>
                            <a:srgbClr val="000000"/>
                          </a:solidFill>
                          <a:latin typeface="Calibri"/>
                          <a:ea typeface="Calibri"/>
                          <a:cs typeface="Times New Roman"/>
                        </a:rPr>
                        <a:t>Actualisation du Projet </a:t>
                      </a:r>
                      <a:r>
                        <a:rPr lang="fr-FR" sz="1000" dirty="0" smtClean="0">
                          <a:solidFill>
                            <a:srgbClr val="000000"/>
                          </a:solidFill>
                          <a:latin typeface="Calibri"/>
                          <a:ea typeface="Calibri"/>
                          <a:cs typeface="Times New Roman"/>
                        </a:rPr>
                        <a:t>médical</a:t>
                      </a:r>
                      <a:endParaRPr lang="fr-FR" sz="1100" dirty="0">
                        <a:latin typeface="Calibri"/>
                        <a:ea typeface="Calibri"/>
                        <a:cs typeface="Times New Roman"/>
                      </a:endParaRPr>
                    </a:p>
                    <a:p>
                      <a:pPr>
                        <a:lnSpc>
                          <a:spcPct val="115000"/>
                        </a:lnSpc>
                        <a:spcAft>
                          <a:spcPts val="1000"/>
                        </a:spcAft>
                      </a:pPr>
                      <a:r>
                        <a:rPr lang="fr-FR" sz="1000" dirty="0">
                          <a:solidFill>
                            <a:srgbClr val="000000"/>
                          </a:solidFill>
                          <a:latin typeface="Calibri"/>
                          <a:ea typeface="Calibri"/>
                          <a:cs typeface="Times New Roman"/>
                        </a:rPr>
                        <a:t>Etat des lieux des parcours adolescents dans les </a:t>
                      </a:r>
                      <a:r>
                        <a:rPr lang="fr-FR" sz="1000" dirty="0" smtClean="0">
                          <a:solidFill>
                            <a:srgbClr val="000000"/>
                          </a:solidFill>
                          <a:latin typeface="Calibri"/>
                          <a:ea typeface="Calibri"/>
                          <a:cs typeface="Times New Roman"/>
                        </a:rPr>
                        <a:t> </a:t>
                      </a:r>
                      <a:r>
                        <a:rPr lang="fr-FR" sz="1000" dirty="0" err="1">
                          <a:solidFill>
                            <a:srgbClr val="000000"/>
                          </a:solidFill>
                          <a:latin typeface="Calibri"/>
                          <a:ea typeface="Calibri"/>
                          <a:cs typeface="Times New Roman"/>
                        </a:rPr>
                        <a:t>intersecteurs</a:t>
                      </a:r>
                      <a:r>
                        <a:rPr lang="fr-FR" sz="1000" dirty="0">
                          <a:solidFill>
                            <a:srgbClr val="000000"/>
                          </a:solidFill>
                          <a:latin typeface="Calibri"/>
                          <a:ea typeface="Calibri"/>
                          <a:cs typeface="Times New Roman"/>
                        </a:rPr>
                        <a:t> et axes d’amélioration </a:t>
                      </a:r>
                      <a:endParaRPr lang="fr-FR" sz="1100" dirty="0">
                        <a:latin typeface="Calibri"/>
                        <a:ea typeface="Calibri"/>
                        <a:cs typeface="Times New Roman"/>
                      </a:endParaRPr>
                    </a:p>
                  </a:txBody>
                  <a:tcPr marL="44450" marR="44450" marT="0" marB="0" anchor="ctr"/>
                </a:tc>
              </a:tr>
              <a:tr h="762758">
                <a:tc>
                  <a:txBody>
                    <a:bodyPr/>
                    <a:lstStyle/>
                    <a:p>
                      <a:pPr>
                        <a:lnSpc>
                          <a:spcPct val="115000"/>
                        </a:lnSpc>
                        <a:spcAft>
                          <a:spcPts val="1000"/>
                        </a:spcAft>
                      </a:pPr>
                      <a:r>
                        <a:rPr lang="fr-FR" sz="1200" dirty="0">
                          <a:solidFill>
                            <a:srgbClr val="000000"/>
                          </a:solidFill>
                          <a:latin typeface="Calibri"/>
                          <a:ea typeface="Calibri"/>
                          <a:cs typeface="Times New Roman"/>
                        </a:rPr>
                        <a:t>Mise en place d’un dispositif de prévention des risques psychosociaux</a:t>
                      </a:r>
                      <a:endParaRPr lang="fr-FR" sz="1200" dirty="0">
                        <a:latin typeface="Calibri"/>
                        <a:ea typeface="Calibri"/>
                        <a:cs typeface="Times New Roman"/>
                      </a:endParaRPr>
                    </a:p>
                  </a:txBody>
                  <a:tcPr marL="44450" marR="44450" marT="0" marB="0" anchor="ctr"/>
                </a:tc>
                <a:tc>
                  <a:txBody>
                    <a:bodyPr/>
                    <a:lstStyle/>
                    <a:p>
                      <a:pPr marL="342900" lvl="0" indent="-342900">
                        <a:lnSpc>
                          <a:spcPct val="115000"/>
                        </a:lnSpc>
                        <a:spcAft>
                          <a:spcPts val="0"/>
                        </a:spcAft>
                        <a:buFont typeface="Calibri"/>
                        <a:buChar char="-"/>
                      </a:pPr>
                      <a:r>
                        <a:rPr lang="fr-FR" sz="1200" dirty="0">
                          <a:solidFill>
                            <a:srgbClr val="0070C0"/>
                          </a:solidFill>
                          <a:latin typeface="Calibri"/>
                          <a:ea typeface="Calibri"/>
                          <a:cs typeface="Calibri"/>
                        </a:rPr>
                        <a:t>Signature d’un accord de méthode</a:t>
                      </a:r>
                      <a:endParaRPr lang="fr-FR" sz="1200" dirty="0">
                        <a:latin typeface="Calibri"/>
                        <a:ea typeface="Calibri"/>
                        <a:cs typeface="Calibri"/>
                      </a:endParaRPr>
                    </a:p>
                    <a:p>
                      <a:pPr marL="342900" lvl="0" indent="-342900">
                        <a:lnSpc>
                          <a:spcPct val="115000"/>
                        </a:lnSpc>
                        <a:spcAft>
                          <a:spcPts val="0"/>
                        </a:spcAft>
                        <a:buFont typeface="Calibri"/>
                        <a:buChar char="-"/>
                      </a:pPr>
                      <a:r>
                        <a:rPr lang="fr-FR" sz="1200" dirty="0">
                          <a:solidFill>
                            <a:srgbClr val="0070C0"/>
                          </a:solidFill>
                          <a:latin typeface="Calibri"/>
                          <a:ea typeface="Calibri"/>
                          <a:cs typeface="Calibri"/>
                        </a:rPr>
                        <a:t>Rédaction d’un cahier des charges</a:t>
                      </a:r>
                      <a:endParaRPr lang="fr-FR" sz="1200" dirty="0">
                        <a:latin typeface="Calibri"/>
                        <a:ea typeface="Calibri"/>
                        <a:cs typeface="Calibri"/>
                      </a:endParaRPr>
                    </a:p>
                    <a:p>
                      <a:pPr marL="342900" lvl="0" indent="-342900">
                        <a:lnSpc>
                          <a:spcPct val="115000"/>
                        </a:lnSpc>
                        <a:spcAft>
                          <a:spcPts val="0"/>
                        </a:spcAft>
                        <a:buFont typeface="Calibri"/>
                        <a:buChar char="-"/>
                      </a:pPr>
                      <a:r>
                        <a:rPr lang="fr-FR" sz="1200" dirty="0">
                          <a:solidFill>
                            <a:srgbClr val="0070C0"/>
                          </a:solidFill>
                          <a:latin typeface="Calibri"/>
                          <a:ea typeface="Calibri"/>
                          <a:cs typeface="Calibri"/>
                        </a:rPr>
                        <a:t>Propositions de plan d’actions</a:t>
                      </a:r>
                      <a:endParaRPr lang="fr-FR" sz="1200" dirty="0">
                        <a:latin typeface="Calibri"/>
                        <a:ea typeface="Calibri"/>
                        <a:cs typeface="Calibri"/>
                      </a:endParaRPr>
                    </a:p>
                    <a:p>
                      <a:pPr marL="342900" lvl="0" indent="-342900">
                        <a:lnSpc>
                          <a:spcPct val="115000"/>
                        </a:lnSpc>
                        <a:spcAft>
                          <a:spcPts val="1000"/>
                        </a:spcAft>
                        <a:buFont typeface="Calibri"/>
                        <a:buChar char="-"/>
                      </a:pPr>
                      <a:r>
                        <a:rPr lang="fr-FR" sz="1200" dirty="0">
                          <a:solidFill>
                            <a:srgbClr val="0070C0"/>
                          </a:solidFill>
                          <a:latin typeface="Calibri"/>
                          <a:ea typeface="Calibri"/>
                          <a:cs typeface="Calibri"/>
                        </a:rPr>
                        <a:t>Mise en œuvre et suivi </a:t>
                      </a:r>
                      <a:endParaRPr lang="fr-FR" sz="1200" dirty="0">
                        <a:latin typeface="Calibri"/>
                        <a:ea typeface="Calibri"/>
                        <a:cs typeface="Calibri"/>
                      </a:endParaRPr>
                    </a:p>
                  </a:txBody>
                  <a:tcPr marL="44450" marR="44450" marT="0" marB="0" anchor="ctr"/>
                </a:tc>
              </a:tr>
              <a:tr h="762758">
                <a:tc>
                  <a:txBody>
                    <a:bodyPr/>
                    <a:lstStyle/>
                    <a:p>
                      <a:pPr>
                        <a:lnSpc>
                          <a:spcPct val="115000"/>
                        </a:lnSpc>
                        <a:spcAft>
                          <a:spcPts val="1000"/>
                        </a:spcAft>
                      </a:pPr>
                      <a:r>
                        <a:rPr lang="fr-FR" sz="1200" dirty="0">
                          <a:solidFill>
                            <a:srgbClr val="000000"/>
                          </a:solidFill>
                          <a:latin typeface="Calibri"/>
                          <a:ea typeface="Calibri"/>
                          <a:cs typeface="Times New Roman"/>
                        </a:rPr>
                        <a:t> Développer une culture sécurité et renforcer le signalement des EI (événements indésirables) </a:t>
                      </a:r>
                      <a:endParaRPr lang="fr-FR" sz="1200" dirty="0">
                        <a:latin typeface="Calibri"/>
                        <a:ea typeface="Calibri"/>
                        <a:cs typeface="Times New Roman"/>
                      </a:endParaRPr>
                    </a:p>
                  </a:txBody>
                  <a:tcPr marL="44450" marR="44450" marT="0" marB="0" anchor="ctr"/>
                </a:tc>
                <a:tc>
                  <a:txBody>
                    <a:bodyPr/>
                    <a:lstStyle/>
                    <a:p>
                      <a:pPr marL="342900" lvl="0" indent="-342900">
                        <a:lnSpc>
                          <a:spcPct val="115000"/>
                        </a:lnSpc>
                        <a:spcAft>
                          <a:spcPts val="0"/>
                        </a:spcAft>
                        <a:buFont typeface="Calibri"/>
                        <a:buChar char="-"/>
                      </a:pPr>
                      <a:r>
                        <a:rPr lang="fr-FR" sz="1200" dirty="0">
                          <a:solidFill>
                            <a:srgbClr val="0070C0"/>
                          </a:solidFill>
                          <a:latin typeface="Calibri"/>
                          <a:ea typeface="Calibri"/>
                          <a:cs typeface="Calibri"/>
                        </a:rPr>
                        <a:t>Rédaction et diffusion d’une charte d’incitation aux signalements</a:t>
                      </a:r>
                      <a:endParaRPr lang="fr-FR" sz="1200" dirty="0">
                        <a:latin typeface="Calibri"/>
                        <a:ea typeface="Calibri"/>
                        <a:cs typeface="Calibri"/>
                      </a:endParaRPr>
                    </a:p>
                    <a:p>
                      <a:pPr marL="342900" lvl="0" indent="-342900">
                        <a:lnSpc>
                          <a:spcPct val="115000"/>
                        </a:lnSpc>
                        <a:spcAft>
                          <a:spcPts val="0"/>
                        </a:spcAft>
                        <a:buFont typeface="Calibri"/>
                        <a:buChar char="-"/>
                      </a:pPr>
                      <a:r>
                        <a:rPr lang="fr-FR" sz="1200" dirty="0">
                          <a:solidFill>
                            <a:srgbClr val="0070C0"/>
                          </a:solidFill>
                          <a:latin typeface="Calibri"/>
                          <a:ea typeface="Calibri"/>
                          <a:cs typeface="Calibri"/>
                        </a:rPr>
                        <a:t>Nombres d’EI déclarés</a:t>
                      </a:r>
                      <a:endParaRPr lang="fr-FR" sz="1200" dirty="0">
                        <a:latin typeface="Calibri"/>
                        <a:ea typeface="Calibri"/>
                        <a:cs typeface="Calibri"/>
                      </a:endParaRPr>
                    </a:p>
                    <a:p>
                      <a:pPr marL="342900" lvl="0" indent="-342900">
                        <a:lnSpc>
                          <a:spcPct val="115000"/>
                        </a:lnSpc>
                        <a:spcAft>
                          <a:spcPts val="1000"/>
                        </a:spcAft>
                        <a:buFont typeface="Calibri"/>
                        <a:buChar char="-"/>
                      </a:pPr>
                      <a:r>
                        <a:rPr lang="fr-FR" sz="1200" dirty="0">
                          <a:solidFill>
                            <a:srgbClr val="0070C0"/>
                          </a:solidFill>
                          <a:latin typeface="Calibri"/>
                          <a:ea typeface="Calibri"/>
                          <a:cs typeface="Calibri"/>
                        </a:rPr>
                        <a:t>Nombre de retours d’expérience</a:t>
                      </a:r>
                      <a:endParaRPr lang="fr-FR" sz="1200" dirty="0">
                        <a:latin typeface="Calibri"/>
                        <a:ea typeface="Calibri"/>
                        <a:cs typeface="Calibri"/>
                      </a:endParaRPr>
                    </a:p>
                  </a:txBody>
                  <a:tcPr marL="44450" marR="44450" marT="0" marB="0" anchor="ctr"/>
                </a:tc>
              </a:tr>
              <a:tr h="762758">
                <a:tc>
                  <a:txBody>
                    <a:bodyPr/>
                    <a:lstStyle/>
                    <a:p>
                      <a:pPr>
                        <a:lnSpc>
                          <a:spcPct val="115000"/>
                        </a:lnSpc>
                        <a:spcAft>
                          <a:spcPts val="1000"/>
                        </a:spcAft>
                      </a:pPr>
                      <a:endParaRPr lang="fr-FR" sz="1000" dirty="0">
                        <a:solidFill>
                          <a:srgbClr val="000000"/>
                        </a:solidFill>
                        <a:latin typeface="Calibri"/>
                        <a:ea typeface="Calibri"/>
                        <a:cs typeface="Times New Roman"/>
                      </a:endParaRPr>
                    </a:p>
                    <a:p>
                      <a:pPr>
                        <a:lnSpc>
                          <a:spcPct val="115000"/>
                        </a:lnSpc>
                        <a:spcAft>
                          <a:spcPts val="1000"/>
                        </a:spcAft>
                      </a:pPr>
                      <a:r>
                        <a:rPr lang="fr-FR" sz="1000" dirty="0">
                          <a:solidFill>
                            <a:srgbClr val="000000"/>
                          </a:solidFill>
                          <a:latin typeface="Calibri"/>
                          <a:ea typeface="Calibri"/>
                          <a:cs typeface="Times New Roman"/>
                        </a:rPr>
                        <a:t>Développement du dossier patient informatisé</a:t>
                      </a:r>
                      <a:endParaRPr lang="fr-FR" sz="1100" dirty="0">
                        <a:latin typeface="Calibri"/>
                        <a:ea typeface="Calibri"/>
                        <a:cs typeface="Times New Roman"/>
                      </a:endParaRPr>
                    </a:p>
                    <a:p>
                      <a:pPr>
                        <a:lnSpc>
                          <a:spcPct val="115000"/>
                        </a:lnSpc>
                        <a:spcAft>
                          <a:spcPts val="1000"/>
                        </a:spcAft>
                      </a:pPr>
                      <a:r>
                        <a:rPr lang="fr-FR" sz="1000" dirty="0">
                          <a:solidFill>
                            <a:srgbClr val="000000"/>
                          </a:solidFill>
                          <a:latin typeface="Calibri"/>
                          <a:ea typeface="Calibri"/>
                          <a:cs typeface="Times New Roman"/>
                        </a:rPr>
                        <a:t>Mise en œuvre des pré-requis identifiés par Hôpital Numérique</a:t>
                      </a:r>
                      <a:endParaRPr lang="fr-FR" sz="1100" dirty="0">
                        <a:latin typeface="Calibri"/>
                        <a:ea typeface="Calibri"/>
                        <a:cs typeface="Times New Roman"/>
                      </a:endParaRPr>
                    </a:p>
                  </a:txBody>
                  <a:tcPr marL="44450" marR="44450" marT="0" marB="0" anchor="ctr"/>
                </a:tc>
                <a:tc>
                  <a:txBody>
                    <a:bodyPr/>
                    <a:lstStyle/>
                    <a:p>
                      <a:pPr algn="ctr">
                        <a:lnSpc>
                          <a:spcPct val="115000"/>
                        </a:lnSpc>
                        <a:spcAft>
                          <a:spcPts val="1000"/>
                        </a:spcAft>
                      </a:pPr>
                      <a:endParaRPr lang="fr-FR" sz="1100" dirty="0">
                        <a:latin typeface="Calibri"/>
                        <a:ea typeface="Calibri"/>
                        <a:cs typeface="Times New Roman"/>
                      </a:endParaRPr>
                    </a:p>
                    <a:p>
                      <a:pPr algn="ctr">
                        <a:lnSpc>
                          <a:spcPct val="115000"/>
                        </a:lnSpc>
                        <a:spcAft>
                          <a:spcPts val="1000"/>
                        </a:spcAft>
                      </a:pPr>
                      <a:r>
                        <a:rPr lang="fr-FR" sz="1000" i="1" dirty="0">
                          <a:solidFill>
                            <a:srgbClr val="0070C0"/>
                          </a:solidFill>
                          <a:latin typeface="Calibri"/>
                          <a:ea typeface="Calibri"/>
                          <a:cs typeface="Times New Roman"/>
                        </a:rPr>
                        <a:t>% de lits et places informatisés</a:t>
                      </a:r>
                      <a:endParaRPr lang="fr-FR" sz="1100" dirty="0">
                        <a:latin typeface="Calibri"/>
                        <a:ea typeface="Calibri"/>
                        <a:cs typeface="Times New Roman"/>
                      </a:endParaRPr>
                    </a:p>
                  </a:txBody>
                  <a:tcPr marL="44450" marR="44450" marT="0" marB="0"/>
                </a:tc>
              </a:tr>
              <a:tr h="762758">
                <a:tc>
                  <a:txBody>
                    <a:bodyPr/>
                    <a:lstStyle/>
                    <a:p>
                      <a:pPr marL="0" marR="0" indent="0" algn="l" defTabSz="914400" rtl="0" eaLnBrk="1" fontAlgn="auto" latinLnBrk="0" hangingPunct="1">
                        <a:lnSpc>
                          <a:spcPct val="115000"/>
                        </a:lnSpc>
                        <a:spcBef>
                          <a:spcPts val="0"/>
                        </a:spcBef>
                        <a:spcAft>
                          <a:spcPts val="1000"/>
                        </a:spcAft>
                        <a:buClrTx/>
                        <a:buSzTx/>
                        <a:buFontTx/>
                        <a:buNone/>
                        <a:tabLst/>
                        <a:defRPr/>
                      </a:pPr>
                      <a:r>
                        <a:rPr lang="fr-FR" sz="1100" dirty="0" smtClean="0">
                          <a:solidFill>
                            <a:srgbClr val="000000"/>
                          </a:solidFill>
                          <a:latin typeface="Calibri"/>
                          <a:ea typeface="Calibri"/>
                          <a:cs typeface="Times New Roman"/>
                        </a:rPr>
                        <a:t>Améliorer la prise en charge des </a:t>
                      </a:r>
                      <a:r>
                        <a:rPr lang="fr-FR" sz="1100" b="1" dirty="0" smtClean="0">
                          <a:solidFill>
                            <a:srgbClr val="000000"/>
                          </a:solidFill>
                          <a:latin typeface="Calibri"/>
                          <a:ea typeface="Calibri"/>
                          <a:cs typeface="Times New Roman"/>
                        </a:rPr>
                        <a:t>adolescents</a:t>
                      </a:r>
                      <a:r>
                        <a:rPr lang="fr-FR" sz="1100" dirty="0" smtClean="0">
                          <a:solidFill>
                            <a:srgbClr val="000000"/>
                          </a:solidFill>
                          <a:latin typeface="Calibri"/>
                          <a:ea typeface="Calibri"/>
                          <a:cs typeface="Times New Roman"/>
                        </a:rPr>
                        <a:t> en lien avec d’autres acteurs du parcours </a:t>
                      </a:r>
                      <a:endParaRPr lang="fr-FR" sz="1400" dirty="0" smtClean="0">
                        <a:latin typeface="Calibri"/>
                        <a:ea typeface="Calibri"/>
                        <a:cs typeface="Times New Roman"/>
                      </a:endParaRPr>
                    </a:p>
                    <a:p>
                      <a:pPr>
                        <a:lnSpc>
                          <a:spcPct val="115000"/>
                        </a:lnSpc>
                        <a:spcAft>
                          <a:spcPts val="1000"/>
                        </a:spcAft>
                      </a:pPr>
                      <a:endParaRPr lang="fr-FR" sz="1100" dirty="0">
                        <a:latin typeface="Calibri"/>
                        <a:ea typeface="Calibri"/>
                        <a:cs typeface="Times New Roman"/>
                      </a:endParaRPr>
                    </a:p>
                  </a:txBody>
                  <a:tcPr marL="44450" marR="44450" marT="0" marB="0" anchor="ctr"/>
                </a:tc>
                <a:tc>
                  <a:txBody>
                    <a:bodyPr/>
                    <a:lstStyle/>
                    <a:p>
                      <a:pPr>
                        <a:lnSpc>
                          <a:spcPct val="115000"/>
                        </a:lnSpc>
                        <a:spcAft>
                          <a:spcPts val="1000"/>
                        </a:spcAft>
                      </a:pPr>
                      <a:r>
                        <a:rPr lang="fr-FR" sz="1100" dirty="0" smtClean="0">
                          <a:solidFill>
                            <a:srgbClr val="000000"/>
                          </a:solidFill>
                          <a:latin typeface="Calibri"/>
                          <a:ea typeface="Calibri"/>
                          <a:cs typeface="Times New Roman"/>
                        </a:rPr>
                        <a:t>Actualisation du Projet médical</a:t>
                      </a:r>
                      <a:endParaRPr lang="fr-FR" sz="1400" dirty="0" smtClean="0">
                        <a:latin typeface="Calibri"/>
                        <a:ea typeface="Calibri"/>
                        <a:cs typeface="Times New Roman"/>
                      </a:endParaRPr>
                    </a:p>
                    <a:p>
                      <a:pPr>
                        <a:lnSpc>
                          <a:spcPct val="115000"/>
                        </a:lnSpc>
                        <a:spcAft>
                          <a:spcPts val="1000"/>
                        </a:spcAft>
                      </a:pPr>
                      <a:r>
                        <a:rPr lang="fr-FR" sz="1100" dirty="0" smtClean="0">
                          <a:solidFill>
                            <a:srgbClr val="000000"/>
                          </a:solidFill>
                          <a:latin typeface="Calibri"/>
                          <a:ea typeface="Calibri"/>
                          <a:cs typeface="Times New Roman"/>
                        </a:rPr>
                        <a:t>Etat des lieux des parcours adolescents dans les  </a:t>
                      </a:r>
                      <a:r>
                        <a:rPr lang="fr-FR" sz="1100" dirty="0" err="1" smtClean="0">
                          <a:solidFill>
                            <a:srgbClr val="000000"/>
                          </a:solidFill>
                          <a:latin typeface="Calibri"/>
                          <a:ea typeface="Calibri"/>
                          <a:cs typeface="Times New Roman"/>
                        </a:rPr>
                        <a:t>intersecteurs</a:t>
                      </a:r>
                      <a:r>
                        <a:rPr lang="fr-FR" sz="1100" dirty="0" smtClean="0">
                          <a:solidFill>
                            <a:srgbClr val="000000"/>
                          </a:solidFill>
                          <a:latin typeface="Calibri"/>
                          <a:ea typeface="Calibri"/>
                          <a:cs typeface="Times New Roman"/>
                        </a:rPr>
                        <a:t> et axes d’amélioration </a:t>
                      </a:r>
                      <a:endParaRPr lang="fr-FR" sz="1400" dirty="0" smtClean="0">
                        <a:latin typeface="Calibri"/>
                        <a:ea typeface="Calibri"/>
                        <a:cs typeface="Times New Roman"/>
                      </a:endParaRPr>
                    </a:p>
                    <a:p>
                      <a:pPr algn="ctr">
                        <a:lnSpc>
                          <a:spcPct val="115000"/>
                        </a:lnSpc>
                        <a:spcAft>
                          <a:spcPts val="1000"/>
                        </a:spcAft>
                      </a:pPr>
                      <a:endParaRPr lang="fr-FR" sz="1100" dirty="0">
                        <a:latin typeface="Calibri"/>
                        <a:ea typeface="Calibri"/>
                        <a:cs typeface="Times New Roman"/>
                      </a:endParaRPr>
                    </a:p>
                  </a:txBody>
                  <a:tcPr marL="44450" marR="44450" marT="0" marB="0"/>
                </a:tc>
              </a:tr>
            </a:tbl>
          </a:graphicData>
        </a:graphic>
      </p:graphicFrame>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CPOM Type 3 ( unité d’</a:t>
            </a:r>
            <a:r>
              <a:rPr lang="fr-FR" dirty="0" err="1" smtClean="0"/>
              <a:t>autodialyse</a:t>
            </a:r>
            <a:r>
              <a:rPr lang="fr-FR" dirty="0" smtClean="0"/>
              <a:t>) </a:t>
            </a:r>
            <a:endParaRPr lang="fr-FR" dirty="0"/>
          </a:p>
        </p:txBody>
      </p:sp>
      <p:graphicFrame>
        <p:nvGraphicFramePr>
          <p:cNvPr id="3" name="Tableau 2"/>
          <p:cNvGraphicFramePr>
            <a:graphicFrameLocks noGrp="1"/>
          </p:cNvGraphicFramePr>
          <p:nvPr/>
        </p:nvGraphicFramePr>
        <p:xfrm>
          <a:off x="611560" y="1124744"/>
          <a:ext cx="7704856" cy="4536502"/>
        </p:xfrm>
        <a:graphic>
          <a:graphicData uri="http://schemas.openxmlformats.org/drawingml/2006/table">
            <a:tbl>
              <a:tblPr firstRow="1" bandRow="1">
                <a:tableStyleId>{5C22544A-7EE6-4342-B048-85BDC9FD1C3A}</a:tableStyleId>
              </a:tblPr>
              <a:tblGrid>
                <a:gridCol w="3960440"/>
                <a:gridCol w="3744416"/>
              </a:tblGrid>
              <a:tr h="584322">
                <a:tc>
                  <a:txBody>
                    <a:bodyPr/>
                    <a:lstStyle/>
                    <a:p>
                      <a:pPr algn="l" fontAlgn="ctr"/>
                      <a:r>
                        <a:rPr lang="fr-FR" sz="1400" b="0" i="0" u="none" strike="noStrike" dirty="0" smtClean="0">
                          <a:solidFill>
                            <a:srgbClr val="6EE94D"/>
                          </a:solidFill>
                          <a:latin typeface="Calibri"/>
                        </a:rPr>
                        <a:t>Objectifs </a:t>
                      </a:r>
                      <a:endParaRPr lang="fr-FR" sz="1400" b="0" i="0" u="none" strike="noStrike" dirty="0">
                        <a:solidFill>
                          <a:srgbClr val="6EE94D"/>
                        </a:solidFill>
                        <a:latin typeface="Calibri"/>
                      </a:endParaRPr>
                    </a:p>
                  </a:txBody>
                  <a:tcPr marL="9525" marR="9525" marT="9525" marB="0" anchor="ctr"/>
                </a:tc>
                <a:tc>
                  <a:txBody>
                    <a:bodyPr/>
                    <a:lstStyle/>
                    <a:p>
                      <a:pPr algn="ctr" fontAlgn="ctr"/>
                      <a:r>
                        <a:rPr lang="fr-FR" sz="1400" b="0" i="0" u="none" strike="noStrike" dirty="0" smtClean="0">
                          <a:solidFill>
                            <a:srgbClr val="6EE94D"/>
                          </a:solidFill>
                          <a:latin typeface="Calibri"/>
                        </a:rPr>
                        <a:t>Indicateurs de suivi</a:t>
                      </a:r>
                      <a:endParaRPr lang="fr-FR" sz="1400" b="0" i="0" u="none" strike="noStrike" dirty="0">
                        <a:solidFill>
                          <a:srgbClr val="6EE94D"/>
                        </a:solidFill>
                        <a:latin typeface="Calibri"/>
                      </a:endParaRPr>
                    </a:p>
                  </a:txBody>
                  <a:tcPr marL="9525" marR="9525" marT="9525" marB="0" anchor="ctr"/>
                </a:tc>
              </a:tr>
              <a:tr h="807446">
                <a:tc>
                  <a:txBody>
                    <a:bodyPr/>
                    <a:lstStyle/>
                    <a:p>
                      <a:pPr>
                        <a:spcAft>
                          <a:spcPts val="0"/>
                        </a:spcAft>
                      </a:pPr>
                      <a:r>
                        <a:rPr lang="fr-FR" sz="1200" dirty="0">
                          <a:solidFill>
                            <a:srgbClr val="000000"/>
                          </a:solidFill>
                          <a:latin typeface="Times New Roman"/>
                          <a:ea typeface="Calibri"/>
                        </a:rPr>
                        <a:t>Accès financier des patients en secteur 1 supérieur à 30%</a:t>
                      </a:r>
                      <a:endParaRPr lang="fr-FR" sz="1200" dirty="0">
                        <a:latin typeface="Times New Roman"/>
                        <a:ea typeface="Calibri"/>
                      </a:endParaRPr>
                    </a:p>
                  </a:txBody>
                  <a:tcPr marL="23919" marR="23919" marT="0" marB="0" anchor="ctr"/>
                </a:tc>
                <a:tc>
                  <a:txBody>
                    <a:bodyPr/>
                    <a:lstStyle/>
                    <a:p>
                      <a:pPr>
                        <a:spcAft>
                          <a:spcPts val="0"/>
                        </a:spcAft>
                      </a:pPr>
                      <a:r>
                        <a:rPr lang="fr-FR" sz="1200" dirty="0">
                          <a:solidFill>
                            <a:srgbClr val="000000"/>
                          </a:solidFill>
                          <a:latin typeface="Times New Roman"/>
                          <a:ea typeface="Calibri"/>
                        </a:rPr>
                        <a:t>% patients admis en secteur 1</a:t>
                      </a:r>
                      <a:endParaRPr lang="fr-FR" sz="1200" dirty="0">
                        <a:latin typeface="Times New Roman"/>
                        <a:ea typeface="Calibri"/>
                      </a:endParaRPr>
                    </a:p>
                  </a:txBody>
                  <a:tcPr marL="23919" marR="23919" marT="0" marB="0" anchor="ctr"/>
                </a:tc>
              </a:tr>
              <a:tr h="584322">
                <a:tc>
                  <a:txBody>
                    <a:bodyPr/>
                    <a:lstStyle/>
                    <a:p>
                      <a:pPr>
                        <a:spcAft>
                          <a:spcPts val="0"/>
                        </a:spcAft>
                      </a:pPr>
                      <a:r>
                        <a:rPr lang="fr-FR" sz="1200" dirty="0">
                          <a:solidFill>
                            <a:srgbClr val="000000"/>
                          </a:solidFill>
                          <a:latin typeface="Times New Roman"/>
                          <a:ea typeface="Calibri"/>
                        </a:rPr>
                        <a:t>Extension des horaires</a:t>
                      </a:r>
                      <a:endParaRPr lang="fr-FR" sz="1200" dirty="0">
                        <a:latin typeface="Times New Roman"/>
                        <a:ea typeface="Calibri"/>
                      </a:endParaRPr>
                    </a:p>
                  </a:txBody>
                  <a:tcPr marL="23919" marR="23919" marT="0" marB="0" anchor="ctr"/>
                </a:tc>
                <a:tc>
                  <a:txBody>
                    <a:bodyPr/>
                    <a:lstStyle/>
                    <a:p>
                      <a:pPr>
                        <a:spcAft>
                          <a:spcPts val="0"/>
                        </a:spcAft>
                      </a:pPr>
                      <a:r>
                        <a:rPr lang="fr-FR" sz="1200" dirty="0">
                          <a:solidFill>
                            <a:srgbClr val="000000"/>
                          </a:solidFill>
                          <a:latin typeface="Times New Roman"/>
                          <a:ea typeface="Calibri"/>
                        </a:rPr>
                        <a:t>Atteinte de l'objectif à 3 ans</a:t>
                      </a:r>
                      <a:endParaRPr lang="fr-FR" sz="1200" dirty="0">
                        <a:latin typeface="Times New Roman"/>
                        <a:ea typeface="Calibri"/>
                      </a:endParaRPr>
                    </a:p>
                  </a:txBody>
                  <a:tcPr marL="23919" marR="23919" marT="0" marB="0" anchor="ctr"/>
                </a:tc>
              </a:tr>
              <a:tr h="807446">
                <a:tc>
                  <a:txBody>
                    <a:bodyPr/>
                    <a:lstStyle/>
                    <a:p>
                      <a:pPr>
                        <a:spcAft>
                          <a:spcPts val="0"/>
                        </a:spcAft>
                      </a:pPr>
                      <a:r>
                        <a:rPr lang="fr-FR" sz="1200">
                          <a:latin typeface="Times New Roman"/>
                          <a:ea typeface="Calibri"/>
                        </a:rPr>
                        <a:t>Inscription dans la démarche de Certification HAS</a:t>
                      </a:r>
                    </a:p>
                  </a:txBody>
                  <a:tcPr marL="23919" marR="23919" marT="0" marB="0" anchor="ctr"/>
                </a:tc>
                <a:tc>
                  <a:txBody>
                    <a:bodyPr/>
                    <a:lstStyle/>
                    <a:p>
                      <a:pPr>
                        <a:spcAft>
                          <a:spcPts val="0"/>
                        </a:spcAft>
                      </a:pPr>
                      <a:r>
                        <a:rPr lang="fr-FR" sz="1200" dirty="0">
                          <a:solidFill>
                            <a:srgbClr val="000000"/>
                          </a:solidFill>
                          <a:latin typeface="Times New Roman"/>
                          <a:ea typeface="Calibri"/>
                        </a:rPr>
                        <a:t>Atteinte de l'objectif à 3 ans</a:t>
                      </a:r>
                      <a:endParaRPr lang="fr-FR" sz="1200" dirty="0">
                        <a:latin typeface="Times New Roman"/>
                        <a:ea typeface="Calibri"/>
                      </a:endParaRPr>
                    </a:p>
                  </a:txBody>
                  <a:tcPr marL="23919" marR="23919" marT="0" marB="0" anchor="ctr"/>
                </a:tc>
              </a:tr>
              <a:tr h="584322">
                <a:tc>
                  <a:txBody>
                    <a:bodyPr/>
                    <a:lstStyle/>
                    <a:p>
                      <a:pPr>
                        <a:spcAft>
                          <a:spcPts val="0"/>
                        </a:spcAft>
                      </a:pPr>
                      <a:r>
                        <a:rPr lang="fr-FR" sz="1200">
                          <a:solidFill>
                            <a:srgbClr val="000000"/>
                          </a:solidFill>
                          <a:latin typeface="Times New Roman"/>
                          <a:ea typeface="Calibri"/>
                        </a:rPr>
                        <a:t>Maintenir une action de prévention de l'insuffisance rénale</a:t>
                      </a:r>
                      <a:endParaRPr lang="fr-FR" sz="1200">
                        <a:latin typeface="Times New Roman"/>
                        <a:ea typeface="Calibri"/>
                      </a:endParaRPr>
                    </a:p>
                  </a:txBody>
                  <a:tcPr marL="23919" marR="23919" marT="0" marB="0" anchor="ctr"/>
                </a:tc>
                <a:tc>
                  <a:txBody>
                    <a:bodyPr/>
                    <a:lstStyle/>
                    <a:p>
                      <a:pPr>
                        <a:spcAft>
                          <a:spcPts val="0"/>
                        </a:spcAft>
                      </a:pPr>
                      <a:r>
                        <a:rPr lang="fr-FR" sz="1200" dirty="0">
                          <a:solidFill>
                            <a:srgbClr val="000000"/>
                          </a:solidFill>
                          <a:latin typeface="Times New Roman"/>
                          <a:ea typeface="Calibri"/>
                        </a:rPr>
                        <a:t>Atteinte de l'objectif à 2 ans</a:t>
                      </a:r>
                      <a:endParaRPr lang="fr-FR" sz="1200" dirty="0">
                        <a:latin typeface="Times New Roman"/>
                        <a:ea typeface="Calibri"/>
                      </a:endParaRPr>
                    </a:p>
                  </a:txBody>
                  <a:tcPr marL="23919" marR="23919" marT="0" marB="0" anchor="ctr"/>
                </a:tc>
              </a:tr>
              <a:tr h="584322">
                <a:tc>
                  <a:txBody>
                    <a:bodyPr/>
                    <a:lstStyle/>
                    <a:p>
                      <a:pPr>
                        <a:spcAft>
                          <a:spcPts val="0"/>
                        </a:spcAft>
                      </a:pPr>
                      <a:r>
                        <a:rPr lang="fr-FR" sz="1200">
                          <a:solidFill>
                            <a:srgbClr val="000000"/>
                          </a:solidFill>
                          <a:latin typeface="Times New Roman"/>
                          <a:ea typeface="Calibri"/>
                        </a:rPr>
                        <a:t>Engagements dans la diversification de la prise en charge des patients insuffisants rénaux</a:t>
                      </a:r>
                      <a:endParaRPr lang="fr-FR" sz="1200">
                        <a:latin typeface="Times New Roman"/>
                        <a:ea typeface="Calibri"/>
                      </a:endParaRPr>
                    </a:p>
                  </a:txBody>
                  <a:tcPr marL="23919" marR="23919" marT="0" marB="0" anchor="ctr"/>
                </a:tc>
                <a:tc>
                  <a:txBody>
                    <a:bodyPr/>
                    <a:lstStyle/>
                    <a:p>
                      <a:pPr>
                        <a:spcAft>
                          <a:spcPts val="0"/>
                        </a:spcAft>
                      </a:pPr>
                      <a:r>
                        <a:rPr lang="fr-FR" sz="1200" dirty="0">
                          <a:solidFill>
                            <a:srgbClr val="000000"/>
                          </a:solidFill>
                          <a:latin typeface="Times New Roman"/>
                          <a:ea typeface="Calibri"/>
                        </a:rPr>
                        <a:t>Atteindre l00 % dans la prise en charge des patients</a:t>
                      </a:r>
                      <a:endParaRPr lang="fr-FR" sz="1200" dirty="0">
                        <a:latin typeface="Times New Roman"/>
                        <a:ea typeface="Calibri"/>
                      </a:endParaRPr>
                    </a:p>
                  </a:txBody>
                  <a:tcPr marL="23919" marR="23919" marT="0" marB="0" anchor="ctr"/>
                </a:tc>
              </a:tr>
              <a:tr h="584322">
                <a:tc>
                  <a:txBody>
                    <a:bodyPr/>
                    <a:lstStyle/>
                    <a:p>
                      <a:pPr>
                        <a:spcAft>
                          <a:spcPts val="0"/>
                        </a:spcAft>
                      </a:pPr>
                      <a:r>
                        <a:rPr lang="fr-FR" sz="1200" dirty="0">
                          <a:solidFill>
                            <a:srgbClr val="000000"/>
                          </a:solidFill>
                          <a:latin typeface="Times New Roman"/>
                          <a:ea typeface="Calibri"/>
                        </a:rPr>
                        <a:t>Augmenter le nombre de patients à greffer</a:t>
                      </a:r>
                      <a:endParaRPr lang="fr-FR" sz="1200" dirty="0">
                        <a:latin typeface="Times New Roman"/>
                        <a:ea typeface="Calibri"/>
                      </a:endParaRPr>
                    </a:p>
                  </a:txBody>
                  <a:tcPr marL="23919" marR="23919" marT="0" marB="0" anchor="ctr"/>
                </a:tc>
                <a:tc>
                  <a:txBody>
                    <a:bodyPr/>
                    <a:lstStyle/>
                    <a:p>
                      <a:pPr>
                        <a:spcAft>
                          <a:spcPts val="0"/>
                        </a:spcAft>
                      </a:pPr>
                      <a:r>
                        <a:rPr lang="fr-FR" sz="1200" dirty="0">
                          <a:solidFill>
                            <a:srgbClr val="000000"/>
                          </a:solidFill>
                          <a:latin typeface="Times New Roman"/>
                          <a:ea typeface="Calibri"/>
                        </a:rPr>
                        <a:t>&gt; 1 patient</a:t>
                      </a:r>
                      <a:endParaRPr lang="fr-FR" sz="1200" dirty="0">
                        <a:latin typeface="Times New Roman"/>
                        <a:ea typeface="Calibri"/>
                      </a:endParaRPr>
                    </a:p>
                  </a:txBody>
                  <a:tcPr marL="23919" marR="23919" marT="0" marB="0" anchor="ctr"/>
                </a:tc>
              </a:tr>
            </a:tbl>
          </a:graphicData>
        </a:graphic>
      </p:graphicFrame>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CPOM 2013-2014</a:t>
            </a:r>
            <a:endParaRPr lang="fr-FR" dirty="0"/>
          </a:p>
        </p:txBody>
      </p:sp>
      <p:graphicFrame>
        <p:nvGraphicFramePr>
          <p:cNvPr id="3" name="Tableau 2"/>
          <p:cNvGraphicFramePr>
            <a:graphicFrameLocks noGrp="1"/>
          </p:cNvGraphicFramePr>
          <p:nvPr/>
        </p:nvGraphicFramePr>
        <p:xfrm>
          <a:off x="899592" y="1651992"/>
          <a:ext cx="7787208" cy="3327400"/>
        </p:xfrm>
        <a:graphic>
          <a:graphicData uri="http://schemas.openxmlformats.org/drawingml/2006/table">
            <a:tbl>
              <a:tblPr firstRow="1" bandRow="1">
                <a:tableStyleId>{5C22544A-7EE6-4342-B048-85BDC9FD1C3A}</a:tableStyleId>
              </a:tblPr>
              <a:tblGrid>
                <a:gridCol w="1593976"/>
                <a:gridCol w="2759554"/>
                <a:gridCol w="3433678"/>
              </a:tblGrid>
              <a:tr h="370840">
                <a:tc>
                  <a:txBody>
                    <a:bodyPr/>
                    <a:lstStyle/>
                    <a:p>
                      <a:r>
                        <a:rPr lang="fr-FR" dirty="0" smtClean="0"/>
                        <a:t>Type 1</a:t>
                      </a:r>
                      <a:endParaRPr lang="fr-FR" dirty="0"/>
                    </a:p>
                  </a:txBody>
                  <a:tcPr/>
                </a:tc>
                <a:tc>
                  <a:txBody>
                    <a:bodyPr/>
                    <a:lstStyle/>
                    <a:p>
                      <a:r>
                        <a:rPr lang="fr-FR" dirty="0" smtClean="0"/>
                        <a:t>Type 2</a:t>
                      </a:r>
                      <a:endParaRPr lang="fr-FR" dirty="0"/>
                    </a:p>
                  </a:txBody>
                  <a:tcPr/>
                </a:tc>
                <a:tc>
                  <a:txBody>
                    <a:bodyPr/>
                    <a:lstStyle/>
                    <a:p>
                      <a:r>
                        <a:rPr lang="fr-FR" dirty="0" smtClean="0"/>
                        <a:t>Type 3</a:t>
                      </a:r>
                      <a:endParaRPr lang="fr-FR" dirty="0"/>
                    </a:p>
                  </a:txBody>
                  <a:tcPr/>
                </a:tc>
              </a:tr>
              <a:tr h="370840">
                <a:tc>
                  <a:txBody>
                    <a:bodyPr/>
                    <a:lstStyle/>
                    <a:p>
                      <a:r>
                        <a:rPr lang="fr-FR" sz="1200" dirty="0" smtClean="0"/>
                        <a:t>IHFB </a:t>
                      </a:r>
                      <a:endParaRPr lang="fr-FR" sz="1200" dirty="0"/>
                    </a:p>
                  </a:txBody>
                  <a:tcPr/>
                </a:tc>
                <a:tc>
                  <a:txBody>
                    <a:bodyPr/>
                    <a:lstStyle/>
                    <a:p>
                      <a:r>
                        <a:rPr lang="fr-FR" sz="1200" dirty="0" smtClean="0"/>
                        <a:t>Clinique DUPRE</a:t>
                      </a:r>
                      <a:endParaRPr lang="fr-FR" sz="1200" dirty="0"/>
                    </a:p>
                  </a:txBody>
                  <a:tcPr/>
                </a:tc>
                <a:tc>
                  <a:txBody>
                    <a:bodyPr/>
                    <a:lstStyle/>
                    <a:p>
                      <a:r>
                        <a:rPr lang="fr-FR" sz="1200" dirty="0" smtClean="0"/>
                        <a:t>UADN de Nanterre</a:t>
                      </a:r>
                      <a:endParaRPr lang="fr-FR" sz="1200" dirty="0"/>
                    </a:p>
                  </a:txBody>
                  <a:tcPr/>
                </a:tc>
              </a:tr>
              <a:tr h="370840">
                <a:tc>
                  <a:txBody>
                    <a:bodyPr/>
                    <a:lstStyle/>
                    <a:p>
                      <a:endParaRPr lang="fr-FR" sz="1200" dirty="0"/>
                    </a:p>
                  </a:txBody>
                  <a:tcPr/>
                </a:tc>
                <a:tc>
                  <a:txBody>
                    <a:bodyPr/>
                    <a:lstStyle/>
                    <a:p>
                      <a:r>
                        <a:rPr lang="fr-FR" sz="1200" dirty="0" smtClean="0"/>
                        <a:t>Clinique les </a:t>
                      </a:r>
                      <a:r>
                        <a:rPr lang="fr-FR" sz="1200" baseline="0" dirty="0" smtClean="0"/>
                        <a:t> Pervenches</a:t>
                      </a:r>
                      <a:endParaRPr lang="fr-FR" sz="1200" dirty="0"/>
                    </a:p>
                  </a:txBody>
                  <a:tcPr/>
                </a:tc>
                <a:tc>
                  <a:txBody>
                    <a:bodyPr/>
                    <a:lstStyle/>
                    <a:p>
                      <a:r>
                        <a:rPr lang="fr-FR" sz="1200" dirty="0" smtClean="0"/>
                        <a:t>GIE </a:t>
                      </a:r>
                      <a:r>
                        <a:rPr lang="fr-FR" sz="1200" baseline="0" dirty="0" smtClean="0"/>
                        <a:t> Imagerie Neuilly</a:t>
                      </a:r>
                      <a:endParaRPr lang="fr-FR" sz="1200" dirty="0"/>
                    </a:p>
                  </a:txBody>
                  <a:tcPr/>
                </a:tc>
              </a:tr>
              <a:tr h="370840">
                <a:tc>
                  <a:txBody>
                    <a:bodyPr/>
                    <a:lstStyle/>
                    <a:p>
                      <a:r>
                        <a:rPr lang="fr-FR" sz="1200" dirty="0" smtClean="0"/>
                        <a:t>CHCNP</a:t>
                      </a:r>
                      <a:endParaRPr lang="fr-FR" sz="1200" dirty="0"/>
                    </a:p>
                  </a:txBody>
                  <a:tcPr/>
                </a:tc>
                <a:tc>
                  <a:txBody>
                    <a:bodyPr/>
                    <a:lstStyle/>
                    <a:p>
                      <a:r>
                        <a:rPr lang="fr-FR" sz="1200" dirty="0" smtClean="0"/>
                        <a:t>Erasme</a:t>
                      </a:r>
                      <a:endParaRPr lang="fr-FR" sz="1200" dirty="0"/>
                    </a:p>
                  </a:txBody>
                  <a:tcPr/>
                </a:tc>
                <a:tc>
                  <a:txBody>
                    <a:bodyPr/>
                    <a:lstStyle/>
                    <a:p>
                      <a:r>
                        <a:rPr lang="fr-FR" sz="1200" dirty="0" smtClean="0"/>
                        <a:t>SAS Scanner</a:t>
                      </a:r>
                      <a:r>
                        <a:rPr lang="fr-FR" sz="1200" baseline="0" dirty="0" smtClean="0"/>
                        <a:t> CHAPTAL</a:t>
                      </a:r>
                      <a:endParaRPr lang="fr-FR" sz="1200" dirty="0"/>
                    </a:p>
                  </a:txBody>
                  <a:tcPr/>
                </a:tc>
              </a:tr>
              <a:tr h="370840">
                <a:tc>
                  <a:txBody>
                    <a:bodyPr/>
                    <a:lstStyle/>
                    <a:p>
                      <a:endParaRPr lang="fr-FR"/>
                    </a:p>
                  </a:txBody>
                  <a:tcPr/>
                </a:tc>
                <a:tc>
                  <a:txBody>
                    <a:bodyPr/>
                    <a:lstStyle/>
                    <a:p>
                      <a:endParaRPr lang="fr-FR" dirty="0"/>
                    </a:p>
                  </a:txBody>
                  <a:tcPr/>
                </a:tc>
                <a:tc>
                  <a:txBody>
                    <a:bodyPr/>
                    <a:lstStyle/>
                    <a:p>
                      <a:r>
                        <a:rPr lang="fr-FR" sz="1200" dirty="0" smtClean="0"/>
                        <a:t>SCM centre de </a:t>
                      </a:r>
                      <a:r>
                        <a:rPr lang="fr-FR" sz="1200" dirty="0" err="1" smtClean="0"/>
                        <a:t>Charlebourg</a:t>
                      </a:r>
                      <a:endParaRPr lang="fr-FR" sz="1200" dirty="0"/>
                    </a:p>
                  </a:txBody>
                  <a:tcPr/>
                </a:tc>
              </a:tr>
              <a:tr h="370840">
                <a:tc>
                  <a:txBody>
                    <a:bodyPr/>
                    <a:lstStyle/>
                    <a:p>
                      <a:endParaRPr lang="fr-FR"/>
                    </a:p>
                  </a:txBody>
                  <a:tcPr/>
                </a:tc>
                <a:tc>
                  <a:txBody>
                    <a:bodyPr/>
                    <a:lstStyle/>
                    <a:p>
                      <a:endParaRPr lang="fr-FR"/>
                    </a:p>
                  </a:txBody>
                  <a:tcPr/>
                </a:tc>
                <a:tc>
                  <a:txBody>
                    <a:bodyPr/>
                    <a:lstStyle/>
                    <a:p>
                      <a:r>
                        <a:rPr lang="fr-FR" sz="1200" dirty="0" smtClean="0"/>
                        <a:t>Centre</a:t>
                      </a:r>
                      <a:r>
                        <a:rPr lang="fr-FR" sz="1200" baseline="0" dirty="0" smtClean="0"/>
                        <a:t> </a:t>
                      </a:r>
                      <a:r>
                        <a:rPr lang="fr-FR" sz="1200" baseline="0" dirty="0" err="1" smtClean="0"/>
                        <a:t>télécobalthérapie</a:t>
                      </a:r>
                      <a:r>
                        <a:rPr lang="fr-FR" sz="1200" baseline="0" dirty="0" smtClean="0"/>
                        <a:t> Hartmann</a:t>
                      </a:r>
                      <a:endParaRPr lang="fr-FR" sz="1200" dirty="0"/>
                    </a:p>
                  </a:txBody>
                  <a:tcPr/>
                </a:tc>
              </a:tr>
              <a:tr h="370840">
                <a:tc>
                  <a:txBody>
                    <a:bodyPr/>
                    <a:lstStyle/>
                    <a:p>
                      <a:endParaRPr lang="fr-FR"/>
                    </a:p>
                  </a:txBody>
                  <a:tcPr/>
                </a:tc>
                <a:tc>
                  <a:txBody>
                    <a:bodyPr/>
                    <a:lstStyle/>
                    <a:p>
                      <a:endParaRPr lang="fr-FR"/>
                    </a:p>
                  </a:txBody>
                  <a:tcPr/>
                </a:tc>
                <a:tc>
                  <a:txBody>
                    <a:bodyPr/>
                    <a:lstStyle/>
                    <a:p>
                      <a:r>
                        <a:rPr lang="fr-FR" sz="1200" dirty="0" smtClean="0"/>
                        <a:t>SCM </a:t>
                      </a:r>
                      <a:r>
                        <a:rPr lang="fr-FR" sz="1200" dirty="0" err="1" smtClean="0"/>
                        <a:t>Angioscan</a:t>
                      </a:r>
                      <a:endParaRPr lang="fr-FR" sz="1200" dirty="0"/>
                    </a:p>
                  </a:txBody>
                  <a:tcPr/>
                </a:tc>
              </a:tr>
              <a:tr h="0">
                <a:tc>
                  <a:txBody>
                    <a:bodyPr/>
                    <a:lstStyle/>
                    <a:p>
                      <a:endParaRPr lang="fr-FR"/>
                    </a:p>
                  </a:txBody>
                  <a:tcPr/>
                </a:tc>
                <a:tc>
                  <a:txBody>
                    <a:bodyPr/>
                    <a:lstStyle/>
                    <a:p>
                      <a:endParaRPr lang="fr-FR"/>
                    </a:p>
                  </a:txBody>
                  <a:tcPr/>
                </a:tc>
                <a:tc>
                  <a:txBody>
                    <a:bodyPr/>
                    <a:lstStyle/>
                    <a:p>
                      <a:r>
                        <a:rPr lang="fr-FR" sz="1200" dirty="0" smtClean="0"/>
                        <a:t>Centre </a:t>
                      </a:r>
                      <a:r>
                        <a:rPr lang="fr-FR" sz="1200" dirty="0" err="1" smtClean="0"/>
                        <a:t>autodialyse</a:t>
                      </a:r>
                      <a:r>
                        <a:rPr lang="fr-FR" sz="1200" dirty="0" smtClean="0"/>
                        <a:t> de Bois Colombes</a:t>
                      </a:r>
                      <a:endParaRPr lang="fr-FR" sz="1200" dirty="0"/>
                    </a:p>
                  </a:txBody>
                  <a:tcPr/>
                </a:tc>
              </a:tr>
              <a:tr h="0">
                <a:tc>
                  <a:txBody>
                    <a:bodyPr/>
                    <a:lstStyle/>
                    <a:p>
                      <a:endParaRPr lang="fr-FR"/>
                    </a:p>
                  </a:txBody>
                  <a:tcPr/>
                </a:tc>
                <a:tc>
                  <a:txBody>
                    <a:bodyPr/>
                    <a:lstStyle/>
                    <a:p>
                      <a:endParaRPr lang="fr-FR"/>
                    </a:p>
                  </a:txBody>
                  <a:tcPr/>
                </a:tc>
                <a:tc>
                  <a:txBody>
                    <a:bodyPr/>
                    <a:lstStyle/>
                    <a:p>
                      <a:r>
                        <a:rPr lang="fr-FR" sz="1200" dirty="0" smtClean="0"/>
                        <a:t>Sarl le Scan du Bois Verrière </a:t>
                      </a:r>
                      <a:endParaRPr lang="fr-FR" sz="1200" dirty="0"/>
                    </a:p>
                  </a:txBody>
                  <a:tcPr/>
                </a:tc>
              </a:tr>
            </a:tbl>
          </a:graphicData>
        </a:graphic>
      </p:graphicFrame>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115888"/>
            <a:ext cx="8219257" cy="4609256"/>
          </a:xfrm>
        </p:spPr>
        <p:txBody>
          <a:bodyPr/>
          <a:lstStyle/>
          <a:p>
            <a:pPr algn="ctr"/>
            <a:r>
              <a:rPr lang="fr-FR" sz="2800" dirty="0" smtClean="0">
                <a:solidFill>
                  <a:schemeClr val="tx1"/>
                </a:solidFill>
              </a:rPr>
              <a:t/>
            </a:r>
            <a:br>
              <a:rPr lang="fr-FR" sz="2800" dirty="0" smtClean="0">
                <a:solidFill>
                  <a:schemeClr val="tx1"/>
                </a:solidFill>
              </a:rPr>
            </a:br>
            <a:r>
              <a:rPr lang="fr-FR" sz="2800" dirty="0" smtClean="0">
                <a:solidFill>
                  <a:schemeClr val="tx1"/>
                </a:solidFill>
              </a:rPr>
              <a:t/>
            </a:r>
            <a:br>
              <a:rPr lang="fr-FR" sz="2800" dirty="0" smtClean="0">
                <a:solidFill>
                  <a:schemeClr val="tx1"/>
                </a:solidFill>
              </a:rPr>
            </a:br>
            <a:r>
              <a:rPr lang="fr-FR" sz="2800" dirty="0">
                <a:solidFill>
                  <a:schemeClr val="tx1"/>
                </a:solidFill>
              </a:rPr>
              <a:t/>
            </a:r>
            <a:br>
              <a:rPr lang="fr-FR" sz="2800" dirty="0">
                <a:solidFill>
                  <a:schemeClr val="tx1"/>
                </a:solidFill>
              </a:rPr>
            </a:br>
            <a:r>
              <a:rPr lang="fr-FR" sz="2800" dirty="0" smtClean="0">
                <a:solidFill>
                  <a:schemeClr val="tx1"/>
                </a:solidFill>
              </a:rPr>
              <a:t/>
            </a:r>
            <a:br>
              <a:rPr lang="fr-FR" sz="2800" dirty="0" smtClean="0">
                <a:solidFill>
                  <a:schemeClr val="tx1"/>
                </a:solidFill>
              </a:rPr>
            </a:br>
            <a:r>
              <a:rPr lang="fr-FR" sz="2800" dirty="0" smtClean="0">
                <a:solidFill>
                  <a:schemeClr val="tx1"/>
                </a:solidFill>
              </a:rPr>
              <a:t/>
            </a:r>
            <a:br>
              <a:rPr lang="fr-FR" sz="2800" dirty="0" smtClean="0">
                <a:solidFill>
                  <a:schemeClr val="tx1"/>
                </a:solidFill>
              </a:rPr>
            </a:br>
            <a:r>
              <a:rPr lang="fr-FR" sz="2800" dirty="0" smtClean="0">
                <a:solidFill>
                  <a:schemeClr val="tx1"/>
                </a:solidFill>
              </a:rPr>
              <a:t>Pour </a:t>
            </a:r>
            <a:r>
              <a:rPr lang="fr-FR" sz="2800" dirty="0" smtClean="0">
                <a:solidFill>
                  <a:schemeClr val="tx1"/>
                </a:solidFill>
              </a:rPr>
              <a:t>les Hauts de Seine </a:t>
            </a:r>
            <a:br>
              <a:rPr lang="fr-FR" sz="2800" dirty="0" smtClean="0">
                <a:solidFill>
                  <a:schemeClr val="tx1"/>
                </a:solidFill>
              </a:rPr>
            </a:br>
            <a:r>
              <a:rPr lang="fr-FR" sz="2800" dirty="0" smtClean="0">
                <a:solidFill>
                  <a:schemeClr val="tx1"/>
                </a:solidFill>
              </a:rPr>
              <a:t/>
            </a:r>
            <a:br>
              <a:rPr lang="fr-FR" sz="2800" dirty="0" smtClean="0">
                <a:solidFill>
                  <a:schemeClr val="tx1"/>
                </a:solidFill>
              </a:rPr>
            </a:br>
            <a:r>
              <a:rPr lang="fr-FR" sz="2800" u="sng" dirty="0" smtClean="0">
                <a:solidFill>
                  <a:schemeClr val="tx1"/>
                </a:solidFill>
              </a:rPr>
              <a:t>Campagne 2014-2015 </a:t>
            </a:r>
            <a:r>
              <a:rPr lang="fr-FR" sz="2800" dirty="0" smtClean="0">
                <a:solidFill>
                  <a:schemeClr val="tx1"/>
                </a:solidFill>
              </a:rPr>
              <a:t/>
            </a:r>
            <a:br>
              <a:rPr lang="fr-FR" sz="2800" dirty="0" smtClean="0">
                <a:solidFill>
                  <a:schemeClr val="tx1"/>
                </a:solidFill>
              </a:rPr>
            </a:br>
            <a:r>
              <a:rPr lang="fr-FR" sz="2800" dirty="0" smtClean="0">
                <a:solidFill>
                  <a:schemeClr val="tx1"/>
                </a:solidFill>
              </a:rPr>
              <a:t/>
            </a:r>
            <a:br>
              <a:rPr lang="fr-FR" sz="2800" dirty="0" smtClean="0">
                <a:solidFill>
                  <a:schemeClr val="tx1"/>
                </a:solidFill>
              </a:rPr>
            </a:br>
            <a:r>
              <a:rPr lang="fr-FR" sz="2800" dirty="0" smtClean="0">
                <a:solidFill>
                  <a:schemeClr val="tx1"/>
                </a:solidFill>
              </a:rPr>
              <a:t> 29 CPOM </a:t>
            </a:r>
            <a:br>
              <a:rPr lang="fr-FR" sz="2800" dirty="0" smtClean="0">
                <a:solidFill>
                  <a:schemeClr val="tx1"/>
                </a:solidFill>
              </a:rPr>
            </a:br>
            <a:r>
              <a:rPr lang="fr-FR" sz="2800" dirty="0" smtClean="0">
                <a:solidFill>
                  <a:schemeClr val="tx1"/>
                </a:solidFill>
              </a:rPr>
              <a:t/>
            </a:r>
            <a:br>
              <a:rPr lang="fr-FR" sz="2800" dirty="0" smtClean="0">
                <a:solidFill>
                  <a:schemeClr val="tx1"/>
                </a:solidFill>
              </a:rPr>
            </a:br>
            <a:r>
              <a:rPr lang="fr-FR" sz="2800" dirty="0" smtClean="0">
                <a:solidFill>
                  <a:schemeClr val="tx1"/>
                </a:solidFill>
              </a:rPr>
              <a:t>soit 6 types I / 17 types II et 6 types III</a:t>
            </a:r>
            <a:br>
              <a:rPr lang="fr-FR" sz="2800" dirty="0" smtClean="0">
                <a:solidFill>
                  <a:schemeClr val="tx1"/>
                </a:solidFill>
              </a:rPr>
            </a:br>
            <a:r>
              <a:rPr lang="fr-FR" sz="2800" dirty="0" smtClean="0">
                <a:solidFill>
                  <a:schemeClr val="tx1"/>
                </a:solidFill>
              </a:rPr>
              <a:t/>
            </a:r>
            <a:br>
              <a:rPr lang="fr-FR" sz="2800" dirty="0" smtClean="0">
                <a:solidFill>
                  <a:schemeClr val="tx1"/>
                </a:solidFill>
              </a:rPr>
            </a:br>
            <a:r>
              <a:rPr lang="fr-FR" sz="2800" dirty="0" smtClean="0">
                <a:solidFill>
                  <a:schemeClr val="tx1"/>
                </a:solidFill>
              </a:rPr>
              <a:t/>
            </a:r>
            <a:br>
              <a:rPr lang="fr-FR" sz="2800" dirty="0" smtClean="0">
                <a:solidFill>
                  <a:schemeClr val="tx1"/>
                </a:solidFill>
              </a:rPr>
            </a:br>
            <a:endParaRPr lang="fr-FR" sz="2800" dirty="0">
              <a:solidFill>
                <a:schemeClr val="tx1"/>
              </a:solidFill>
            </a:endParaRPr>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fr-FR" altLang="fr-FR" dirty="0" smtClean="0"/>
              <a:t>Etablissements concernés ( Type 1 et 2) 2014-2015</a:t>
            </a:r>
          </a:p>
        </p:txBody>
      </p:sp>
      <p:graphicFrame>
        <p:nvGraphicFramePr>
          <p:cNvPr id="3" name="Tableau 2"/>
          <p:cNvGraphicFramePr>
            <a:graphicFrameLocks noGrp="1"/>
          </p:cNvGraphicFramePr>
          <p:nvPr>
            <p:extLst>
              <p:ext uri="{D42A27DB-BD31-4B8C-83A1-F6EECF244321}">
                <p14:modId xmlns:p14="http://schemas.microsoft.com/office/powerpoint/2010/main" val="2288218031"/>
              </p:ext>
            </p:extLst>
          </p:nvPr>
        </p:nvGraphicFramePr>
        <p:xfrm>
          <a:off x="971599" y="908719"/>
          <a:ext cx="7920880" cy="5565954"/>
        </p:xfrm>
        <a:graphic>
          <a:graphicData uri="http://schemas.openxmlformats.org/drawingml/2006/table">
            <a:tbl>
              <a:tblPr firstRow="1" bandCol="1">
                <a:tableStyleId>{5C22544A-7EE6-4342-B048-85BDC9FD1C3A}</a:tableStyleId>
              </a:tblPr>
              <a:tblGrid>
                <a:gridCol w="3960440"/>
                <a:gridCol w="3960440"/>
              </a:tblGrid>
              <a:tr h="303318">
                <a:tc>
                  <a:txBody>
                    <a:bodyPr/>
                    <a:lstStyle/>
                    <a:p>
                      <a:pPr algn="ctr"/>
                      <a:endParaRPr lang="fr-FR" sz="1000" b="1" dirty="0" smtClean="0">
                        <a:latin typeface="Arial" pitchFamily="34" charset="0"/>
                        <a:cs typeface="Arial" pitchFamily="34" charset="0"/>
                      </a:endParaRPr>
                    </a:p>
                  </a:txBody>
                  <a:tcPr marL="91450" marR="91450" marT="45723" marB="45723"/>
                </a:tc>
                <a:tc>
                  <a:txBody>
                    <a:bodyPr/>
                    <a:lstStyle/>
                    <a:p>
                      <a:pPr algn="ctr"/>
                      <a:endParaRPr lang="fr-FR" sz="1000" dirty="0">
                        <a:latin typeface="Arial" pitchFamily="34" charset="0"/>
                        <a:cs typeface="Arial" pitchFamily="34" charset="0"/>
                      </a:endParaRPr>
                    </a:p>
                  </a:txBody>
                  <a:tcPr marL="91450" marR="91450" marT="45723" marB="45723"/>
                </a:tc>
              </a:tr>
              <a:tr h="37165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000" b="1" dirty="0" smtClean="0">
                          <a:latin typeface="Arial" pitchFamily="34" charset="0"/>
                          <a:cs typeface="Arial" pitchFamily="34" charset="0"/>
                        </a:rPr>
                        <a:t>HOPITAL FOCH (Suresnes)</a:t>
                      </a:r>
                    </a:p>
                    <a:p>
                      <a:pPr algn="ctr"/>
                      <a:endParaRPr lang="fr-FR" sz="1000" b="1" dirty="0" smtClean="0">
                        <a:latin typeface="Arial" pitchFamily="34" charset="0"/>
                        <a:cs typeface="Arial" pitchFamily="34" charset="0"/>
                      </a:endParaRPr>
                    </a:p>
                  </a:txBody>
                  <a:tcPr marL="91450" marR="91450" marT="45723" marB="4572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000" dirty="0" smtClean="0">
                          <a:latin typeface="Arial" pitchFamily="34" charset="0"/>
                          <a:cs typeface="Arial" pitchFamily="34" charset="0"/>
                        </a:rPr>
                        <a:t>CLINIQUE MARCEL SEMBAT (C.C.B.B.)</a:t>
                      </a:r>
                    </a:p>
                    <a:p>
                      <a:pPr algn="ctr"/>
                      <a:endParaRPr lang="fr-FR" sz="1000" dirty="0">
                        <a:latin typeface="Arial" pitchFamily="34" charset="0"/>
                        <a:cs typeface="Arial" pitchFamily="34" charset="0"/>
                      </a:endParaRPr>
                    </a:p>
                  </a:txBody>
                  <a:tcPr marL="91450" marR="91450" marT="45723" marB="45723"/>
                </a:tc>
              </a:tr>
              <a:tr h="22871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000" b="1" dirty="0" smtClean="0">
                          <a:latin typeface="Arial" pitchFamily="34" charset="0"/>
                          <a:cs typeface="Arial" pitchFamily="34" charset="0"/>
                        </a:rPr>
                        <a:t>CH 4 VILLES (Sèvres + St Cloud)</a:t>
                      </a:r>
                      <a:endParaRPr lang="fr-FR" sz="1000" b="1" dirty="0">
                        <a:latin typeface="Arial" pitchFamily="34" charset="0"/>
                        <a:cs typeface="Arial" pitchFamily="34" charset="0"/>
                      </a:endParaRPr>
                    </a:p>
                  </a:txBody>
                  <a:tcPr marL="91450" marR="91450" marT="45723" marB="45723"/>
                </a:tc>
                <a:tc>
                  <a:txBody>
                    <a:bodyPr/>
                    <a:lstStyle/>
                    <a:p>
                      <a:pPr algn="ctr"/>
                      <a:r>
                        <a:rPr lang="fr-FR" sz="1000" dirty="0" smtClean="0">
                          <a:latin typeface="Arial" pitchFamily="34" charset="0"/>
                          <a:cs typeface="Arial" pitchFamily="34" charset="0"/>
                        </a:rPr>
                        <a:t>CLINIQUE LES MARTINETS (RUEIL)</a:t>
                      </a:r>
                      <a:endParaRPr lang="fr-FR" sz="1000" dirty="0">
                        <a:latin typeface="Arial" pitchFamily="34" charset="0"/>
                        <a:cs typeface="Arial" pitchFamily="34" charset="0"/>
                      </a:endParaRPr>
                    </a:p>
                  </a:txBody>
                  <a:tcPr marL="91450" marR="91450" marT="45723" marB="45723"/>
                </a:tc>
              </a:tr>
              <a:tr h="34902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000" b="1" dirty="0" smtClean="0">
                          <a:latin typeface="Arial" pitchFamily="34" charset="0"/>
                          <a:cs typeface="Arial" pitchFamily="34" charset="0"/>
                        </a:rPr>
                        <a:t>HOPITAL DEPART. STELL (Rueil-Malmaison)</a:t>
                      </a:r>
                      <a:endParaRPr lang="fr-FR" sz="1000" b="1" dirty="0">
                        <a:latin typeface="Arial" pitchFamily="34" charset="0"/>
                        <a:cs typeface="Arial" pitchFamily="34" charset="0"/>
                      </a:endParaRPr>
                    </a:p>
                  </a:txBody>
                  <a:tcPr marL="91450" marR="91450" marT="45723" marB="45723"/>
                </a:tc>
                <a:tc>
                  <a:txBody>
                    <a:bodyPr/>
                    <a:lstStyle/>
                    <a:p>
                      <a:pPr algn="ctr"/>
                      <a:r>
                        <a:rPr lang="fr-FR" sz="1000" dirty="0" smtClean="0">
                          <a:latin typeface="Arial" pitchFamily="34" charset="0"/>
                          <a:cs typeface="Arial" pitchFamily="34" charset="0"/>
                        </a:rPr>
                        <a:t>CLINIQUE DE LA DEFENSE  ( Nanterre)</a:t>
                      </a:r>
                      <a:endParaRPr lang="fr-FR" sz="1000" dirty="0">
                        <a:latin typeface="Arial" pitchFamily="34" charset="0"/>
                        <a:cs typeface="Arial" pitchFamily="34" charset="0"/>
                      </a:endParaRPr>
                    </a:p>
                  </a:txBody>
                  <a:tcPr marL="91450" marR="91450" marT="45723" marB="45723"/>
                </a:tc>
              </a:tr>
              <a:tr h="30331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000" b="1" dirty="0" smtClean="0">
                          <a:latin typeface="Arial" pitchFamily="34" charset="0"/>
                          <a:cs typeface="Arial" pitchFamily="34" charset="0"/>
                        </a:rPr>
                        <a:t>CLINIQUE VAL D'OR (St Cloud)</a:t>
                      </a:r>
                    </a:p>
                  </a:txBody>
                  <a:tcPr marL="91450" marR="91450" marT="45723" marB="4572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000" dirty="0" smtClean="0">
                          <a:latin typeface="Arial" pitchFamily="34" charset="0"/>
                          <a:cs typeface="Arial" pitchFamily="34" charset="0"/>
                        </a:rPr>
                        <a:t>RENE</a:t>
                      </a:r>
                      <a:r>
                        <a:rPr lang="fr-FR" sz="1000" baseline="0" dirty="0" smtClean="0">
                          <a:latin typeface="Arial" pitchFamily="34" charset="0"/>
                          <a:cs typeface="Arial" pitchFamily="34" charset="0"/>
                        </a:rPr>
                        <a:t> HUGUENIN (Curie)</a:t>
                      </a:r>
                      <a:endParaRPr lang="fr-FR" sz="1000" dirty="0" smtClean="0">
                        <a:latin typeface="Arial" pitchFamily="34" charset="0"/>
                        <a:cs typeface="Arial" pitchFamily="34" charset="0"/>
                      </a:endParaRPr>
                    </a:p>
                  </a:txBody>
                  <a:tcPr marL="91450" marR="91450" marT="45723" marB="45723"/>
                </a:tc>
              </a:tr>
              <a:tr h="37165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000" b="1" dirty="0" smtClean="0">
                          <a:latin typeface="Arial" pitchFamily="34" charset="0"/>
                          <a:cs typeface="Arial" pitchFamily="34" charset="0"/>
                        </a:rPr>
                        <a:t>MARIE</a:t>
                      </a:r>
                      <a:r>
                        <a:rPr lang="fr-FR" sz="1000" b="1" baseline="0" dirty="0" smtClean="0">
                          <a:latin typeface="Arial" pitchFamily="34" charset="0"/>
                          <a:cs typeface="Arial" pitchFamily="34" charset="0"/>
                        </a:rPr>
                        <a:t> LANNELONGUE </a:t>
                      </a:r>
                      <a:endParaRPr lang="fr-FR" sz="1000" b="1" dirty="0" smtClean="0">
                        <a:latin typeface="Arial" pitchFamily="34" charset="0"/>
                        <a:cs typeface="Arial" pitchFamily="34" charset="0"/>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fr-FR" sz="1000" b="1" dirty="0" smtClean="0">
                        <a:latin typeface="Arial" pitchFamily="34" charset="0"/>
                        <a:cs typeface="Arial" pitchFamily="34" charset="0"/>
                      </a:endParaRPr>
                    </a:p>
                  </a:txBody>
                  <a:tcPr marL="91450" marR="91450" marT="45723" marB="4572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000" dirty="0" smtClean="0">
                          <a:latin typeface="Arial" pitchFamily="34" charset="0"/>
                          <a:cs typeface="Arial" pitchFamily="34" charset="0"/>
                        </a:rPr>
                        <a:t>Clinique Laennec (Malakoff)</a:t>
                      </a:r>
                    </a:p>
                  </a:txBody>
                  <a:tcPr marL="91450" marR="91450" marT="45723" marB="45723"/>
                </a:tc>
              </a:tr>
              <a:tr h="37165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000" b="1" dirty="0" smtClean="0">
                          <a:solidFill>
                            <a:schemeClr val="tx1"/>
                          </a:solidFill>
                          <a:latin typeface="Arial" pitchFamily="34" charset="0"/>
                          <a:cs typeface="Arial" pitchFamily="34" charset="0"/>
                        </a:rPr>
                        <a:t>CASH (Nanterre)</a:t>
                      </a:r>
                    </a:p>
                    <a:p>
                      <a:pPr marL="0" marR="0" indent="0" algn="ctr" defTabSz="914400" rtl="0" eaLnBrk="1" fontAlgn="auto" latinLnBrk="0" hangingPunct="1">
                        <a:lnSpc>
                          <a:spcPct val="100000"/>
                        </a:lnSpc>
                        <a:spcBef>
                          <a:spcPts val="0"/>
                        </a:spcBef>
                        <a:spcAft>
                          <a:spcPts val="0"/>
                        </a:spcAft>
                        <a:buClrTx/>
                        <a:buSzTx/>
                        <a:buFontTx/>
                        <a:buNone/>
                        <a:tabLst/>
                        <a:defRPr/>
                      </a:pPr>
                      <a:endParaRPr lang="fr-FR" sz="1000" b="1" dirty="0" smtClean="0">
                        <a:latin typeface="Arial" pitchFamily="34" charset="0"/>
                        <a:cs typeface="Arial" pitchFamily="34" charset="0"/>
                      </a:endParaRPr>
                    </a:p>
                  </a:txBody>
                  <a:tcPr marL="91450" marR="91450" marT="45723" marB="4572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000" dirty="0" smtClean="0">
                          <a:latin typeface="Arial" pitchFamily="34" charset="0"/>
                          <a:cs typeface="Arial" pitchFamily="34" charset="0"/>
                        </a:rPr>
                        <a:t>Hôpital Nord 92 ( Villeneuve la</a:t>
                      </a:r>
                      <a:r>
                        <a:rPr lang="fr-FR" sz="1000" baseline="0" dirty="0" smtClean="0">
                          <a:latin typeface="Arial" pitchFamily="34" charset="0"/>
                          <a:cs typeface="Arial" pitchFamily="34" charset="0"/>
                        </a:rPr>
                        <a:t> Garenne)</a:t>
                      </a:r>
                      <a:endParaRPr lang="fr-FR" sz="1000" dirty="0" smtClean="0">
                        <a:latin typeface="Arial" pitchFamily="34" charset="0"/>
                        <a:cs typeface="Arial" pitchFamily="34" charset="0"/>
                      </a:endParaRPr>
                    </a:p>
                  </a:txBody>
                  <a:tcPr marL="91450" marR="91450" marT="45723" marB="45723"/>
                </a:tc>
              </a:tr>
              <a:tr h="34902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000" dirty="0" smtClean="0">
                          <a:latin typeface="Arial" pitchFamily="34" charset="0"/>
                          <a:cs typeface="Arial" pitchFamily="34" charset="0"/>
                        </a:rPr>
                        <a:t>MGEN – Centre de traitement PSY (Rueil-Malmaison)</a:t>
                      </a:r>
                    </a:p>
                  </a:txBody>
                  <a:tcPr marL="91450" marR="91450" marT="45723" marB="45723"/>
                </a:tc>
                <a:tc>
                  <a:txBody>
                    <a:bodyPr/>
                    <a:lstStyle/>
                    <a:p>
                      <a:pPr algn="ctr"/>
                      <a:r>
                        <a:rPr lang="fr-FR" sz="1000" dirty="0" smtClean="0">
                          <a:latin typeface="Arial" pitchFamily="34" charset="0"/>
                          <a:cs typeface="Arial" pitchFamily="34" charset="0"/>
                        </a:rPr>
                        <a:t>CLINIQUE DU PONT DE SEVRES (Boulogne Billancourt)</a:t>
                      </a:r>
                      <a:endParaRPr lang="fr-FR" sz="1000" dirty="0">
                        <a:latin typeface="Arial" pitchFamily="34" charset="0"/>
                        <a:cs typeface="Arial" pitchFamily="34" charset="0"/>
                      </a:endParaRPr>
                    </a:p>
                  </a:txBody>
                  <a:tcPr marL="91450" marR="91450" marT="45723" marB="45723"/>
                </a:tc>
              </a:tr>
              <a:tr h="241167">
                <a:tc>
                  <a:txBody>
                    <a:bodyPr/>
                    <a:lstStyle/>
                    <a:p>
                      <a:pPr algn="ctr"/>
                      <a:r>
                        <a:rPr lang="fr-FR" sz="1000" dirty="0" smtClean="0">
                          <a:latin typeface="Arial" pitchFamily="34" charset="0"/>
                          <a:cs typeface="Arial" pitchFamily="34" charset="0"/>
                        </a:rPr>
                        <a:t>AP-HP </a:t>
                      </a:r>
                    </a:p>
                  </a:txBody>
                  <a:tcPr marL="91450" marR="91450" marT="45723" marB="45723"/>
                </a:tc>
                <a:tc>
                  <a:txBody>
                    <a:bodyPr/>
                    <a:lstStyle/>
                    <a:p>
                      <a:pPr algn="ctr"/>
                      <a:r>
                        <a:rPr lang="fr-FR" sz="1000" dirty="0" smtClean="0">
                          <a:latin typeface="Arial" pitchFamily="34" charset="0"/>
                          <a:cs typeface="Arial" pitchFamily="34" charset="0"/>
                        </a:rPr>
                        <a:t>CLINIQUE DU MONT VALERIEN (Rueil-Malmaison)</a:t>
                      </a:r>
                      <a:endParaRPr lang="fr-FR" sz="1000" dirty="0">
                        <a:latin typeface="Arial" pitchFamily="34" charset="0"/>
                        <a:cs typeface="Arial" pitchFamily="34" charset="0"/>
                      </a:endParaRPr>
                    </a:p>
                  </a:txBody>
                  <a:tcPr marL="91450" marR="91450" marT="45723" marB="45723"/>
                </a:tc>
              </a:tr>
              <a:tr h="371656">
                <a:tc>
                  <a:txBody>
                    <a:bodyPr/>
                    <a:lstStyle/>
                    <a:p>
                      <a:pPr algn="ctr"/>
                      <a:r>
                        <a:rPr lang="fr-FR" sz="1000" dirty="0" smtClean="0">
                          <a:latin typeface="Arial" pitchFamily="34" charset="0"/>
                          <a:cs typeface="Arial" pitchFamily="34" charset="0"/>
                        </a:rPr>
                        <a:t>CENTRE CHIRURGICAL DES PRINCES</a:t>
                      </a:r>
                    </a:p>
                    <a:p>
                      <a:pPr algn="ctr"/>
                      <a:r>
                        <a:rPr lang="fr-FR" sz="1000" dirty="0" smtClean="0">
                          <a:latin typeface="Arial" pitchFamily="34" charset="0"/>
                          <a:cs typeface="Arial" pitchFamily="34" charset="0"/>
                        </a:rPr>
                        <a:t> (Boulogne</a:t>
                      </a:r>
                      <a:r>
                        <a:rPr lang="fr-FR" sz="1000" baseline="0" dirty="0" smtClean="0">
                          <a:latin typeface="Arial" pitchFamily="34" charset="0"/>
                          <a:cs typeface="Arial" pitchFamily="34" charset="0"/>
                        </a:rPr>
                        <a:t> </a:t>
                      </a:r>
                      <a:r>
                        <a:rPr lang="fr-FR" sz="1000" dirty="0" smtClean="0">
                          <a:latin typeface="Arial" pitchFamily="34" charset="0"/>
                          <a:cs typeface="Arial" pitchFamily="34" charset="0"/>
                        </a:rPr>
                        <a:t>Billancourt )</a:t>
                      </a:r>
                      <a:endParaRPr lang="fr-FR" sz="1000" dirty="0">
                        <a:solidFill>
                          <a:schemeClr val="bg1">
                            <a:lumMod val="50000"/>
                          </a:schemeClr>
                        </a:solidFill>
                        <a:latin typeface="Arial" pitchFamily="34" charset="0"/>
                        <a:cs typeface="Arial" pitchFamily="34" charset="0"/>
                      </a:endParaRPr>
                    </a:p>
                  </a:txBody>
                  <a:tcPr marL="91450" marR="91450" marT="45723" marB="45723"/>
                </a:tc>
                <a:tc>
                  <a:txBody>
                    <a:bodyPr/>
                    <a:lstStyle/>
                    <a:p>
                      <a:pPr algn="ctr"/>
                      <a:r>
                        <a:rPr lang="fr-FR" sz="1000" dirty="0" smtClean="0">
                          <a:latin typeface="Arial" pitchFamily="34" charset="0"/>
                          <a:cs typeface="Arial" pitchFamily="34" charset="0"/>
                        </a:rPr>
                        <a:t>MAISON MEDICALE N.D. DU LAC (RUEIL)</a:t>
                      </a:r>
                      <a:endParaRPr lang="fr-FR" sz="1000" dirty="0">
                        <a:latin typeface="Arial" pitchFamily="34" charset="0"/>
                        <a:cs typeface="Arial" pitchFamily="34" charset="0"/>
                      </a:endParaRPr>
                    </a:p>
                  </a:txBody>
                  <a:tcPr marL="91450" marR="91450" marT="45723" marB="45723"/>
                </a:tc>
              </a:tr>
              <a:tr h="371656">
                <a:tc>
                  <a:txBody>
                    <a:bodyPr/>
                    <a:lstStyle/>
                    <a:p>
                      <a:pPr algn="ctr"/>
                      <a:r>
                        <a:rPr lang="fr-FR" sz="1000" dirty="0" smtClean="0">
                          <a:latin typeface="Arial" pitchFamily="34" charset="0"/>
                          <a:cs typeface="Arial" pitchFamily="34" charset="0"/>
                        </a:rPr>
                        <a:t>CLINIQUE DE LA PORTE</a:t>
                      </a:r>
                      <a:r>
                        <a:rPr lang="fr-FR" sz="1000" baseline="0" dirty="0" smtClean="0">
                          <a:latin typeface="Arial" pitchFamily="34" charset="0"/>
                          <a:cs typeface="Arial" pitchFamily="34" charset="0"/>
                        </a:rPr>
                        <a:t> de </a:t>
                      </a:r>
                      <a:r>
                        <a:rPr lang="fr-FR" sz="1000" dirty="0" smtClean="0">
                          <a:latin typeface="Arial" pitchFamily="34" charset="0"/>
                          <a:cs typeface="Arial" pitchFamily="34" charset="0"/>
                        </a:rPr>
                        <a:t> ST CLOUD</a:t>
                      </a:r>
                    </a:p>
                    <a:p>
                      <a:pPr algn="ctr"/>
                      <a:r>
                        <a:rPr lang="fr-FR" sz="1000" dirty="0" smtClean="0">
                          <a:latin typeface="Arial" pitchFamily="34" charset="0"/>
                          <a:cs typeface="Arial" pitchFamily="34" charset="0"/>
                        </a:rPr>
                        <a:t> (Boulogne Billancourt )</a:t>
                      </a:r>
                      <a:endParaRPr lang="fr-FR" sz="1000" dirty="0">
                        <a:solidFill>
                          <a:schemeClr val="bg1">
                            <a:lumMod val="50000"/>
                          </a:schemeClr>
                        </a:solidFill>
                        <a:latin typeface="Arial" pitchFamily="34" charset="0"/>
                        <a:cs typeface="Arial" pitchFamily="34" charset="0"/>
                      </a:endParaRPr>
                    </a:p>
                  </a:txBody>
                  <a:tcPr marL="91450" marR="91450" marT="45723" marB="45723"/>
                </a:tc>
                <a:tc>
                  <a:txBody>
                    <a:bodyPr/>
                    <a:lstStyle/>
                    <a:p>
                      <a:pPr algn="ctr"/>
                      <a:r>
                        <a:rPr lang="fr-FR" sz="1000" dirty="0" smtClean="0">
                          <a:latin typeface="Arial" pitchFamily="34" charset="0"/>
                          <a:cs typeface="Arial" pitchFamily="34" charset="0"/>
                        </a:rPr>
                        <a:t>CLINIQUE MONTEVIDEO (Boulogne Billancourt)</a:t>
                      </a:r>
                      <a:endParaRPr lang="fr-FR" sz="1000" dirty="0">
                        <a:latin typeface="Arial" pitchFamily="34" charset="0"/>
                        <a:cs typeface="Arial" pitchFamily="34" charset="0"/>
                      </a:endParaRPr>
                    </a:p>
                  </a:txBody>
                  <a:tcPr marL="91450" marR="91450" marT="45723" marB="45723"/>
                </a:tc>
              </a:tr>
              <a:tr h="349025">
                <a:tc>
                  <a:txBody>
                    <a:bodyPr/>
                    <a:lstStyle/>
                    <a:p>
                      <a:pPr algn="ctr"/>
                      <a:r>
                        <a:rPr lang="fr-FR" sz="1000" dirty="0" smtClean="0">
                          <a:latin typeface="Arial" pitchFamily="34" charset="0"/>
                          <a:cs typeface="Arial" pitchFamily="34" charset="0"/>
                        </a:rPr>
                        <a:t>CLINIQUE MEDICALE  de jour  (VILLE D'AVRAY)</a:t>
                      </a:r>
                      <a:endParaRPr lang="fr-FR" sz="1000" dirty="0">
                        <a:solidFill>
                          <a:schemeClr val="bg1">
                            <a:lumMod val="50000"/>
                          </a:schemeClr>
                        </a:solidFill>
                        <a:latin typeface="Arial" pitchFamily="34" charset="0"/>
                        <a:cs typeface="Arial" pitchFamily="34" charset="0"/>
                      </a:endParaRPr>
                    </a:p>
                  </a:txBody>
                  <a:tcPr marL="91450" marR="91450" marT="45723" marB="45723"/>
                </a:tc>
                <a:tc>
                  <a:txBody>
                    <a:bodyPr/>
                    <a:lstStyle/>
                    <a:p>
                      <a:pPr algn="ctr"/>
                      <a:r>
                        <a:rPr lang="fr-FR" sz="1000" dirty="0" smtClean="0">
                          <a:latin typeface="Arial" pitchFamily="34" charset="0"/>
                          <a:cs typeface="Arial" pitchFamily="34" charset="0"/>
                        </a:rPr>
                        <a:t>CENTRE DU PARC DE SAINT-CLOUD AVRAY</a:t>
                      </a:r>
                      <a:endParaRPr lang="fr-FR" sz="1000" dirty="0">
                        <a:latin typeface="Arial" pitchFamily="34" charset="0"/>
                        <a:cs typeface="Arial" pitchFamily="34" charset="0"/>
                      </a:endParaRPr>
                    </a:p>
                  </a:txBody>
                  <a:tcPr marL="91450" marR="91450" marT="45723" marB="45723"/>
                </a:tc>
              </a:tr>
              <a:tr h="349025">
                <a:tc>
                  <a:txBody>
                    <a:bodyPr/>
                    <a:lstStyle/>
                    <a:p>
                      <a:pPr algn="ctr"/>
                      <a:r>
                        <a:rPr lang="fr-FR" sz="1000" dirty="0" smtClean="0">
                          <a:latin typeface="Arial" pitchFamily="34" charset="0"/>
                          <a:cs typeface="Arial" pitchFamily="34" charset="0"/>
                        </a:rPr>
                        <a:t>MAISON DE SANTE DE ROCHEBRUNE (Garches)</a:t>
                      </a:r>
                      <a:endParaRPr lang="fr-FR" sz="1000" dirty="0">
                        <a:solidFill>
                          <a:schemeClr val="bg1">
                            <a:lumMod val="50000"/>
                          </a:schemeClr>
                        </a:solidFill>
                        <a:latin typeface="Arial" pitchFamily="34" charset="0"/>
                        <a:cs typeface="Arial" pitchFamily="34" charset="0"/>
                      </a:endParaRPr>
                    </a:p>
                  </a:txBody>
                  <a:tcPr marL="91450" marR="91450" marT="45723" marB="45723"/>
                </a:tc>
                <a:tc>
                  <a:txBody>
                    <a:bodyPr/>
                    <a:lstStyle/>
                    <a:p>
                      <a:pPr algn="ctr"/>
                      <a:r>
                        <a:rPr lang="fr-FR" sz="1000" dirty="0" smtClean="0">
                          <a:latin typeface="Arial" pitchFamily="34" charset="0"/>
                          <a:cs typeface="Arial" pitchFamily="34" charset="0"/>
                        </a:rPr>
                        <a:t>HOPITAL DE JOUR "LES LIERRES"</a:t>
                      </a:r>
                      <a:endParaRPr lang="fr-FR" sz="1000" dirty="0">
                        <a:latin typeface="Arial" pitchFamily="34" charset="0"/>
                        <a:cs typeface="Arial" pitchFamily="34" charset="0"/>
                      </a:endParaRPr>
                    </a:p>
                  </a:txBody>
                  <a:tcPr marL="91450" marR="91450" marT="45723" marB="45723"/>
                </a:tc>
              </a:tr>
              <a:tr h="349025">
                <a:tc>
                  <a:txBody>
                    <a:bodyPr/>
                    <a:lstStyle/>
                    <a:p>
                      <a:pPr algn="ctr"/>
                      <a:r>
                        <a:rPr lang="fr-FR" sz="1000" b="0" dirty="0" smtClean="0">
                          <a:latin typeface="Arial" pitchFamily="34" charset="0"/>
                          <a:cs typeface="Arial" pitchFamily="34" charset="0"/>
                        </a:rPr>
                        <a:t>Maison de santé Bellevue</a:t>
                      </a:r>
                      <a:r>
                        <a:rPr lang="fr-FR" sz="1000" b="0" baseline="0" dirty="0" smtClean="0">
                          <a:latin typeface="Arial" pitchFamily="34" charset="0"/>
                          <a:cs typeface="Arial" pitchFamily="34" charset="0"/>
                        </a:rPr>
                        <a:t>  ( Meudon)</a:t>
                      </a:r>
                      <a:endParaRPr lang="fr-FR" sz="1000" b="0" dirty="0">
                        <a:latin typeface="Arial" pitchFamily="34" charset="0"/>
                        <a:cs typeface="Arial" pitchFamily="34" charset="0"/>
                      </a:endParaRPr>
                    </a:p>
                  </a:txBody>
                  <a:tcPr marL="91450" marR="91450" marT="45723" marB="45723"/>
                </a:tc>
                <a:tc>
                  <a:txBody>
                    <a:bodyPr/>
                    <a:lstStyle/>
                    <a:p>
                      <a:pPr algn="ctr"/>
                      <a:r>
                        <a:rPr lang="fr-FR" sz="1000" b="0" dirty="0" smtClean="0">
                          <a:latin typeface="Arial" pitchFamily="34" charset="0"/>
                          <a:cs typeface="Arial" pitchFamily="34" charset="0"/>
                        </a:rPr>
                        <a:t>FONDATION</a:t>
                      </a:r>
                      <a:r>
                        <a:rPr lang="fr-FR" sz="1000" b="0" baseline="0" dirty="0" smtClean="0">
                          <a:latin typeface="Arial" pitchFamily="34" charset="0"/>
                          <a:cs typeface="Arial" pitchFamily="34" charset="0"/>
                        </a:rPr>
                        <a:t> PAUL PARQUET ( Neuilly sur Seine)</a:t>
                      </a:r>
                      <a:endParaRPr lang="fr-FR" sz="1000" b="0" dirty="0">
                        <a:latin typeface="Arial" pitchFamily="34" charset="0"/>
                        <a:cs typeface="Arial" pitchFamily="34" charset="0"/>
                      </a:endParaRPr>
                    </a:p>
                  </a:txBody>
                  <a:tcPr marL="91450" marR="91450" marT="45723" marB="45723"/>
                </a:tc>
              </a:tr>
              <a:tr h="371656">
                <a:tc>
                  <a:txBody>
                    <a:bodyPr/>
                    <a:lstStyle/>
                    <a:p>
                      <a:pPr algn="ctr"/>
                      <a:r>
                        <a:rPr lang="fr-FR" sz="1000" b="0" dirty="0" smtClean="0">
                          <a:solidFill>
                            <a:schemeClr val="tx1"/>
                          </a:solidFill>
                          <a:latin typeface="Arial" pitchFamily="34" charset="0"/>
                          <a:cs typeface="Arial" pitchFamily="34" charset="0"/>
                        </a:rPr>
                        <a:t>Centre chirurgical A Paré/ CHEREST / Hartmann (Neuilly)</a:t>
                      </a:r>
                      <a:endParaRPr lang="fr-FR" sz="1000" b="0" dirty="0">
                        <a:solidFill>
                          <a:schemeClr val="tx1"/>
                        </a:solidFill>
                        <a:latin typeface="Arial" pitchFamily="34" charset="0"/>
                        <a:cs typeface="Arial" pitchFamily="34" charset="0"/>
                      </a:endParaRPr>
                    </a:p>
                  </a:txBody>
                  <a:tcPr marL="91450" marR="91450" marT="45723" marB="45723"/>
                </a:tc>
                <a:tc>
                  <a:txBody>
                    <a:bodyPr/>
                    <a:lstStyle/>
                    <a:p>
                      <a:pPr algn="ctr"/>
                      <a:r>
                        <a:rPr lang="fr-FR" sz="1000" dirty="0" smtClean="0">
                          <a:latin typeface="Arial" pitchFamily="34" charset="0"/>
                          <a:cs typeface="Arial" pitchFamily="34" charset="0"/>
                        </a:rPr>
                        <a:t>CENTRE DE GERONTOLOGIE LES ABONDANCES </a:t>
                      </a:r>
                    </a:p>
                    <a:p>
                      <a:pPr algn="ctr"/>
                      <a:r>
                        <a:rPr lang="fr-FR" sz="1000" dirty="0" smtClean="0">
                          <a:latin typeface="Arial" pitchFamily="34" charset="0"/>
                          <a:cs typeface="Arial" pitchFamily="34" charset="0"/>
                        </a:rPr>
                        <a:t>(Boulogne Billancourt )</a:t>
                      </a:r>
                      <a:endParaRPr lang="fr-FR" sz="1000" dirty="0">
                        <a:latin typeface="Arial" pitchFamily="34" charset="0"/>
                        <a:cs typeface="Arial" pitchFamily="34" charset="0"/>
                      </a:endParaRPr>
                    </a:p>
                  </a:txBody>
                  <a:tcPr marL="91450" marR="91450" marT="45723" marB="45723"/>
                </a:tc>
              </a:tr>
              <a:tr h="349025">
                <a:tc>
                  <a:txBody>
                    <a:bodyPr/>
                    <a:lstStyle/>
                    <a:p>
                      <a:pPr algn="ctr"/>
                      <a:r>
                        <a:rPr lang="fr-FR" sz="1000" b="0" dirty="0" smtClean="0">
                          <a:solidFill>
                            <a:schemeClr val="tx1"/>
                          </a:solidFill>
                          <a:latin typeface="Arial" pitchFamily="34" charset="0"/>
                          <a:cs typeface="Arial" pitchFamily="34" charset="0"/>
                        </a:rPr>
                        <a:t>Hôpital</a:t>
                      </a:r>
                      <a:r>
                        <a:rPr lang="fr-FR" sz="1000" b="0" baseline="0" dirty="0" smtClean="0">
                          <a:solidFill>
                            <a:schemeClr val="tx1"/>
                          </a:solidFill>
                          <a:latin typeface="Arial" pitchFamily="34" charset="0"/>
                          <a:cs typeface="Arial" pitchFamily="34" charset="0"/>
                        </a:rPr>
                        <a:t> GOUIN ( Clichy)</a:t>
                      </a:r>
                      <a:endParaRPr lang="fr-FR" sz="1000" b="0" dirty="0">
                        <a:solidFill>
                          <a:schemeClr val="tx1"/>
                        </a:solidFill>
                        <a:latin typeface="Arial" pitchFamily="34" charset="0"/>
                        <a:cs typeface="Arial" pitchFamily="34" charset="0"/>
                      </a:endParaRPr>
                    </a:p>
                  </a:txBody>
                  <a:tcPr marL="91450" marR="91450" marT="45723" marB="45723"/>
                </a:tc>
                <a:tc>
                  <a:txBody>
                    <a:bodyPr/>
                    <a:lstStyle/>
                    <a:p>
                      <a:pPr algn="ctr"/>
                      <a:r>
                        <a:rPr lang="fr-FR" sz="1000" dirty="0" smtClean="0">
                          <a:latin typeface="Arial" pitchFamily="34" charset="0"/>
                          <a:cs typeface="Arial" pitchFamily="34" charset="0"/>
                        </a:rPr>
                        <a:t>Clinique</a:t>
                      </a:r>
                      <a:r>
                        <a:rPr lang="fr-FR" sz="1000" baseline="0" dirty="0" smtClean="0">
                          <a:latin typeface="Arial" pitchFamily="34" charset="0"/>
                          <a:cs typeface="Arial" pitchFamily="34" charset="0"/>
                        </a:rPr>
                        <a:t> la Montagne (Courbevoie)</a:t>
                      </a:r>
                      <a:endParaRPr lang="fr-FR" sz="1000" dirty="0">
                        <a:latin typeface="Arial" pitchFamily="34" charset="0"/>
                        <a:cs typeface="Arial" pitchFamily="34" charset="0"/>
                      </a:endParaRPr>
                    </a:p>
                  </a:txBody>
                  <a:tcPr marL="91450" marR="91450" marT="45723" marB="45723"/>
                </a:tc>
              </a:tr>
            </a:tbl>
          </a:graphicData>
        </a:graphic>
      </p:graphicFrame>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re 1"/>
          <p:cNvSpPr>
            <a:spLocks noGrp="1"/>
          </p:cNvSpPr>
          <p:nvPr>
            <p:ph type="title"/>
          </p:nvPr>
        </p:nvSpPr>
        <p:spPr>
          <a:xfrm>
            <a:off x="684213" y="260350"/>
            <a:ext cx="7720012" cy="4968875"/>
          </a:xfrm>
        </p:spPr>
        <p:txBody>
          <a:bodyPr/>
          <a:lstStyle/>
          <a:p>
            <a:r>
              <a:rPr lang="fr-FR" altLang="fr-FR" dirty="0" smtClean="0"/>
              <a:t/>
            </a:r>
            <a:br>
              <a:rPr lang="fr-FR" altLang="fr-FR" dirty="0" smtClean="0"/>
            </a:br>
            <a:r>
              <a:rPr lang="fr-FR" altLang="fr-FR" dirty="0" smtClean="0"/>
              <a:t/>
            </a:r>
            <a:br>
              <a:rPr lang="fr-FR" altLang="fr-FR" dirty="0" smtClean="0"/>
            </a:br>
            <a:r>
              <a:rPr lang="fr-FR" altLang="fr-FR" dirty="0" smtClean="0"/>
              <a:t>CPOM 2014_2015</a:t>
            </a:r>
            <a:br>
              <a:rPr lang="fr-FR" altLang="fr-FR" dirty="0" smtClean="0"/>
            </a:br>
            <a:r>
              <a:rPr lang="fr-FR" altLang="fr-FR" sz="1400" dirty="0" smtClean="0">
                <a:solidFill>
                  <a:srgbClr val="002060"/>
                </a:solidFill>
              </a:rPr>
              <a:t/>
            </a:r>
            <a:br>
              <a:rPr lang="fr-FR" altLang="fr-FR" sz="1400" dirty="0" smtClean="0">
                <a:solidFill>
                  <a:srgbClr val="002060"/>
                </a:solidFill>
              </a:rPr>
            </a:br>
            <a:r>
              <a:rPr lang="fr-FR" altLang="fr-FR" sz="1800" u="sng" dirty="0" smtClean="0">
                <a:solidFill>
                  <a:srgbClr val="002060"/>
                </a:solidFill>
              </a:rPr>
              <a:t>Type 3</a:t>
            </a:r>
            <a:br>
              <a:rPr lang="fr-FR" altLang="fr-FR" sz="1800" u="sng" dirty="0" smtClean="0">
                <a:solidFill>
                  <a:srgbClr val="002060"/>
                </a:solidFill>
              </a:rPr>
            </a:br>
            <a:r>
              <a:rPr lang="fr-FR" altLang="fr-FR" sz="1800" dirty="0" smtClean="0">
                <a:solidFill>
                  <a:srgbClr val="002060"/>
                </a:solidFill>
              </a:rPr>
              <a:t/>
            </a:r>
            <a:br>
              <a:rPr lang="fr-FR" altLang="fr-FR" sz="1800" dirty="0" smtClean="0">
                <a:solidFill>
                  <a:srgbClr val="002060"/>
                </a:solidFill>
              </a:rPr>
            </a:br>
            <a:r>
              <a:rPr lang="fr-FR" altLang="fr-FR" sz="1800" dirty="0" smtClean="0">
                <a:solidFill>
                  <a:srgbClr val="002060"/>
                </a:solidFill>
              </a:rPr>
              <a:t>CIM de l’Ouest Parisien ( CIMOP)</a:t>
            </a:r>
            <a:br>
              <a:rPr lang="fr-FR" altLang="fr-FR" sz="1800" dirty="0" smtClean="0">
                <a:solidFill>
                  <a:srgbClr val="002060"/>
                </a:solidFill>
              </a:rPr>
            </a:br>
            <a:r>
              <a:rPr lang="fr-FR" altLang="fr-FR" sz="1800" dirty="0" smtClean="0">
                <a:solidFill>
                  <a:srgbClr val="002060"/>
                </a:solidFill>
              </a:rPr>
              <a:t>Centre d’imagerie d’Hartmann: </a:t>
            </a:r>
            <a:br>
              <a:rPr lang="fr-FR" altLang="fr-FR" sz="1800" dirty="0" smtClean="0">
                <a:solidFill>
                  <a:srgbClr val="002060"/>
                </a:solidFill>
              </a:rPr>
            </a:br>
            <a:r>
              <a:rPr lang="fr-FR" altLang="fr-FR" sz="1800" dirty="0" smtClean="0">
                <a:solidFill>
                  <a:srgbClr val="002060"/>
                </a:solidFill>
              </a:rPr>
              <a:t>GCS de Beaujon </a:t>
            </a:r>
            <a:br>
              <a:rPr lang="fr-FR" altLang="fr-FR" sz="1800" dirty="0" smtClean="0">
                <a:solidFill>
                  <a:srgbClr val="002060"/>
                </a:solidFill>
              </a:rPr>
            </a:br>
            <a:r>
              <a:rPr lang="fr-FR" altLang="fr-FR" sz="1800" dirty="0" smtClean="0">
                <a:solidFill>
                  <a:srgbClr val="002060"/>
                </a:solidFill>
              </a:rPr>
              <a:t>IRM Marie </a:t>
            </a:r>
            <a:r>
              <a:rPr lang="fr-FR" altLang="fr-FR" sz="1800" dirty="0" err="1" smtClean="0">
                <a:solidFill>
                  <a:srgbClr val="002060"/>
                </a:solidFill>
              </a:rPr>
              <a:t>Lannelongue</a:t>
            </a:r>
            <a:r>
              <a:rPr lang="fr-FR" altLang="fr-FR" sz="1800" dirty="0" smtClean="0">
                <a:solidFill>
                  <a:srgbClr val="002060"/>
                </a:solidFill>
              </a:rPr>
              <a:t/>
            </a:r>
            <a:br>
              <a:rPr lang="fr-FR" altLang="fr-FR" sz="1800" dirty="0" smtClean="0">
                <a:solidFill>
                  <a:srgbClr val="002060"/>
                </a:solidFill>
              </a:rPr>
            </a:br>
            <a:r>
              <a:rPr lang="fr-FR" altLang="fr-FR" sz="1800" dirty="0" smtClean="0">
                <a:solidFill>
                  <a:srgbClr val="002060"/>
                </a:solidFill>
              </a:rPr>
              <a:t>SCM Photon/ TEP Foch Val d’or</a:t>
            </a:r>
            <a:br>
              <a:rPr lang="fr-FR" altLang="fr-FR" sz="1800" dirty="0" smtClean="0">
                <a:solidFill>
                  <a:srgbClr val="002060"/>
                </a:solidFill>
              </a:rPr>
            </a:br>
            <a:r>
              <a:rPr lang="fr-FR" altLang="fr-FR" sz="1800" dirty="0" smtClean="0">
                <a:solidFill>
                  <a:srgbClr val="002060"/>
                </a:solidFill>
              </a:rPr>
              <a:t>Sa Scanner IRM 92 Nord</a:t>
            </a:r>
            <a:r>
              <a:rPr lang="fr-FR" altLang="fr-FR" dirty="0" smtClean="0">
                <a:solidFill>
                  <a:srgbClr val="002060"/>
                </a:solidFill>
              </a:rPr>
              <a:t/>
            </a:r>
            <a:br>
              <a:rPr lang="fr-FR" altLang="fr-FR" dirty="0" smtClean="0">
                <a:solidFill>
                  <a:srgbClr val="002060"/>
                </a:solidFill>
              </a:rPr>
            </a:br>
            <a:r>
              <a:rPr lang="fr-FR" altLang="fr-FR" dirty="0" smtClean="0"/>
              <a:t/>
            </a:r>
            <a:br>
              <a:rPr lang="fr-FR" altLang="fr-FR" dirty="0" smtClean="0"/>
            </a:br>
            <a:endParaRPr lang="fr-FR" altLang="fr-FR" dirty="0" smtClean="0"/>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fr-FR" altLang="fr-FR" dirty="0" smtClean="0"/>
              <a:t>Quels enjeux sur le territoire des Hauts de Seine</a:t>
            </a:r>
          </a:p>
        </p:txBody>
      </p:sp>
      <p:sp>
        <p:nvSpPr>
          <p:cNvPr id="9219" name="Rectangle 3"/>
          <p:cNvSpPr>
            <a:spLocks noGrp="1" noChangeArrowheads="1"/>
          </p:cNvSpPr>
          <p:nvPr>
            <p:ph type="body" idx="1"/>
          </p:nvPr>
        </p:nvSpPr>
        <p:spPr>
          <a:xfrm>
            <a:off x="468313" y="1412875"/>
            <a:ext cx="8207375" cy="4752975"/>
          </a:xfrm>
        </p:spPr>
        <p:txBody>
          <a:bodyPr/>
          <a:lstStyle/>
          <a:p>
            <a:pPr eaLnBrk="1" hangingPunct="1">
              <a:defRPr/>
            </a:pPr>
            <a:r>
              <a:rPr lang="fr-FR" altLang="fr-FR" sz="2000" b="1" u="sng" dirty="0" smtClean="0"/>
              <a:t>Incertitudes</a:t>
            </a:r>
            <a:endParaRPr lang="fr-FR" altLang="fr-FR" sz="2000" u="sng" dirty="0" smtClean="0"/>
          </a:p>
          <a:p>
            <a:pPr eaLnBrk="1" hangingPunct="1">
              <a:defRPr/>
            </a:pPr>
            <a:r>
              <a:rPr lang="fr-FR" altLang="fr-FR" sz="1200" b="1" dirty="0" smtClean="0"/>
              <a:t>Enjeux :pérennité des activités( coopérations solutions, spécialisation des sites, regroupement d’activités</a:t>
            </a:r>
          </a:p>
          <a:p>
            <a:pPr eaLnBrk="1" hangingPunct="1">
              <a:defRPr/>
            </a:pPr>
            <a:r>
              <a:rPr lang="fr-FR" altLang="fr-FR" sz="1200" b="1" dirty="0" smtClean="0"/>
              <a:t> </a:t>
            </a:r>
            <a:r>
              <a:rPr lang="fr-FR" altLang="fr-FR" sz="1200" dirty="0" smtClean="0"/>
              <a:t>I</a:t>
            </a:r>
            <a:r>
              <a:rPr lang="fr-FR" altLang="fr-FR" sz="1200" b="1" dirty="0" smtClean="0"/>
              <a:t>mpact du projet de l’APHP (évolution des sites actuels)</a:t>
            </a:r>
          </a:p>
          <a:p>
            <a:pPr eaLnBrk="1" hangingPunct="1">
              <a:defRPr/>
            </a:pPr>
            <a:r>
              <a:rPr lang="fr-FR" altLang="fr-FR" sz="1200" dirty="0" smtClean="0"/>
              <a:t>L’évolution d</a:t>
            </a:r>
            <a:r>
              <a:rPr lang="fr-FR" altLang="fr-FR" sz="1200" b="1" dirty="0" smtClean="0"/>
              <a:t>es </a:t>
            </a:r>
            <a:r>
              <a:rPr lang="fr-FR" altLang="fr-FR" sz="1200" dirty="0" smtClean="0"/>
              <a:t> équipes de direction </a:t>
            </a:r>
            <a:r>
              <a:rPr lang="fr-FR" altLang="fr-FR" sz="1200" b="1" dirty="0" smtClean="0"/>
              <a:t>de certains établissements </a:t>
            </a:r>
          </a:p>
          <a:p>
            <a:pPr eaLnBrk="1" hangingPunct="1">
              <a:defRPr/>
            </a:pPr>
            <a:r>
              <a:rPr lang="fr-FR" altLang="fr-FR" sz="1200" b="1" dirty="0" smtClean="0"/>
              <a:t>(évolution des chefferies de pôles ( départ en retraite)</a:t>
            </a:r>
          </a:p>
          <a:p>
            <a:pPr eaLnBrk="1" hangingPunct="1">
              <a:defRPr/>
            </a:pPr>
            <a:endParaRPr lang="fr-FR" altLang="fr-FR" sz="1200" b="1" dirty="0" smtClean="0"/>
          </a:p>
          <a:p>
            <a:pPr eaLnBrk="1" hangingPunct="1">
              <a:defRPr/>
            </a:pPr>
            <a:r>
              <a:rPr lang="fr-FR" altLang="fr-FR" sz="1800" b="1" u="sng" dirty="0" smtClean="0"/>
              <a:t>Enjeux </a:t>
            </a:r>
          </a:p>
          <a:p>
            <a:pPr eaLnBrk="1" hangingPunct="1">
              <a:defRPr/>
            </a:pPr>
            <a:r>
              <a:rPr lang="fr-FR" altLang="fr-FR" sz="1200" b="1" dirty="0" smtClean="0"/>
              <a:t>Aval MCO : partenaires (lien ville-hôpital)</a:t>
            </a:r>
          </a:p>
          <a:p>
            <a:pPr eaLnBrk="1" hangingPunct="1">
              <a:defRPr/>
            </a:pPr>
            <a:r>
              <a:rPr lang="fr-FR" altLang="fr-FR" sz="1200" b="1" dirty="0" smtClean="0"/>
              <a:t>Parcours de santé psychiatrie : enjeu de relocalisation/ appel à contribution  sur le Nord 92/ (adolescents en crise et renforcement du  lien somatique avec les services de psychiatrie)</a:t>
            </a:r>
          </a:p>
          <a:p>
            <a:pPr eaLnBrk="1" hangingPunct="1">
              <a:defRPr/>
            </a:pPr>
            <a:r>
              <a:rPr lang="fr-FR" altLang="fr-FR" sz="1200" b="1" dirty="0" smtClean="0"/>
              <a:t>Parcours Personnes Agées</a:t>
            </a:r>
          </a:p>
          <a:p>
            <a:pPr eaLnBrk="1" hangingPunct="1">
              <a:defRPr/>
            </a:pPr>
            <a:r>
              <a:rPr lang="fr-FR" altLang="fr-FR" sz="1200" dirty="0" smtClean="0"/>
              <a:t>Qualité </a:t>
            </a:r>
            <a:r>
              <a:rPr lang="fr-FR" altLang="fr-FR" sz="1200" b="1" dirty="0" smtClean="0"/>
              <a:t> et sécurité de l’offre en périnatalité  : (démographie des professionnels de santé  : chirurgiens, anesthésistes, pédiatres, obstétriciens </a:t>
            </a:r>
          </a:p>
          <a:p>
            <a:pPr eaLnBrk="1" hangingPunct="1">
              <a:defRPr/>
            </a:pPr>
            <a:r>
              <a:rPr lang="fr-FR" altLang="fr-FR" sz="1200" b="1" dirty="0" smtClean="0"/>
              <a:t>Structurer des coopérations solides sur diverses spécialités, </a:t>
            </a:r>
            <a:endParaRPr lang="fr-FR" altLang="fr-FR" sz="1050" b="1" dirty="0" smtClean="0">
              <a:solidFill>
                <a:srgbClr val="FF0000"/>
              </a:solidFill>
            </a:endParaRPr>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fr-FR" altLang="fr-FR" dirty="0" smtClean="0"/>
              <a:t>Quels enjeux sur le  territoire des Hauts de Seine</a:t>
            </a:r>
          </a:p>
        </p:txBody>
      </p:sp>
      <p:sp>
        <p:nvSpPr>
          <p:cNvPr id="4099" name="Rectangle 3"/>
          <p:cNvSpPr>
            <a:spLocks noGrp="1" noChangeArrowheads="1"/>
          </p:cNvSpPr>
          <p:nvPr>
            <p:ph type="body" idx="1"/>
          </p:nvPr>
        </p:nvSpPr>
        <p:spPr>
          <a:xfrm>
            <a:off x="827088" y="1547813"/>
            <a:ext cx="7848600" cy="3825875"/>
          </a:xfrm>
        </p:spPr>
        <p:txBody>
          <a:bodyPr/>
          <a:lstStyle/>
          <a:p>
            <a:pPr marL="0" indent="0" eaLnBrk="1" hangingPunct="1">
              <a:buFontTx/>
              <a:buNone/>
              <a:defRPr/>
            </a:pPr>
            <a:endParaRPr lang="fr-FR" altLang="fr-FR" dirty="0" smtClean="0"/>
          </a:p>
          <a:p>
            <a:pPr eaLnBrk="1" hangingPunct="1">
              <a:defRPr/>
            </a:pPr>
            <a:r>
              <a:rPr lang="fr-FR" altLang="fr-FR" sz="1800" b="1" u="sng" dirty="0" smtClean="0"/>
              <a:t>Les leviers </a:t>
            </a:r>
          </a:p>
          <a:p>
            <a:pPr eaLnBrk="1" hangingPunct="1">
              <a:defRPr/>
            </a:pPr>
            <a:endParaRPr lang="fr-FR" altLang="fr-FR" sz="1800" b="1" u="sng" dirty="0" smtClean="0"/>
          </a:p>
          <a:p>
            <a:pPr eaLnBrk="1" hangingPunct="1">
              <a:defRPr/>
            </a:pPr>
            <a:r>
              <a:rPr lang="fr-FR" altLang="fr-FR" sz="1600" dirty="0" smtClean="0"/>
              <a:t>Développement de la communication inter établissements et le déploiement de la télémédecine 	</a:t>
            </a:r>
          </a:p>
          <a:p>
            <a:pPr eaLnBrk="1" hangingPunct="1">
              <a:defRPr/>
            </a:pPr>
            <a:r>
              <a:rPr lang="fr-FR" altLang="fr-FR" sz="1600" dirty="0"/>
              <a:t>I</a:t>
            </a:r>
            <a:r>
              <a:rPr lang="fr-FR" altLang="fr-FR" sz="1600" dirty="0" smtClean="0"/>
              <a:t>nformation des patients (recours aux sites) transmise par les établissements et les  acteurs du secteur ambulatoire</a:t>
            </a:r>
          </a:p>
          <a:p>
            <a:pPr eaLnBrk="1" hangingPunct="1">
              <a:defRPr/>
            </a:pPr>
            <a:r>
              <a:rPr lang="fr-FR" altLang="fr-FR" sz="1600" dirty="0" smtClean="0"/>
              <a:t>Accompagnement  par l’ARS dans les  coopérations </a:t>
            </a:r>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fr-FR" altLang="fr-FR" smtClean="0"/>
              <a:t>Diagnostic de territoire par parcours de santé</a:t>
            </a:r>
          </a:p>
        </p:txBody>
      </p:sp>
      <p:sp>
        <p:nvSpPr>
          <p:cNvPr id="12291" name="Rectangle 3"/>
          <p:cNvSpPr>
            <a:spLocks noGrp="1" noChangeArrowheads="1"/>
          </p:cNvSpPr>
          <p:nvPr>
            <p:ph type="body" idx="1"/>
          </p:nvPr>
        </p:nvSpPr>
        <p:spPr>
          <a:xfrm>
            <a:off x="1187450" y="1125538"/>
            <a:ext cx="7239000" cy="585787"/>
          </a:xfrm>
        </p:spPr>
        <p:txBody>
          <a:bodyPr/>
          <a:lstStyle/>
          <a:p>
            <a:pPr eaLnBrk="1" hangingPunct="1"/>
            <a:r>
              <a:rPr lang="fr-FR" altLang="fr-FR" sz="1800" b="1" smtClean="0"/>
              <a:t>Parcours AVC</a:t>
            </a:r>
          </a:p>
          <a:p>
            <a:pPr eaLnBrk="1" hangingPunct="1">
              <a:buFontTx/>
              <a:buNone/>
            </a:pPr>
            <a:r>
              <a:rPr lang="fr-FR" altLang="fr-FR" sz="1800" smtClean="0"/>
              <a:t>	</a:t>
            </a:r>
          </a:p>
          <a:p>
            <a:pPr eaLnBrk="1" hangingPunct="1">
              <a:buFontTx/>
              <a:buNone/>
            </a:pPr>
            <a:endParaRPr lang="fr-FR" altLang="fr-FR" sz="1800" smtClean="0"/>
          </a:p>
        </p:txBody>
      </p:sp>
      <p:graphicFrame>
        <p:nvGraphicFramePr>
          <p:cNvPr id="3" name="Tableau 2"/>
          <p:cNvGraphicFramePr>
            <a:graphicFrameLocks noGrp="1"/>
          </p:cNvGraphicFramePr>
          <p:nvPr/>
        </p:nvGraphicFramePr>
        <p:xfrm>
          <a:off x="0" y="2132855"/>
          <a:ext cx="9144000" cy="3947683"/>
        </p:xfrm>
        <a:graphic>
          <a:graphicData uri="http://schemas.openxmlformats.org/drawingml/2006/table">
            <a:tbl>
              <a:tblPr firstRow="1" bandRow="1">
                <a:tableStyleId>{69CF1AB2-1976-4502-BF36-3FF5EA218861}</a:tableStyleId>
              </a:tblPr>
              <a:tblGrid>
                <a:gridCol w="3347864"/>
                <a:gridCol w="5796136"/>
              </a:tblGrid>
              <a:tr h="572863">
                <a:tc>
                  <a:txBody>
                    <a:bodyPr/>
                    <a:lstStyle/>
                    <a:p>
                      <a:pPr marL="0" algn="l" defTabSz="914400" rtl="0" eaLnBrk="1" latinLnBrk="0" hangingPunct="1"/>
                      <a:r>
                        <a:rPr lang="fr-FR" sz="1800" kern="1200" dirty="0" smtClean="0">
                          <a:solidFill>
                            <a:schemeClr val="dk1"/>
                          </a:solidFill>
                          <a:latin typeface="+mn-lt"/>
                          <a:ea typeface="+mn-ea"/>
                          <a:cs typeface="+mn-cs"/>
                        </a:rPr>
                        <a:t>Forces : </a:t>
                      </a:r>
                    </a:p>
                    <a:p>
                      <a:pPr marL="0" algn="l" defTabSz="914400" rtl="0" eaLnBrk="1" latinLnBrk="0" hangingPunct="1"/>
                      <a:r>
                        <a:rPr lang="fr-FR" sz="1400" b="0" kern="1200" dirty="0" smtClean="0">
                          <a:solidFill>
                            <a:schemeClr val="dk1"/>
                          </a:solidFill>
                          <a:latin typeface="+mn-lt"/>
                          <a:ea typeface="+mn-ea"/>
                          <a:cs typeface="+mn-cs"/>
                        </a:rPr>
                        <a:t>2 sites PDSES :  Foch ( Suresnes) et Beaujon ( Clichy) en neurochirurgie </a:t>
                      </a:r>
                    </a:p>
                    <a:p>
                      <a:pPr marL="0" algn="l" defTabSz="914400" rtl="0" eaLnBrk="1" latinLnBrk="0" hangingPunct="1"/>
                      <a:endParaRPr lang="fr-FR" sz="1400" kern="1200" dirty="0" smtClean="0">
                        <a:solidFill>
                          <a:schemeClr val="dk1"/>
                        </a:solidFill>
                        <a:latin typeface="+mn-lt"/>
                        <a:ea typeface="+mn-ea"/>
                        <a:cs typeface="+mn-cs"/>
                      </a:endParaRPr>
                    </a:p>
                  </a:txBody>
                  <a:tcPr marL="91442" marR="91442" marT="45733" marB="45733">
                    <a:solidFill>
                      <a:schemeClr val="accent1">
                        <a:lumMod val="20000"/>
                        <a:lumOff val="80000"/>
                      </a:schemeClr>
                    </a:solidFill>
                  </a:tcPr>
                </a:tc>
                <a:tc>
                  <a:txBody>
                    <a:bodyPr/>
                    <a:lstStyle/>
                    <a:p>
                      <a:pPr marL="0" algn="l" defTabSz="914400" rtl="0" eaLnBrk="1" latinLnBrk="0" hangingPunct="1"/>
                      <a:r>
                        <a:rPr lang="fr-FR" sz="1800" kern="1200" dirty="0" smtClean="0">
                          <a:solidFill>
                            <a:schemeClr val="dk1"/>
                          </a:solidFill>
                          <a:latin typeface="+mn-lt"/>
                          <a:ea typeface="+mn-ea"/>
                          <a:cs typeface="+mn-cs"/>
                        </a:rPr>
                        <a:t>Faiblesses : </a:t>
                      </a:r>
                    </a:p>
                    <a:p>
                      <a:pPr marL="0" marR="0" indent="0" algn="l" defTabSz="914400" rtl="0" eaLnBrk="1" fontAlgn="auto" latinLnBrk="0" hangingPunct="1">
                        <a:lnSpc>
                          <a:spcPct val="100000"/>
                        </a:lnSpc>
                        <a:spcBef>
                          <a:spcPts val="0"/>
                        </a:spcBef>
                        <a:spcAft>
                          <a:spcPts val="0"/>
                        </a:spcAft>
                        <a:buClrTx/>
                        <a:buSzTx/>
                        <a:buFontTx/>
                        <a:buNone/>
                        <a:tabLst/>
                        <a:defRPr/>
                      </a:pPr>
                      <a:r>
                        <a:rPr lang="fr-FR" sz="1400" b="0" kern="1200" baseline="0" dirty="0" smtClean="0">
                          <a:solidFill>
                            <a:schemeClr val="dk1"/>
                          </a:solidFill>
                          <a:latin typeface="+mn-lt"/>
                          <a:ea typeface="+mn-ea"/>
                          <a:cs typeface="+mn-cs"/>
                        </a:rPr>
                        <a:t>Foch seule UNV sur tout le 92 et ne peut pas prendre tous les AVC</a:t>
                      </a:r>
                      <a:endParaRPr lang="fr-FR" sz="1400" b="0" kern="1200" dirty="0" smtClean="0">
                        <a:solidFill>
                          <a:schemeClr val="dk1"/>
                        </a:solidFill>
                        <a:latin typeface="+mn-lt"/>
                        <a:ea typeface="+mn-ea"/>
                        <a:cs typeface="+mn-cs"/>
                      </a:endParaRPr>
                    </a:p>
                    <a:p>
                      <a:pPr marL="0" algn="l" defTabSz="914400" rtl="0" eaLnBrk="1" latinLnBrk="0" hangingPunct="1"/>
                      <a:r>
                        <a:rPr lang="fr-FR" sz="1400" b="0" kern="1200" dirty="0" smtClean="0">
                          <a:solidFill>
                            <a:schemeClr val="dk1"/>
                          </a:solidFill>
                          <a:latin typeface="+mn-lt"/>
                          <a:ea typeface="+mn-ea"/>
                          <a:cs typeface="+mn-cs"/>
                        </a:rPr>
                        <a:t>capacités des SSR</a:t>
                      </a:r>
                      <a:r>
                        <a:rPr lang="fr-FR" sz="1400" b="0" kern="1200" baseline="0" dirty="0" smtClean="0">
                          <a:solidFill>
                            <a:schemeClr val="dk1"/>
                          </a:solidFill>
                          <a:latin typeface="+mn-lt"/>
                          <a:ea typeface="+mn-ea"/>
                          <a:cs typeface="+mn-cs"/>
                        </a:rPr>
                        <a:t> (aval </a:t>
                      </a:r>
                      <a:r>
                        <a:rPr lang="fr-FR" sz="1400" b="0" kern="1200" baseline="0" dirty="0" err="1" smtClean="0">
                          <a:solidFill>
                            <a:schemeClr val="dk1"/>
                          </a:solidFill>
                          <a:latin typeface="+mn-lt"/>
                          <a:ea typeface="+mn-ea"/>
                          <a:cs typeface="+mn-cs"/>
                        </a:rPr>
                        <a:t>neurovasculaire</a:t>
                      </a:r>
                      <a:r>
                        <a:rPr lang="fr-FR" sz="1800" b="0" kern="1200" baseline="0" dirty="0" smtClean="0">
                          <a:solidFill>
                            <a:schemeClr val="dk1"/>
                          </a:solidFill>
                          <a:latin typeface="+mn-lt"/>
                          <a:ea typeface="+mn-ea"/>
                          <a:cs typeface="+mn-cs"/>
                        </a:rPr>
                        <a:t>)</a:t>
                      </a:r>
                    </a:p>
                    <a:p>
                      <a:pPr marL="0" algn="l" defTabSz="914400" rtl="0" eaLnBrk="1" latinLnBrk="0" hangingPunct="1"/>
                      <a:r>
                        <a:rPr lang="fr-FR" sz="1400" b="0" kern="1200" baseline="0" dirty="0" smtClean="0">
                          <a:solidFill>
                            <a:schemeClr val="dk1"/>
                          </a:solidFill>
                          <a:latin typeface="+mn-lt"/>
                          <a:ea typeface="+mn-ea"/>
                          <a:cs typeface="+mn-cs"/>
                        </a:rPr>
                        <a:t>Absence de pérennisation des financements des évaluations pluridisciplinaires post AVC </a:t>
                      </a:r>
                    </a:p>
                  </a:txBody>
                  <a:tcPr marL="91442" marR="91442" marT="45733" marB="45733">
                    <a:solidFill>
                      <a:schemeClr val="accent1">
                        <a:lumMod val="20000"/>
                        <a:lumOff val="80000"/>
                      </a:schemeClr>
                    </a:solidFill>
                  </a:tcPr>
                </a:tc>
              </a:tr>
              <a:tr h="2667497">
                <a:tc gridSpan="2">
                  <a:txBody>
                    <a:bodyPr/>
                    <a:lstStyle/>
                    <a:p>
                      <a:r>
                        <a:rPr lang="fr-FR" sz="1800" b="1" dirty="0" smtClean="0"/>
                        <a:t>Opportunités : </a:t>
                      </a:r>
                    </a:p>
                    <a:p>
                      <a:pPr marL="0" marR="0" indent="0" algn="l" defTabSz="914400" rtl="0" eaLnBrk="1" fontAlgn="auto" latinLnBrk="0" hangingPunct="1">
                        <a:lnSpc>
                          <a:spcPct val="100000"/>
                        </a:lnSpc>
                        <a:spcBef>
                          <a:spcPts val="0"/>
                        </a:spcBef>
                        <a:spcAft>
                          <a:spcPts val="0"/>
                        </a:spcAft>
                        <a:buClrTx/>
                        <a:buSzTx/>
                        <a:buFontTx/>
                        <a:buNone/>
                        <a:tabLst/>
                        <a:defRPr/>
                      </a:pPr>
                      <a:r>
                        <a:rPr lang="fr-FR" sz="1800" b="0" baseline="0" dirty="0" smtClean="0"/>
                        <a:t>- </a:t>
                      </a:r>
                      <a:r>
                        <a:rPr lang="fr-FR" sz="1600" b="0" baseline="0" dirty="0" smtClean="0"/>
                        <a:t>Projet Hôpital Nord APHP</a:t>
                      </a:r>
                      <a:endParaRPr lang="fr-FR" sz="1600" b="1" dirty="0" smtClean="0"/>
                    </a:p>
                    <a:p>
                      <a:r>
                        <a:rPr lang="fr-FR" sz="1800" b="0" dirty="0" smtClean="0"/>
                        <a:t>- </a:t>
                      </a:r>
                      <a:r>
                        <a:rPr lang="fr-FR" sz="1400" b="0" dirty="0" smtClean="0"/>
                        <a:t>Télémédecine</a:t>
                      </a:r>
                      <a:r>
                        <a:rPr lang="fr-FR" sz="1400" b="0" baseline="0" dirty="0" smtClean="0"/>
                        <a:t> pour l’expertise et diminuer les transferts inutiles (ORTIF TELENEURO 2014/2015)</a:t>
                      </a:r>
                      <a:endParaRPr lang="fr-FR" sz="1400" b="0" dirty="0" smtClean="0"/>
                    </a:p>
                    <a:p>
                      <a:r>
                        <a:rPr lang="fr-FR" sz="1400" b="0" dirty="0" smtClean="0"/>
                        <a:t>- prise</a:t>
                      </a:r>
                      <a:r>
                        <a:rPr lang="fr-FR" sz="1400" b="0" baseline="0" dirty="0" smtClean="0"/>
                        <a:t> en charge des AVC à Versailles, St Joseph ( difficultés des lits d’aval en SSR sur le 92)</a:t>
                      </a:r>
                      <a:endParaRPr lang="fr-FR" sz="1400" b="0" dirty="0"/>
                    </a:p>
                  </a:txBody>
                  <a:tcPr marL="91442" marR="91442" marT="45733" marB="45733">
                    <a:solidFill>
                      <a:schemeClr val="accent1">
                        <a:lumMod val="20000"/>
                        <a:lumOff val="80000"/>
                      </a:schemeClr>
                    </a:solidFill>
                  </a:tcPr>
                </a:tc>
                <a:tc hMerge="1">
                  <a:txBody>
                    <a:bodyPr/>
                    <a:lstStyle/>
                    <a:p>
                      <a:endParaRPr lang="fr-FR" sz="1400" b="0" dirty="0"/>
                    </a:p>
                  </a:txBody>
                  <a:tcPr marL="91442" marR="91442" marT="45733" marB="45733">
                    <a:solidFill>
                      <a:schemeClr val="accent1">
                        <a:lumMod val="20000"/>
                        <a:lumOff val="80000"/>
                      </a:schemeClr>
                    </a:solidFill>
                  </a:tcPr>
                </a:tc>
              </a:tr>
            </a:tbl>
          </a:graphicData>
        </a:graphic>
      </p:graphicFrame>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fr-FR" altLang="fr-FR" dirty="0" smtClean="0"/>
              <a:t>Diagnostic de territoire par parcours de santé </a:t>
            </a:r>
            <a:endParaRPr lang="fr-FR" altLang="fr-FR" dirty="0" smtClean="0">
              <a:solidFill>
                <a:srgbClr val="0033CC"/>
              </a:solidFill>
            </a:endParaRPr>
          </a:p>
        </p:txBody>
      </p:sp>
      <p:sp>
        <p:nvSpPr>
          <p:cNvPr id="14339" name="Rectangle 3"/>
          <p:cNvSpPr>
            <a:spLocks noGrp="1" noChangeArrowheads="1"/>
          </p:cNvSpPr>
          <p:nvPr>
            <p:ph type="body" idx="1"/>
          </p:nvPr>
        </p:nvSpPr>
        <p:spPr>
          <a:xfrm>
            <a:off x="971550" y="1196975"/>
            <a:ext cx="7383463" cy="806450"/>
          </a:xfrm>
        </p:spPr>
        <p:txBody>
          <a:bodyPr/>
          <a:lstStyle/>
          <a:p>
            <a:pPr eaLnBrk="1" hangingPunct="1">
              <a:buFontTx/>
              <a:buNone/>
            </a:pPr>
            <a:r>
              <a:rPr lang="fr-FR" altLang="fr-FR" sz="1800" dirty="0" smtClean="0">
                <a:solidFill>
                  <a:srgbClr val="0033CC"/>
                </a:solidFill>
              </a:rPr>
              <a:t>Parcours Cancérologie</a:t>
            </a:r>
            <a:endParaRPr lang="fr-FR" altLang="fr-FR" sz="1800" b="1" dirty="0" smtClean="0"/>
          </a:p>
          <a:p>
            <a:pPr eaLnBrk="1" hangingPunct="1">
              <a:buFontTx/>
              <a:buNone/>
            </a:pPr>
            <a:r>
              <a:rPr lang="fr-FR" altLang="fr-FR" sz="1800" dirty="0" smtClean="0"/>
              <a:t>	</a:t>
            </a:r>
          </a:p>
          <a:p>
            <a:pPr eaLnBrk="1" hangingPunct="1">
              <a:buFontTx/>
              <a:buNone/>
            </a:pPr>
            <a:endParaRPr lang="fr-FR" altLang="fr-FR" sz="1800" dirty="0" smtClean="0"/>
          </a:p>
        </p:txBody>
      </p:sp>
      <p:graphicFrame>
        <p:nvGraphicFramePr>
          <p:cNvPr id="6" name="Tableau 5"/>
          <p:cNvGraphicFramePr>
            <a:graphicFrameLocks noGrp="1"/>
          </p:cNvGraphicFramePr>
          <p:nvPr/>
        </p:nvGraphicFramePr>
        <p:xfrm>
          <a:off x="179388" y="1844824"/>
          <a:ext cx="8784976" cy="4224116"/>
        </p:xfrm>
        <a:graphic>
          <a:graphicData uri="http://schemas.openxmlformats.org/drawingml/2006/table">
            <a:tbl>
              <a:tblPr firstRow="1" bandRow="1">
                <a:tableStyleId>{69CF1AB2-1976-4502-BF36-3FF5EA218861}</a:tableStyleId>
              </a:tblPr>
              <a:tblGrid>
                <a:gridCol w="4609003"/>
                <a:gridCol w="4175973"/>
              </a:tblGrid>
              <a:tr h="2016695">
                <a:tc>
                  <a:txBody>
                    <a:bodyPr/>
                    <a:lstStyle/>
                    <a:p>
                      <a:pPr marL="0" algn="l" defTabSz="914400" rtl="0" eaLnBrk="1" latinLnBrk="0" hangingPunct="1"/>
                      <a:r>
                        <a:rPr lang="fr-FR" sz="1800" kern="1200" dirty="0" smtClean="0">
                          <a:solidFill>
                            <a:schemeClr val="dk1"/>
                          </a:solidFill>
                          <a:latin typeface="+mn-lt"/>
                          <a:ea typeface="+mn-ea"/>
                          <a:cs typeface="+mn-cs"/>
                        </a:rPr>
                        <a:t>Forces :</a:t>
                      </a:r>
                      <a:r>
                        <a:rPr lang="fr-FR" sz="1200" kern="1200" dirty="0" smtClean="0">
                          <a:solidFill>
                            <a:schemeClr val="dk1"/>
                          </a:solidFill>
                          <a:latin typeface="+mn-lt"/>
                          <a:ea typeface="+mn-ea"/>
                          <a:cs typeface="+mn-cs"/>
                        </a:rPr>
                        <a:t>Département bien pourvu /</a:t>
                      </a:r>
                      <a:r>
                        <a:rPr lang="fr-FR" sz="1200" kern="1200" baseline="0" dirty="0" smtClean="0">
                          <a:solidFill>
                            <a:schemeClr val="dk1"/>
                          </a:solidFill>
                          <a:latin typeface="+mn-lt"/>
                          <a:ea typeface="+mn-ea"/>
                          <a:cs typeface="+mn-cs"/>
                        </a:rPr>
                        <a:t> </a:t>
                      </a:r>
                      <a:r>
                        <a:rPr lang="fr-FR" sz="1200" kern="1200" dirty="0" smtClean="0">
                          <a:solidFill>
                            <a:schemeClr val="dk1"/>
                          </a:solidFill>
                          <a:latin typeface="+mn-lt"/>
                          <a:ea typeface="+mn-ea"/>
                          <a:cs typeface="+mn-cs"/>
                        </a:rPr>
                        <a:t>Pôles</a:t>
                      </a:r>
                      <a:r>
                        <a:rPr lang="fr-FR" sz="1200" kern="1200" baseline="0" dirty="0" smtClean="0">
                          <a:solidFill>
                            <a:schemeClr val="dk1"/>
                          </a:solidFill>
                          <a:latin typeface="+mn-lt"/>
                          <a:ea typeface="+mn-ea"/>
                          <a:cs typeface="+mn-cs"/>
                        </a:rPr>
                        <a:t> d’excellence ( spécialités d’organes digestif FOCH, Beaujon, A Paré ) (thoracique Hartmann FOCH et CCML), Sénologie (Huguenin)</a:t>
                      </a:r>
                    </a:p>
                    <a:p>
                      <a:pPr marL="0" algn="l" defTabSz="914400" rtl="0" eaLnBrk="1" latinLnBrk="0" hangingPunct="1"/>
                      <a:r>
                        <a:rPr lang="fr-FR" sz="1200" kern="1200" baseline="0" dirty="0" smtClean="0">
                          <a:solidFill>
                            <a:schemeClr val="dk1"/>
                          </a:solidFill>
                          <a:latin typeface="+mn-lt"/>
                          <a:ea typeface="+mn-ea"/>
                          <a:cs typeface="+mn-cs"/>
                        </a:rPr>
                        <a:t>4 plateaux de radiothérapie (Hartmann, Sites avec </a:t>
                      </a:r>
                      <a:r>
                        <a:rPr lang="fr-FR" sz="1200" kern="1200" baseline="0" dirty="0" err="1" smtClean="0">
                          <a:solidFill>
                            <a:schemeClr val="dk1"/>
                          </a:solidFill>
                          <a:latin typeface="+mn-lt"/>
                          <a:ea typeface="+mn-ea"/>
                          <a:cs typeface="+mn-cs"/>
                        </a:rPr>
                        <a:t>Charlebourg</a:t>
                      </a:r>
                      <a:r>
                        <a:rPr lang="fr-FR" sz="1200" kern="1200" baseline="0" dirty="0" smtClean="0">
                          <a:solidFill>
                            <a:schemeClr val="dk1"/>
                          </a:solidFill>
                          <a:latin typeface="+mn-lt"/>
                          <a:ea typeface="+mn-ea"/>
                          <a:cs typeface="+mn-cs"/>
                        </a:rPr>
                        <a:t>, Huguenin, Saint Cloud) techniques nouvelles de traitement CYBER </a:t>
                      </a:r>
                      <a:r>
                        <a:rPr lang="fr-FR" sz="1200" kern="1200" baseline="0" dirty="0" err="1" smtClean="0">
                          <a:solidFill>
                            <a:schemeClr val="dk1"/>
                          </a:solidFill>
                          <a:latin typeface="+mn-lt"/>
                          <a:ea typeface="+mn-ea"/>
                          <a:cs typeface="+mn-cs"/>
                        </a:rPr>
                        <a:t>Knife</a:t>
                      </a:r>
                      <a:r>
                        <a:rPr lang="fr-FR" sz="1200" kern="1200" baseline="0" dirty="0" smtClean="0">
                          <a:solidFill>
                            <a:schemeClr val="dk1"/>
                          </a:solidFill>
                          <a:latin typeface="+mn-lt"/>
                          <a:ea typeface="+mn-ea"/>
                          <a:cs typeface="+mn-cs"/>
                        </a:rPr>
                        <a:t> (sur le site d’Hartmann)</a:t>
                      </a:r>
                    </a:p>
                    <a:p>
                      <a:pPr marL="0" algn="l" defTabSz="914400" rtl="0" eaLnBrk="1" latinLnBrk="0" hangingPunct="1"/>
                      <a:r>
                        <a:rPr lang="fr-FR" sz="1200" kern="1200" baseline="0" dirty="0" err="1" smtClean="0">
                          <a:solidFill>
                            <a:schemeClr val="dk1"/>
                          </a:solidFill>
                          <a:latin typeface="+mn-lt"/>
                          <a:ea typeface="+mn-ea"/>
                          <a:cs typeface="+mn-cs"/>
                        </a:rPr>
                        <a:t>Oncopédiatrie</a:t>
                      </a:r>
                      <a:r>
                        <a:rPr lang="fr-FR" sz="1200" kern="1200" baseline="0" dirty="0" smtClean="0">
                          <a:solidFill>
                            <a:schemeClr val="dk1"/>
                          </a:solidFill>
                          <a:latin typeface="+mn-lt"/>
                          <a:ea typeface="+mn-ea"/>
                          <a:cs typeface="+mn-cs"/>
                        </a:rPr>
                        <a:t> (un seul site </a:t>
                      </a:r>
                      <a:r>
                        <a:rPr lang="fr-FR" sz="1200" kern="1200" baseline="0" dirty="0" err="1" smtClean="0">
                          <a:solidFill>
                            <a:schemeClr val="dk1"/>
                          </a:solidFill>
                          <a:latin typeface="+mn-lt"/>
                          <a:ea typeface="+mn-ea"/>
                          <a:cs typeface="+mn-cs"/>
                        </a:rPr>
                        <a:t>étab</a:t>
                      </a:r>
                      <a:r>
                        <a:rPr lang="fr-FR" sz="1200" kern="1200" baseline="0" dirty="0" smtClean="0">
                          <a:solidFill>
                            <a:schemeClr val="dk1"/>
                          </a:solidFill>
                          <a:latin typeface="+mn-lt"/>
                          <a:ea typeface="+mn-ea"/>
                          <a:cs typeface="+mn-cs"/>
                        </a:rPr>
                        <a:t> associé A Paré en lien avec les titulaires d’autorisation)</a:t>
                      </a:r>
                    </a:p>
                    <a:p>
                      <a:pPr marL="0" algn="l" defTabSz="914400" rtl="0" eaLnBrk="1" latinLnBrk="0" hangingPunct="1"/>
                      <a:r>
                        <a:rPr lang="fr-FR" sz="1200" kern="1200" baseline="0" dirty="0" smtClean="0">
                          <a:solidFill>
                            <a:schemeClr val="dk1"/>
                          </a:solidFill>
                          <a:latin typeface="+mn-lt"/>
                          <a:ea typeface="+mn-ea"/>
                          <a:cs typeface="+mn-cs"/>
                        </a:rPr>
                        <a:t>USP 2 unités ( Notre Dame du Lac et Puteaux)</a:t>
                      </a:r>
                      <a:endParaRPr lang="fr-FR" sz="1200" kern="1200" dirty="0" smtClean="0">
                        <a:solidFill>
                          <a:schemeClr val="dk1"/>
                        </a:solidFill>
                        <a:latin typeface="+mn-lt"/>
                        <a:ea typeface="+mn-ea"/>
                        <a:cs typeface="+mn-cs"/>
                      </a:endParaRPr>
                    </a:p>
                  </a:txBody>
                  <a:tcPr marL="91458" marR="91458" marT="45714" marB="45714">
                    <a:solidFill>
                      <a:schemeClr val="accent1">
                        <a:lumMod val="20000"/>
                        <a:lumOff val="80000"/>
                      </a:schemeClr>
                    </a:solidFill>
                  </a:tcPr>
                </a:tc>
                <a:tc>
                  <a:txBody>
                    <a:bodyPr/>
                    <a:lstStyle/>
                    <a:p>
                      <a:pPr marL="0" algn="l" defTabSz="914400" rtl="0" eaLnBrk="1" latinLnBrk="0" hangingPunct="1"/>
                      <a:r>
                        <a:rPr lang="fr-FR" sz="1800" kern="1200" dirty="0" smtClean="0">
                          <a:solidFill>
                            <a:schemeClr val="dk1"/>
                          </a:solidFill>
                          <a:latin typeface="+mn-lt"/>
                          <a:ea typeface="+mn-ea"/>
                          <a:cs typeface="+mn-cs"/>
                        </a:rPr>
                        <a:t>Faiblesses :</a:t>
                      </a:r>
                      <a:endParaRPr lang="fr-FR" sz="1400" kern="1200" baseline="0" dirty="0" smtClean="0">
                        <a:solidFill>
                          <a:schemeClr val="dk1"/>
                        </a:solidFill>
                        <a:latin typeface="+mn-lt"/>
                        <a:ea typeface="+mn-ea"/>
                        <a:cs typeface="+mn-cs"/>
                      </a:endParaRPr>
                    </a:p>
                    <a:p>
                      <a:pPr marL="0" algn="l" defTabSz="914400" rtl="0" eaLnBrk="1" latinLnBrk="0" hangingPunct="1"/>
                      <a:r>
                        <a:rPr lang="fr-FR" sz="1200" kern="1200" baseline="0" dirty="0" smtClean="0">
                          <a:solidFill>
                            <a:schemeClr val="dk1"/>
                          </a:solidFill>
                          <a:latin typeface="+mn-lt"/>
                          <a:ea typeface="+mn-ea"/>
                          <a:cs typeface="+mn-cs"/>
                        </a:rPr>
                        <a:t>Absence de réseau </a:t>
                      </a:r>
                      <a:r>
                        <a:rPr lang="fr-FR" sz="1200" kern="1200" baseline="0" dirty="0" err="1" smtClean="0">
                          <a:solidFill>
                            <a:schemeClr val="dk1"/>
                          </a:solidFill>
                          <a:latin typeface="+mn-lt"/>
                          <a:ea typeface="+mn-ea"/>
                          <a:cs typeface="+mn-cs"/>
                        </a:rPr>
                        <a:t>Cancéro</a:t>
                      </a:r>
                      <a:r>
                        <a:rPr lang="fr-FR" sz="1200" kern="1200" baseline="0" dirty="0" smtClean="0">
                          <a:solidFill>
                            <a:schemeClr val="dk1"/>
                          </a:solidFill>
                          <a:latin typeface="+mn-lt"/>
                          <a:ea typeface="+mn-ea"/>
                          <a:cs typeface="+mn-cs"/>
                        </a:rPr>
                        <a:t> sur le centre du 92</a:t>
                      </a:r>
                    </a:p>
                    <a:p>
                      <a:pPr marL="0" algn="l" defTabSz="914400" rtl="0" eaLnBrk="1" latinLnBrk="0" hangingPunct="1"/>
                      <a:r>
                        <a:rPr lang="fr-FR" sz="1200" kern="1200" baseline="0" dirty="0" smtClean="0">
                          <a:solidFill>
                            <a:schemeClr val="dk1"/>
                          </a:solidFill>
                          <a:latin typeface="+mn-lt"/>
                          <a:ea typeface="+mn-ea"/>
                          <a:cs typeface="+mn-cs"/>
                        </a:rPr>
                        <a:t> seuils d’activité  de chirurgie de certains</a:t>
                      </a:r>
                    </a:p>
                    <a:p>
                      <a:pPr marL="0" algn="l" defTabSz="914400" rtl="0" eaLnBrk="1" latinLnBrk="0" hangingPunct="1"/>
                      <a:r>
                        <a:rPr lang="fr-FR" sz="1200" kern="1200" baseline="0" dirty="0" smtClean="0">
                          <a:solidFill>
                            <a:schemeClr val="dk1"/>
                          </a:solidFill>
                          <a:latin typeface="+mn-lt"/>
                          <a:ea typeface="+mn-ea"/>
                          <a:cs typeface="+mn-cs"/>
                        </a:rPr>
                        <a:t> Quelques établissements avec des problèmes de </a:t>
                      </a:r>
                      <a:r>
                        <a:rPr lang="fr-FR" sz="1200" u="sng" kern="1200" baseline="0" dirty="0" smtClean="0">
                          <a:solidFill>
                            <a:schemeClr val="dk1"/>
                          </a:solidFill>
                          <a:latin typeface="+mn-lt"/>
                          <a:ea typeface="+mn-ea"/>
                          <a:cs typeface="+mn-cs"/>
                        </a:rPr>
                        <a:t>seuil d’activité )</a:t>
                      </a:r>
                    </a:p>
                    <a:p>
                      <a:r>
                        <a:rPr lang="fr-FR" sz="1200" b="1" baseline="0" dirty="0" smtClean="0"/>
                        <a:t>données de santé publique, DMS augmentées par l’aval; retard de diagnostic par manque d’information des patients ou par les problèmes d’accès aux soins ( engagement aux CPOM, renoncement aux soins des populations précaires dans un contexte économique difficile,</a:t>
                      </a:r>
                    </a:p>
                    <a:p>
                      <a:r>
                        <a:rPr lang="fr-FR" sz="1200" b="0" baseline="0" dirty="0" smtClean="0"/>
                        <a:t>- …</a:t>
                      </a:r>
                      <a:endParaRPr lang="fr-FR" sz="1200" b="0" dirty="0" smtClean="0"/>
                    </a:p>
                    <a:p>
                      <a:pPr marL="0" algn="l" defTabSz="914400" rtl="0" eaLnBrk="1" latinLnBrk="0" hangingPunct="1"/>
                      <a:endParaRPr lang="fr-FR" sz="1200" kern="1200" baseline="0" dirty="0" smtClean="0">
                        <a:solidFill>
                          <a:schemeClr val="dk1"/>
                        </a:solidFill>
                        <a:latin typeface="+mn-lt"/>
                        <a:ea typeface="+mn-ea"/>
                        <a:cs typeface="+mn-cs"/>
                      </a:endParaRPr>
                    </a:p>
                  </a:txBody>
                  <a:tcPr marL="91458" marR="91458" marT="45714" marB="45714">
                    <a:solidFill>
                      <a:schemeClr val="accent1">
                        <a:lumMod val="20000"/>
                        <a:lumOff val="80000"/>
                      </a:schemeClr>
                    </a:solidFill>
                  </a:tcPr>
                </a:tc>
              </a:tr>
              <a:tr h="1663808">
                <a:tc gridSpan="2">
                  <a:txBody>
                    <a:bodyPr/>
                    <a:lstStyle/>
                    <a:p>
                      <a:endParaRPr lang="fr-FR" sz="1200" b="0" dirty="0"/>
                    </a:p>
                    <a:p>
                      <a:r>
                        <a:rPr lang="fr-FR" sz="1800" b="1" dirty="0" smtClean="0"/>
                        <a:t>Opportunités : </a:t>
                      </a:r>
                      <a:r>
                        <a:rPr lang="fr-FR" sz="1200" b="1" dirty="0" smtClean="0"/>
                        <a:t>modifications</a:t>
                      </a:r>
                      <a:r>
                        <a:rPr lang="fr-FR" sz="1200" b="1" baseline="0" dirty="0" smtClean="0"/>
                        <a:t> des traitements (chimio orale), évolution des capacités d’hospitalisation  nécessaires</a:t>
                      </a:r>
                    </a:p>
                    <a:p>
                      <a:r>
                        <a:rPr lang="fr-FR" sz="1200" b="1" baseline="0" dirty="0" smtClean="0"/>
                        <a:t>regroupement autour d’implantation déjà existantes</a:t>
                      </a:r>
                    </a:p>
                    <a:p>
                      <a:r>
                        <a:rPr lang="fr-FR" sz="1200" b="1" baseline="0" dirty="0" smtClean="0"/>
                        <a:t>Développement partenariat et coopération Curie HUGUENIN et Foch</a:t>
                      </a:r>
                    </a:p>
                  </a:txBody>
                  <a:tcPr marL="91458" marR="91458" marT="45714" marB="45714">
                    <a:solidFill>
                      <a:schemeClr val="accent1">
                        <a:lumMod val="20000"/>
                        <a:lumOff val="80000"/>
                      </a:schemeClr>
                    </a:solidFill>
                  </a:tcPr>
                </a:tc>
                <a:tc hMerge="1">
                  <a:txBody>
                    <a:bodyPr/>
                    <a:lstStyle/>
                    <a:p>
                      <a:endParaRPr lang="fr-FR" sz="1200" b="1" baseline="0" dirty="0" smtClean="0"/>
                    </a:p>
                  </a:txBody>
                  <a:tcPr marL="91458" marR="91458" marT="45714" marB="45714">
                    <a:solidFill>
                      <a:schemeClr val="accent1">
                        <a:lumMod val="20000"/>
                        <a:lumOff val="80000"/>
                      </a:schemeClr>
                    </a:solidFill>
                  </a:tcPr>
                </a:tc>
              </a:tr>
            </a:tbl>
          </a:graphicData>
        </a:graphic>
      </p:graphicFrame>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re 1"/>
          <p:cNvSpPr>
            <a:spLocks noGrp="1"/>
          </p:cNvSpPr>
          <p:nvPr>
            <p:ph type="title"/>
          </p:nvPr>
        </p:nvSpPr>
        <p:spPr/>
        <p:txBody>
          <a:bodyPr/>
          <a:lstStyle/>
          <a:p>
            <a:r>
              <a:rPr lang="fr-FR" dirty="0" smtClean="0"/>
              <a:t>Enjeux de la nouvelle Vague de CPOM</a:t>
            </a:r>
          </a:p>
        </p:txBody>
      </p:sp>
      <p:sp>
        <p:nvSpPr>
          <p:cNvPr id="6" name="Rectangle à coins arrondis 5"/>
          <p:cNvSpPr/>
          <p:nvPr/>
        </p:nvSpPr>
        <p:spPr bwMode="auto">
          <a:xfrm>
            <a:off x="107950" y="4608513"/>
            <a:ext cx="3744913" cy="1547812"/>
          </a:xfrm>
          <a:prstGeom prst="roundRect">
            <a:avLst/>
          </a:prstGeom>
          <a:ln w="12700">
            <a:solidFill>
              <a:srgbClr val="7AB800"/>
            </a:solidFill>
            <a:prstDash val="sysDot"/>
            <a:headEnd type="none" w="med" len="med"/>
            <a:tailEnd type="none" w="med" len="med"/>
          </a:ln>
        </p:spPr>
        <p:style>
          <a:lnRef idx="2">
            <a:schemeClr val="accent1"/>
          </a:lnRef>
          <a:fillRef idx="1">
            <a:schemeClr val="lt1"/>
          </a:fillRef>
          <a:effectRef idx="0">
            <a:schemeClr val="accent1"/>
          </a:effectRef>
          <a:fontRef idx="minor">
            <a:schemeClr val="dk1"/>
          </a:fontRef>
        </p:style>
        <p:txBody>
          <a:bodyPr anchor="ctr"/>
          <a:lstStyle/>
          <a:p>
            <a:pPr marL="0" lvl="1" algn="just">
              <a:defRPr/>
            </a:pPr>
            <a:r>
              <a:rPr lang="fr-FR" sz="1400" dirty="0">
                <a:solidFill>
                  <a:srgbClr val="000000"/>
                </a:solidFill>
              </a:rPr>
              <a:t>Une procédure de suivi et de revue périodique des </a:t>
            </a:r>
            <a:r>
              <a:rPr lang="fr-FR" sz="1400" dirty="0" smtClean="0">
                <a:solidFill>
                  <a:srgbClr val="000000"/>
                </a:solidFill>
              </a:rPr>
              <a:t>contrats</a:t>
            </a:r>
            <a:endParaRPr lang="fr-FR" sz="1400" b="1" dirty="0">
              <a:solidFill>
                <a:srgbClr val="000000"/>
              </a:solidFill>
            </a:endParaRPr>
          </a:p>
        </p:txBody>
      </p:sp>
      <p:sp>
        <p:nvSpPr>
          <p:cNvPr id="7" name="Rectangle à coins arrondis 6"/>
          <p:cNvSpPr/>
          <p:nvPr/>
        </p:nvSpPr>
        <p:spPr bwMode="auto">
          <a:xfrm>
            <a:off x="4284663" y="4608513"/>
            <a:ext cx="4719637" cy="1547812"/>
          </a:xfrm>
          <a:prstGeom prst="roundRect">
            <a:avLst/>
          </a:prstGeom>
          <a:ln w="12700">
            <a:solidFill>
              <a:srgbClr val="7AB800"/>
            </a:solidFill>
            <a:prstDash val="sysDot"/>
            <a:headEnd type="none" w="med" len="med"/>
            <a:tailEnd type="none" w="med" len="med"/>
          </a:ln>
        </p:spPr>
        <p:style>
          <a:lnRef idx="2">
            <a:schemeClr val="accent1"/>
          </a:lnRef>
          <a:fillRef idx="1">
            <a:schemeClr val="lt1"/>
          </a:fillRef>
          <a:effectRef idx="0">
            <a:schemeClr val="accent1"/>
          </a:effectRef>
          <a:fontRef idx="minor">
            <a:schemeClr val="dk1"/>
          </a:fontRef>
        </p:style>
        <p:txBody>
          <a:bodyPr anchor="ctr"/>
          <a:lstStyle/>
          <a:p>
            <a:pPr algn="just">
              <a:defRPr/>
            </a:pPr>
            <a:r>
              <a:rPr lang="fr-FR" sz="1400" dirty="0">
                <a:solidFill>
                  <a:srgbClr val="000000"/>
                </a:solidFill>
              </a:rPr>
              <a:t>Mettre en place un </a:t>
            </a:r>
            <a:r>
              <a:rPr lang="fr-FR" sz="1400" b="1" dirty="0">
                <a:solidFill>
                  <a:srgbClr val="000000"/>
                </a:solidFill>
              </a:rPr>
              <a:t>processus effectif</a:t>
            </a:r>
            <a:r>
              <a:rPr lang="fr-FR" sz="1400" dirty="0">
                <a:solidFill>
                  <a:srgbClr val="000000"/>
                </a:solidFill>
              </a:rPr>
              <a:t> </a:t>
            </a:r>
            <a:r>
              <a:rPr lang="fr-FR" sz="1400" b="1" dirty="0">
                <a:solidFill>
                  <a:srgbClr val="000000"/>
                </a:solidFill>
              </a:rPr>
              <a:t>de suivi </a:t>
            </a:r>
            <a:r>
              <a:rPr lang="fr-FR" sz="1400" dirty="0">
                <a:solidFill>
                  <a:srgbClr val="000000"/>
                </a:solidFill>
              </a:rPr>
              <a:t>des contrats afin de réaffirmer le </a:t>
            </a:r>
            <a:r>
              <a:rPr lang="fr-FR" sz="1400" b="1" dirty="0">
                <a:solidFill>
                  <a:srgbClr val="000000"/>
                </a:solidFill>
              </a:rPr>
              <a:t>bien-fondé</a:t>
            </a:r>
            <a:r>
              <a:rPr lang="fr-FR" sz="1400" dirty="0">
                <a:solidFill>
                  <a:srgbClr val="000000"/>
                </a:solidFill>
              </a:rPr>
              <a:t> et </a:t>
            </a:r>
            <a:r>
              <a:rPr lang="fr-FR" sz="1400" b="1" dirty="0">
                <a:solidFill>
                  <a:srgbClr val="000000"/>
                </a:solidFill>
              </a:rPr>
              <a:t>l’intérêt </a:t>
            </a:r>
            <a:r>
              <a:rPr lang="fr-FR" sz="1400" dirty="0">
                <a:solidFill>
                  <a:srgbClr val="000000"/>
                </a:solidFill>
              </a:rPr>
              <a:t>de la contractualisation</a:t>
            </a:r>
          </a:p>
          <a:p>
            <a:pPr algn="just">
              <a:defRPr/>
            </a:pPr>
            <a:endParaRPr lang="fr-FR" sz="1000" b="1" kern="0" dirty="0">
              <a:solidFill>
                <a:srgbClr val="000000"/>
              </a:solidFill>
              <a:cs typeface="ＭＳ Ｐゴシック" charset="0"/>
            </a:endParaRPr>
          </a:p>
          <a:p>
            <a:pPr algn="ctr">
              <a:defRPr/>
            </a:pPr>
            <a:r>
              <a:rPr lang="fr-FR" sz="1400" b="1" kern="0" dirty="0">
                <a:solidFill>
                  <a:srgbClr val="7AB800"/>
                </a:solidFill>
                <a:cs typeface="ＭＳ Ｐゴシック" charset="0"/>
                <a:sym typeface="Wingdings" pitchFamily="2" charset="2"/>
              </a:rPr>
              <a:t> </a:t>
            </a:r>
            <a:r>
              <a:rPr lang="fr-FR" sz="1400" b="1" u="sng" kern="0" dirty="0">
                <a:solidFill>
                  <a:schemeClr val="tx1"/>
                </a:solidFill>
                <a:cs typeface="ＭＳ Ｐゴシック" charset="0"/>
                <a:sym typeface="Wingdings" pitchFamily="2" charset="2"/>
              </a:rPr>
              <a:t>Un CPOM plus simple et évaluable, régulièrement </a:t>
            </a:r>
            <a:r>
              <a:rPr lang="fr-FR" sz="1400" b="1" u="sng" kern="0" dirty="0" smtClean="0">
                <a:solidFill>
                  <a:schemeClr val="tx1"/>
                </a:solidFill>
                <a:cs typeface="ＭＳ Ｐゴシック" charset="0"/>
                <a:sym typeface="Wingdings" pitchFamily="2" charset="2"/>
              </a:rPr>
              <a:t>revu</a:t>
            </a:r>
            <a:endParaRPr lang="fr-FR" sz="1400" b="1" u="sng" kern="0" dirty="0">
              <a:solidFill>
                <a:schemeClr val="tx1"/>
              </a:solidFill>
              <a:cs typeface="ＭＳ Ｐゴシック" charset="0"/>
              <a:sym typeface="Wingdings" pitchFamily="2" charset="2"/>
            </a:endParaRPr>
          </a:p>
        </p:txBody>
      </p:sp>
      <p:sp>
        <p:nvSpPr>
          <p:cNvPr id="8" name="Rectangle à coins arrondis 7"/>
          <p:cNvSpPr/>
          <p:nvPr/>
        </p:nvSpPr>
        <p:spPr bwMode="auto">
          <a:xfrm>
            <a:off x="107950" y="2992438"/>
            <a:ext cx="3744913" cy="1547812"/>
          </a:xfrm>
          <a:prstGeom prst="roundRect">
            <a:avLst/>
          </a:prstGeom>
          <a:ln w="12700">
            <a:solidFill>
              <a:srgbClr val="7AB800"/>
            </a:solidFill>
            <a:prstDash val="sysDot"/>
            <a:headEnd type="none" w="med" len="med"/>
            <a:tailEnd type="none" w="med" len="med"/>
          </a:ln>
        </p:spPr>
        <p:style>
          <a:lnRef idx="2">
            <a:schemeClr val="accent1"/>
          </a:lnRef>
          <a:fillRef idx="1">
            <a:schemeClr val="lt1"/>
          </a:fillRef>
          <a:effectRef idx="0">
            <a:schemeClr val="accent1"/>
          </a:effectRef>
          <a:fontRef idx="minor">
            <a:schemeClr val="dk1"/>
          </a:fontRef>
        </p:style>
        <p:txBody>
          <a:bodyPr anchor="ctr"/>
          <a:lstStyle/>
          <a:p>
            <a:pPr marL="0" lvl="1" algn="just">
              <a:defRPr/>
            </a:pPr>
            <a:r>
              <a:rPr lang="fr-FR" sz="1400" dirty="0">
                <a:solidFill>
                  <a:srgbClr val="000000"/>
                </a:solidFill>
              </a:rPr>
              <a:t>Une procédure de négociation initiale perçue comme un </a:t>
            </a:r>
            <a:r>
              <a:rPr lang="fr-FR" sz="1400" b="1" dirty="0">
                <a:solidFill>
                  <a:srgbClr val="000000"/>
                </a:solidFill>
              </a:rPr>
              <a:t>temps d’échange </a:t>
            </a:r>
            <a:r>
              <a:rPr lang="fr-FR" sz="1400" dirty="0" smtClean="0">
                <a:solidFill>
                  <a:srgbClr val="000000"/>
                </a:solidFill>
              </a:rPr>
              <a:t>précieux</a:t>
            </a:r>
            <a:endParaRPr lang="fr-FR" sz="1400" b="1" dirty="0">
              <a:solidFill>
                <a:srgbClr val="000000"/>
              </a:solidFill>
            </a:endParaRPr>
          </a:p>
        </p:txBody>
      </p:sp>
      <p:sp>
        <p:nvSpPr>
          <p:cNvPr id="9" name="Rectangle à coins arrondis 8"/>
          <p:cNvSpPr/>
          <p:nvPr/>
        </p:nvSpPr>
        <p:spPr bwMode="auto">
          <a:xfrm>
            <a:off x="4284663" y="2992438"/>
            <a:ext cx="4719637" cy="1547812"/>
          </a:xfrm>
          <a:prstGeom prst="roundRect">
            <a:avLst/>
          </a:prstGeom>
          <a:ln w="12700">
            <a:solidFill>
              <a:srgbClr val="7AB800"/>
            </a:solidFill>
            <a:prstDash val="sysDot"/>
            <a:headEnd type="none" w="med" len="med"/>
            <a:tailEnd type="none" w="med" len="med"/>
          </a:ln>
        </p:spPr>
        <p:style>
          <a:lnRef idx="2">
            <a:schemeClr val="accent1"/>
          </a:lnRef>
          <a:fillRef idx="1">
            <a:schemeClr val="lt1"/>
          </a:fillRef>
          <a:effectRef idx="0">
            <a:schemeClr val="accent1"/>
          </a:effectRef>
          <a:fontRef idx="minor">
            <a:schemeClr val="dk1"/>
          </a:fontRef>
        </p:style>
        <p:txBody>
          <a:bodyPr anchor="ctr"/>
          <a:lstStyle/>
          <a:p>
            <a:pPr algn="just">
              <a:defRPr/>
            </a:pPr>
            <a:r>
              <a:rPr lang="fr-FR" sz="1400" dirty="0">
                <a:solidFill>
                  <a:srgbClr val="000000"/>
                </a:solidFill>
              </a:rPr>
              <a:t>Procéder à un </a:t>
            </a:r>
            <a:r>
              <a:rPr lang="fr-FR" sz="1400" b="1" dirty="0">
                <a:solidFill>
                  <a:srgbClr val="000000"/>
                </a:solidFill>
              </a:rPr>
              <a:t>allègement global</a:t>
            </a:r>
            <a:r>
              <a:rPr lang="fr-FR" sz="1400" dirty="0">
                <a:solidFill>
                  <a:srgbClr val="000000"/>
                </a:solidFill>
              </a:rPr>
              <a:t> et à une </a:t>
            </a:r>
            <a:r>
              <a:rPr lang="fr-FR" sz="1400" b="1" dirty="0">
                <a:solidFill>
                  <a:srgbClr val="000000"/>
                </a:solidFill>
              </a:rPr>
              <a:t>simplification</a:t>
            </a:r>
            <a:r>
              <a:rPr lang="fr-FR" sz="1400" dirty="0">
                <a:solidFill>
                  <a:srgbClr val="000000"/>
                </a:solidFill>
              </a:rPr>
              <a:t> du dispositif</a:t>
            </a:r>
          </a:p>
          <a:p>
            <a:pPr algn="just">
              <a:defRPr/>
            </a:pPr>
            <a:endParaRPr lang="fr-FR" sz="1400" dirty="0">
              <a:solidFill>
                <a:srgbClr val="000000"/>
              </a:solidFill>
              <a:sym typeface="Wingdings" pitchFamily="2" charset="2"/>
            </a:endParaRPr>
          </a:p>
          <a:p>
            <a:pPr algn="ctr">
              <a:defRPr/>
            </a:pPr>
            <a:r>
              <a:rPr lang="fr-FR" sz="1400" b="1" dirty="0">
                <a:solidFill>
                  <a:srgbClr val="7AB800"/>
                </a:solidFill>
                <a:sym typeface="Wingdings" pitchFamily="2" charset="2"/>
              </a:rPr>
              <a:t> </a:t>
            </a:r>
            <a:r>
              <a:rPr lang="fr-FR" sz="1400" b="1" u="sng" dirty="0">
                <a:solidFill>
                  <a:schemeClr val="tx1"/>
                </a:solidFill>
                <a:sym typeface="Wingdings" pitchFamily="2" charset="2"/>
              </a:rPr>
              <a:t>Un CPOM plus </a:t>
            </a:r>
            <a:r>
              <a:rPr lang="fr-FR" sz="1400" b="1" u="sng" dirty="0" smtClean="0">
                <a:solidFill>
                  <a:schemeClr val="tx1"/>
                </a:solidFill>
                <a:sym typeface="Wingdings" pitchFamily="2" charset="2"/>
              </a:rPr>
              <a:t>synthétique ( pour ceux à moindre enjeux </a:t>
            </a:r>
            <a:endParaRPr lang="fr-FR" sz="1400" b="1" u="sng" dirty="0">
              <a:solidFill>
                <a:schemeClr val="tx1"/>
              </a:solidFill>
              <a:sym typeface="Wingdings" pitchFamily="2" charset="2"/>
            </a:endParaRPr>
          </a:p>
        </p:txBody>
      </p:sp>
      <p:sp>
        <p:nvSpPr>
          <p:cNvPr id="10" name="Rectangle à coins arrondis 9"/>
          <p:cNvSpPr/>
          <p:nvPr/>
        </p:nvSpPr>
        <p:spPr bwMode="auto">
          <a:xfrm>
            <a:off x="107950" y="1385888"/>
            <a:ext cx="3744913" cy="1547812"/>
          </a:xfrm>
          <a:prstGeom prst="roundRect">
            <a:avLst/>
          </a:prstGeom>
          <a:ln w="12700">
            <a:solidFill>
              <a:srgbClr val="7AB800"/>
            </a:solidFill>
            <a:prstDash val="sysDot"/>
            <a:headEnd type="none" w="med" len="med"/>
            <a:tailEnd type="none" w="med" len="med"/>
          </a:ln>
        </p:spPr>
        <p:style>
          <a:lnRef idx="2">
            <a:schemeClr val="accent1"/>
          </a:lnRef>
          <a:fillRef idx="1">
            <a:schemeClr val="lt1"/>
          </a:fillRef>
          <a:effectRef idx="0">
            <a:schemeClr val="accent1"/>
          </a:effectRef>
          <a:fontRef idx="minor">
            <a:schemeClr val="dk1"/>
          </a:fontRef>
        </p:style>
        <p:txBody>
          <a:bodyPr anchor="ctr"/>
          <a:lstStyle/>
          <a:p>
            <a:pPr marL="0" lvl="1" algn="just" fontAlgn="auto">
              <a:spcBef>
                <a:spcPts val="0"/>
              </a:spcBef>
              <a:spcAft>
                <a:spcPts val="0"/>
              </a:spcAft>
              <a:defRPr/>
            </a:pPr>
            <a:r>
              <a:rPr lang="fr-FR" sz="1400" dirty="0">
                <a:solidFill>
                  <a:srgbClr val="000000"/>
                </a:solidFill>
              </a:rPr>
              <a:t>Une démarche générale de </a:t>
            </a:r>
            <a:r>
              <a:rPr lang="fr-FR" sz="1400" dirty="0" smtClean="0">
                <a:solidFill>
                  <a:srgbClr val="000000"/>
                </a:solidFill>
              </a:rPr>
              <a:t>contractualisation</a:t>
            </a:r>
            <a:endParaRPr lang="fr-FR" sz="1400" b="1" dirty="0">
              <a:solidFill>
                <a:srgbClr val="000000"/>
              </a:solidFill>
            </a:endParaRPr>
          </a:p>
          <a:p>
            <a:pPr marL="0" lvl="1" algn="just" fontAlgn="auto">
              <a:spcBef>
                <a:spcPts val="0"/>
              </a:spcBef>
              <a:spcAft>
                <a:spcPts val="0"/>
              </a:spcAft>
              <a:defRPr/>
            </a:pPr>
            <a:r>
              <a:rPr lang="fr-FR" sz="1400" dirty="0">
                <a:solidFill>
                  <a:srgbClr val="000000"/>
                </a:solidFill>
              </a:rPr>
              <a:t>(finalités multiples, communication </a:t>
            </a:r>
            <a:r>
              <a:rPr lang="fr-FR" sz="1400" dirty="0" smtClean="0">
                <a:solidFill>
                  <a:srgbClr val="000000"/>
                </a:solidFill>
              </a:rPr>
              <a:t> à optimiser , application </a:t>
            </a:r>
            <a:r>
              <a:rPr lang="fr-FR" sz="1400" dirty="0">
                <a:solidFill>
                  <a:srgbClr val="000000"/>
                </a:solidFill>
              </a:rPr>
              <a:t>variable, …)</a:t>
            </a:r>
            <a:endParaRPr lang="fr-FR" sz="1400" b="1" kern="0" dirty="0">
              <a:solidFill>
                <a:srgbClr val="000000"/>
              </a:solidFill>
              <a:cs typeface="ＭＳ Ｐゴシック" charset="0"/>
            </a:endParaRPr>
          </a:p>
        </p:txBody>
      </p:sp>
      <p:sp>
        <p:nvSpPr>
          <p:cNvPr id="11" name="Rectangle à coins arrondis 10"/>
          <p:cNvSpPr/>
          <p:nvPr/>
        </p:nvSpPr>
        <p:spPr bwMode="auto">
          <a:xfrm>
            <a:off x="4284663" y="1385888"/>
            <a:ext cx="4719637" cy="1547812"/>
          </a:xfrm>
          <a:prstGeom prst="roundRect">
            <a:avLst/>
          </a:prstGeom>
          <a:ln w="12700">
            <a:solidFill>
              <a:srgbClr val="7AB800"/>
            </a:solidFill>
            <a:prstDash val="sysDot"/>
            <a:headEnd type="none" w="med" len="med"/>
            <a:tailEnd type="none" w="med" len="med"/>
          </a:ln>
        </p:spPr>
        <p:style>
          <a:lnRef idx="2">
            <a:schemeClr val="accent1"/>
          </a:lnRef>
          <a:fillRef idx="1">
            <a:schemeClr val="lt1"/>
          </a:fillRef>
          <a:effectRef idx="0">
            <a:schemeClr val="accent1"/>
          </a:effectRef>
          <a:fontRef idx="minor">
            <a:schemeClr val="dk1"/>
          </a:fontRef>
        </p:style>
        <p:txBody>
          <a:bodyPr anchor="ctr"/>
          <a:lstStyle/>
          <a:p>
            <a:pPr algn="just">
              <a:defRPr/>
            </a:pPr>
            <a:r>
              <a:rPr lang="fr-FR" sz="1400" dirty="0">
                <a:solidFill>
                  <a:srgbClr val="000000"/>
                </a:solidFill>
              </a:rPr>
              <a:t>Redonner du </a:t>
            </a:r>
            <a:r>
              <a:rPr lang="fr-FR" sz="1400" b="1" dirty="0">
                <a:solidFill>
                  <a:srgbClr val="000000"/>
                </a:solidFill>
              </a:rPr>
              <a:t>sens</a:t>
            </a:r>
            <a:r>
              <a:rPr lang="fr-FR" sz="1400" dirty="0">
                <a:solidFill>
                  <a:srgbClr val="000000"/>
                </a:solidFill>
              </a:rPr>
              <a:t> et de la </a:t>
            </a:r>
            <a:r>
              <a:rPr lang="fr-FR" sz="1400" b="1" dirty="0">
                <a:solidFill>
                  <a:srgbClr val="000000"/>
                </a:solidFill>
              </a:rPr>
              <a:t>lisibilité</a:t>
            </a:r>
            <a:r>
              <a:rPr lang="fr-FR" sz="1400" dirty="0">
                <a:solidFill>
                  <a:srgbClr val="000000"/>
                </a:solidFill>
              </a:rPr>
              <a:t> au CPOM comme outil de pilotage / dialogue de </a:t>
            </a:r>
            <a:r>
              <a:rPr lang="fr-FR" sz="1400" dirty="0" smtClean="0">
                <a:solidFill>
                  <a:srgbClr val="000000"/>
                </a:solidFill>
              </a:rPr>
              <a:t>gestion</a:t>
            </a:r>
            <a:endParaRPr lang="fr-FR" sz="1000" dirty="0">
              <a:solidFill>
                <a:srgbClr val="000000"/>
              </a:solidFill>
            </a:endParaRPr>
          </a:p>
          <a:p>
            <a:pPr algn="ctr">
              <a:defRPr/>
            </a:pPr>
            <a:r>
              <a:rPr lang="fr-FR" sz="1400" b="1" dirty="0">
                <a:solidFill>
                  <a:srgbClr val="7AB800"/>
                </a:solidFill>
                <a:sym typeface="Wingdings" pitchFamily="2" charset="2"/>
              </a:rPr>
              <a:t> </a:t>
            </a:r>
            <a:r>
              <a:rPr lang="fr-FR" sz="1400" b="1" u="sng" dirty="0">
                <a:solidFill>
                  <a:schemeClr val="tx1"/>
                </a:solidFill>
                <a:sym typeface="Wingdings" pitchFamily="2" charset="2"/>
              </a:rPr>
              <a:t>Un CPOM plus stratégique</a:t>
            </a:r>
          </a:p>
          <a:p>
            <a:pPr algn="ctr">
              <a:defRPr/>
            </a:pPr>
            <a:endParaRPr lang="fr-FR" sz="1400" b="1" dirty="0">
              <a:solidFill>
                <a:srgbClr val="7AB800"/>
              </a:solidFill>
            </a:endParaRPr>
          </a:p>
        </p:txBody>
      </p:sp>
      <p:sp>
        <p:nvSpPr>
          <p:cNvPr id="15" name="Flèche droite 14"/>
          <p:cNvSpPr/>
          <p:nvPr/>
        </p:nvSpPr>
        <p:spPr bwMode="auto">
          <a:xfrm>
            <a:off x="3995738" y="1960563"/>
            <a:ext cx="360362" cy="360362"/>
          </a:xfrm>
          <a:prstGeom prst="rightArrow">
            <a:avLst/>
          </a:prstGeom>
          <a:solidFill>
            <a:srgbClr val="7AB800"/>
          </a:solidFill>
          <a:ln w="9525" cap="flat" cmpd="sng" algn="ctr">
            <a:noFill/>
            <a:prstDash val="solid"/>
            <a:round/>
            <a:headEnd type="none" w="med" len="med"/>
            <a:tailEnd type="none" w="med" len="med"/>
          </a:ln>
          <a:effectLst>
            <a:prstShdw prst="shdw17" dist="17961" dir="2700000">
              <a:schemeClr val="tx1">
                <a:gamma/>
                <a:shade val="60000"/>
                <a:invGamma/>
              </a:schemeClr>
            </a:prstShdw>
          </a:effectLst>
        </p:spPr>
        <p:txBody>
          <a:bodyPr/>
          <a:lstStyle/>
          <a:p>
            <a:pPr>
              <a:defRPr/>
            </a:pPr>
            <a:endParaRPr lang="fr-FR">
              <a:solidFill>
                <a:srgbClr val="000000"/>
              </a:solidFill>
              <a:ea typeface="ＭＳ Ｐゴシック" charset="-128"/>
            </a:endParaRPr>
          </a:p>
        </p:txBody>
      </p:sp>
      <p:sp>
        <p:nvSpPr>
          <p:cNvPr id="16" name="Flèche droite 15"/>
          <p:cNvSpPr/>
          <p:nvPr/>
        </p:nvSpPr>
        <p:spPr bwMode="auto">
          <a:xfrm>
            <a:off x="3995738" y="3479800"/>
            <a:ext cx="360362" cy="358775"/>
          </a:xfrm>
          <a:prstGeom prst="rightArrow">
            <a:avLst/>
          </a:prstGeom>
          <a:solidFill>
            <a:srgbClr val="7AB800"/>
          </a:solidFill>
          <a:ln w="9525" cap="flat" cmpd="sng" algn="ctr">
            <a:noFill/>
            <a:prstDash val="solid"/>
            <a:round/>
            <a:headEnd type="none" w="med" len="med"/>
            <a:tailEnd type="none" w="med" len="med"/>
          </a:ln>
          <a:effectLst>
            <a:prstShdw prst="shdw17" dist="17961" dir="2700000">
              <a:schemeClr val="tx1">
                <a:gamma/>
                <a:shade val="60000"/>
                <a:invGamma/>
              </a:schemeClr>
            </a:prstShdw>
          </a:effectLst>
        </p:spPr>
        <p:txBody>
          <a:bodyPr/>
          <a:lstStyle/>
          <a:p>
            <a:pPr>
              <a:defRPr/>
            </a:pPr>
            <a:endParaRPr lang="fr-FR">
              <a:solidFill>
                <a:srgbClr val="000000"/>
              </a:solidFill>
              <a:ea typeface="ＭＳ Ｐゴシック" charset="-128"/>
            </a:endParaRPr>
          </a:p>
        </p:txBody>
      </p:sp>
      <p:sp>
        <p:nvSpPr>
          <p:cNvPr id="17" name="Flèche droite 16"/>
          <p:cNvSpPr/>
          <p:nvPr/>
        </p:nvSpPr>
        <p:spPr bwMode="auto">
          <a:xfrm>
            <a:off x="3995738" y="5200650"/>
            <a:ext cx="360362" cy="360363"/>
          </a:xfrm>
          <a:prstGeom prst="rightArrow">
            <a:avLst/>
          </a:prstGeom>
          <a:solidFill>
            <a:srgbClr val="7AB800"/>
          </a:solidFill>
          <a:ln w="9525" cap="flat" cmpd="sng" algn="ctr">
            <a:noFill/>
            <a:prstDash val="solid"/>
            <a:round/>
            <a:headEnd type="none" w="med" len="med"/>
            <a:tailEnd type="none" w="med" len="med"/>
          </a:ln>
          <a:effectLst>
            <a:prstShdw prst="shdw17" dist="17961" dir="2700000">
              <a:schemeClr val="tx1">
                <a:gamma/>
                <a:shade val="60000"/>
                <a:invGamma/>
              </a:schemeClr>
            </a:prstShdw>
          </a:effectLst>
        </p:spPr>
        <p:txBody>
          <a:bodyPr/>
          <a:lstStyle/>
          <a:p>
            <a:pPr>
              <a:defRPr/>
            </a:pPr>
            <a:endParaRPr lang="fr-FR">
              <a:solidFill>
                <a:srgbClr val="000000"/>
              </a:solidFill>
              <a:ea typeface="ＭＳ Ｐゴシック" charset="-128"/>
            </a:endParaRPr>
          </a:p>
        </p:txBody>
      </p:sp>
      <p:sp>
        <p:nvSpPr>
          <p:cNvPr id="18444" name="ZoneTexte 20"/>
          <p:cNvSpPr txBox="1">
            <a:spLocks noChangeArrowheads="1"/>
          </p:cNvSpPr>
          <p:nvPr/>
        </p:nvSpPr>
        <p:spPr bwMode="auto">
          <a:xfrm>
            <a:off x="298450" y="906463"/>
            <a:ext cx="3276600" cy="400050"/>
          </a:xfrm>
          <a:prstGeom prst="rect">
            <a:avLst/>
          </a:prstGeom>
          <a:noFill/>
          <a:ln w="9525">
            <a:noFill/>
            <a:miter lim="800000"/>
            <a:headEnd/>
            <a:tailEnd/>
          </a:ln>
        </p:spPr>
        <p:txBody>
          <a:bodyPr>
            <a:spAutoFit/>
          </a:bodyPr>
          <a:lstStyle/>
          <a:p>
            <a:pPr algn="ctr"/>
            <a:r>
              <a:rPr lang="fr-FR" sz="2000" b="1">
                <a:solidFill>
                  <a:srgbClr val="000000"/>
                </a:solidFill>
              </a:rPr>
              <a:t>Constats du bilan</a:t>
            </a:r>
          </a:p>
        </p:txBody>
      </p:sp>
      <p:sp>
        <p:nvSpPr>
          <p:cNvPr id="18445" name="ZoneTexte 21"/>
          <p:cNvSpPr txBox="1">
            <a:spLocks noChangeArrowheads="1"/>
          </p:cNvSpPr>
          <p:nvPr/>
        </p:nvSpPr>
        <p:spPr bwMode="auto">
          <a:xfrm>
            <a:off x="5040313" y="906463"/>
            <a:ext cx="3276600" cy="400050"/>
          </a:xfrm>
          <a:prstGeom prst="rect">
            <a:avLst/>
          </a:prstGeom>
          <a:noFill/>
          <a:ln w="9525">
            <a:noFill/>
            <a:miter lim="800000"/>
            <a:headEnd/>
            <a:tailEnd/>
          </a:ln>
        </p:spPr>
        <p:txBody>
          <a:bodyPr>
            <a:spAutoFit/>
          </a:bodyPr>
          <a:lstStyle/>
          <a:p>
            <a:pPr algn="ctr"/>
            <a:r>
              <a:rPr lang="fr-FR" sz="2000" b="1">
                <a:solidFill>
                  <a:srgbClr val="000000"/>
                </a:solidFill>
              </a:rPr>
              <a:t>Principes directeurs</a:t>
            </a: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Espace réservé du contenu 5"/>
          <p:cNvGraphicFramePr>
            <a:graphicFrameLocks noGrp="1"/>
          </p:cNvGraphicFramePr>
          <p:nvPr>
            <p:ph idx="1"/>
          </p:nvPr>
        </p:nvGraphicFramePr>
        <p:xfrm>
          <a:off x="179512" y="942975"/>
          <a:ext cx="8713663" cy="55959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itre 1"/>
          <p:cNvSpPr txBox="1">
            <a:spLocks/>
          </p:cNvSpPr>
          <p:nvPr/>
        </p:nvSpPr>
        <p:spPr bwMode="auto">
          <a:xfrm>
            <a:off x="179388" y="822325"/>
            <a:ext cx="8281987" cy="474663"/>
          </a:xfrm>
          <a:prstGeom prst="rect">
            <a:avLst/>
          </a:prstGeom>
          <a:noFill/>
          <a:ln>
            <a:noFill/>
          </a:ln>
          <a:extLst/>
        </p:spPr>
        <p:txBody>
          <a:bodyPr anchor="ctr"/>
          <a:lstStyle>
            <a:lvl1pPr algn="l" rtl="0" eaLnBrk="0" fontAlgn="base" hangingPunct="0">
              <a:spcBef>
                <a:spcPct val="0"/>
              </a:spcBef>
              <a:spcAft>
                <a:spcPct val="0"/>
              </a:spcAft>
              <a:defRPr sz="2000" b="1">
                <a:solidFill>
                  <a:srgbClr val="7AB800"/>
                </a:solidFill>
                <a:latin typeface="+mj-lt"/>
                <a:ea typeface="+mj-ea"/>
                <a:cs typeface="ＭＳ Ｐゴシック" charset="0"/>
              </a:defRPr>
            </a:lvl1pPr>
            <a:lvl2pPr algn="l" rtl="0" eaLnBrk="0" fontAlgn="base" hangingPunct="0">
              <a:spcBef>
                <a:spcPct val="0"/>
              </a:spcBef>
              <a:spcAft>
                <a:spcPct val="0"/>
              </a:spcAft>
              <a:defRPr sz="2000" b="1">
                <a:solidFill>
                  <a:srgbClr val="7AB800"/>
                </a:solidFill>
                <a:latin typeface="Arial" charset="0"/>
                <a:ea typeface="ＭＳ Ｐゴシック" charset="-128"/>
                <a:cs typeface="ＭＳ Ｐゴシック" charset="0"/>
              </a:defRPr>
            </a:lvl2pPr>
            <a:lvl3pPr algn="l" rtl="0" eaLnBrk="0" fontAlgn="base" hangingPunct="0">
              <a:spcBef>
                <a:spcPct val="0"/>
              </a:spcBef>
              <a:spcAft>
                <a:spcPct val="0"/>
              </a:spcAft>
              <a:defRPr sz="2000" b="1">
                <a:solidFill>
                  <a:srgbClr val="7AB800"/>
                </a:solidFill>
                <a:latin typeface="Arial" charset="0"/>
                <a:ea typeface="ＭＳ Ｐゴシック" charset="-128"/>
                <a:cs typeface="ＭＳ Ｐゴシック" charset="0"/>
              </a:defRPr>
            </a:lvl3pPr>
            <a:lvl4pPr algn="l" rtl="0" eaLnBrk="0" fontAlgn="base" hangingPunct="0">
              <a:spcBef>
                <a:spcPct val="0"/>
              </a:spcBef>
              <a:spcAft>
                <a:spcPct val="0"/>
              </a:spcAft>
              <a:defRPr sz="2000" b="1">
                <a:solidFill>
                  <a:srgbClr val="7AB800"/>
                </a:solidFill>
                <a:latin typeface="Arial" charset="0"/>
                <a:ea typeface="ＭＳ Ｐゴシック" charset="-128"/>
                <a:cs typeface="ＭＳ Ｐゴシック" charset="0"/>
              </a:defRPr>
            </a:lvl4pPr>
            <a:lvl5pPr algn="l" rtl="0" eaLnBrk="0" fontAlgn="base" hangingPunct="0">
              <a:spcBef>
                <a:spcPct val="0"/>
              </a:spcBef>
              <a:spcAft>
                <a:spcPct val="0"/>
              </a:spcAft>
              <a:defRPr sz="2000" b="1">
                <a:solidFill>
                  <a:srgbClr val="7AB800"/>
                </a:solidFill>
                <a:latin typeface="Arial" charset="0"/>
                <a:ea typeface="ＭＳ Ｐゴシック" charset="-128"/>
                <a:cs typeface="ＭＳ Ｐゴシック" charset="0"/>
              </a:defRPr>
            </a:lvl5pPr>
            <a:lvl6pPr marL="457200" algn="l" rtl="0" eaLnBrk="0" fontAlgn="base" hangingPunct="0">
              <a:spcBef>
                <a:spcPct val="0"/>
              </a:spcBef>
              <a:spcAft>
                <a:spcPct val="0"/>
              </a:spcAft>
              <a:defRPr sz="2000" b="1">
                <a:solidFill>
                  <a:srgbClr val="7AB800"/>
                </a:solidFill>
                <a:latin typeface="Arial" charset="0"/>
                <a:ea typeface="ＭＳ Ｐゴシック" charset="-128"/>
              </a:defRPr>
            </a:lvl6pPr>
            <a:lvl7pPr marL="914400" algn="l" rtl="0" eaLnBrk="0" fontAlgn="base" hangingPunct="0">
              <a:spcBef>
                <a:spcPct val="0"/>
              </a:spcBef>
              <a:spcAft>
                <a:spcPct val="0"/>
              </a:spcAft>
              <a:defRPr sz="2000" b="1">
                <a:solidFill>
                  <a:srgbClr val="7AB800"/>
                </a:solidFill>
                <a:latin typeface="Arial" charset="0"/>
                <a:ea typeface="ＭＳ Ｐゴシック" charset="-128"/>
              </a:defRPr>
            </a:lvl7pPr>
            <a:lvl8pPr marL="1371600" algn="l" rtl="0" eaLnBrk="0" fontAlgn="base" hangingPunct="0">
              <a:spcBef>
                <a:spcPct val="0"/>
              </a:spcBef>
              <a:spcAft>
                <a:spcPct val="0"/>
              </a:spcAft>
              <a:defRPr sz="2000" b="1">
                <a:solidFill>
                  <a:srgbClr val="7AB800"/>
                </a:solidFill>
                <a:latin typeface="Arial" charset="0"/>
                <a:ea typeface="ＭＳ Ｐゴシック" charset="-128"/>
              </a:defRPr>
            </a:lvl8pPr>
            <a:lvl9pPr marL="1828800" algn="l" rtl="0" eaLnBrk="0" fontAlgn="base" hangingPunct="0">
              <a:spcBef>
                <a:spcPct val="0"/>
              </a:spcBef>
              <a:spcAft>
                <a:spcPct val="0"/>
              </a:spcAft>
              <a:defRPr sz="2000" b="1">
                <a:solidFill>
                  <a:srgbClr val="7AB800"/>
                </a:solidFill>
                <a:latin typeface="Arial" charset="0"/>
                <a:ea typeface="ＭＳ Ｐゴシック" charset="-128"/>
              </a:defRPr>
            </a:lvl9pPr>
          </a:lstStyle>
          <a:p>
            <a:pPr>
              <a:defRPr/>
            </a:pPr>
            <a:r>
              <a:rPr lang="fr-FR" dirty="0" smtClean="0">
                <a:solidFill>
                  <a:schemeClr val="tx2">
                    <a:lumMod val="50000"/>
                  </a:schemeClr>
                </a:solidFill>
                <a:cs typeface="+mn-cs"/>
              </a:rPr>
              <a:t>Le cadre régional dans lequel s’inscrivent les CPOM :</a:t>
            </a:r>
            <a:endParaRPr lang="fr-FR" dirty="0">
              <a:solidFill>
                <a:schemeClr val="tx2">
                  <a:lumMod val="50000"/>
                </a:schemeClr>
              </a:solidFill>
              <a:cs typeface="+mn-cs"/>
            </a:endParaRPr>
          </a:p>
        </p:txBody>
      </p:sp>
      <p:sp>
        <p:nvSpPr>
          <p:cNvPr id="19460" name="Titre 1"/>
          <p:cNvSpPr txBox="1">
            <a:spLocks/>
          </p:cNvSpPr>
          <p:nvPr/>
        </p:nvSpPr>
        <p:spPr bwMode="auto">
          <a:xfrm>
            <a:off x="1425575" y="165100"/>
            <a:ext cx="7488238" cy="576263"/>
          </a:xfrm>
          <a:prstGeom prst="rect">
            <a:avLst/>
          </a:prstGeom>
          <a:noFill/>
          <a:ln w="9525">
            <a:noFill/>
            <a:miter lim="800000"/>
            <a:headEnd/>
            <a:tailEnd/>
          </a:ln>
        </p:spPr>
        <p:txBody>
          <a:bodyPr anchor="ctr"/>
          <a:lstStyle/>
          <a:p>
            <a:pPr eaLnBrk="0" hangingPunct="0"/>
            <a:r>
              <a:rPr lang="fr-FR" sz="2000" b="1">
                <a:solidFill>
                  <a:srgbClr val="7AB800"/>
                </a:solidFill>
              </a:rPr>
              <a:t>Enjeux</a:t>
            </a: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re 1"/>
          <p:cNvSpPr>
            <a:spLocks noGrp="1"/>
          </p:cNvSpPr>
          <p:nvPr>
            <p:ph type="title"/>
          </p:nvPr>
        </p:nvSpPr>
        <p:spPr/>
        <p:txBody>
          <a:bodyPr/>
          <a:lstStyle/>
          <a:p>
            <a:r>
              <a:rPr lang="fr-FR" smtClean="0"/>
              <a:t>Enjeux</a:t>
            </a:r>
          </a:p>
        </p:txBody>
      </p:sp>
      <p:sp>
        <p:nvSpPr>
          <p:cNvPr id="3" name="Espace réservé du contenu 2"/>
          <p:cNvSpPr>
            <a:spLocks noGrp="1"/>
          </p:cNvSpPr>
          <p:nvPr>
            <p:ph idx="1"/>
          </p:nvPr>
        </p:nvSpPr>
        <p:spPr>
          <a:xfrm>
            <a:off x="250825" y="1628775"/>
            <a:ext cx="8642350" cy="4968875"/>
          </a:xfrm>
        </p:spPr>
        <p:txBody>
          <a:bodyPr/>
          <a:lstStyle/>
          <a:p>
            <a:pPr marL="993775" lvl="1" indent="-552450" defTabSz="512763" eaLnBrk="1" hangingPunct="1">
              <a:buSzPct val="55000"/>
              <a:buFont typeface="Arial" charset="0"/>
              <a:buBlip>
                <a:blip r:embed="rId3"/>
              </a:buBlip>
              <a:tabLst>
                <a:tab pos="806450" algn="l"/>
                <a:tab pos="1141413" algn="l"/>
                <a:tab pos="5243513" algn="l"/>
              </a:tabLst>
              <a:defRPr/>
            </a:pPr>
            <a:endParaRPr lang="fr-FR" b="1" dirty="0" smtClean="0">
              <a:cs typeface="+mn-cs"/>
            </a:endParaRPr>
          </a:p>
          <a:p>
            <a:pPr marL="993775" lvl="1" indent="-552450" defTabSz="512763" eaLnBrk="1" hangingPunct="1">
              <a:buSzPct val="55000"/>
              <a:buFont typeface="Arial" charset="0"/>
              <a:buBlip>
                <a:blip r:embed="rId3"/>
              </a:buBlip>
              <a:tabLst>
                <a:tab pos="806450" algn="l"/>
                <a:tab pos="1141413" algn="l"/>
                <a:tab pos="5243513" algn="l"/>
              </a:tabLst>
              <a:defRPr/>
            </a:pPr>
            <a:endParaRPr lang="fr-FR" b="1" dirty="0" smtClean="0">
              <a:cs typeface="+mn-cs"/>
            </a:endParaRPr>
          </a:p>
          <a:p>
            <a:pPr marL="993775" lvl="1" indent="-552450" defTabSz="512763" eaLnBrk="1" hangingPunct="1">
              <a:buSzPct val="55000"/>
              <a:buNone/>
              <a:tabLst>
                <a:tab pos="806450" algn="l"/>
                <a:tab pos="1141413" algn="l"/>
                <a:tab pos="5243513" algn="l"/>
              </a:tabLst>
              <a:defRPr/>
            </a:pPr>
            <a:r>
              <a:rPr lang="fr-FR" b="1" dirty="0" smtClean="0">
                <a:cs typeface="+mn-cs"/>
              </a:rPr>
              <a:t>1°Accompagner </a:t>
            </a:r>
            <a:r>
              <a:rPr lang="fr-FR" b="1" dirty="0">
                <a:cs typeface="+mn-cs"/>
              </a:rPr>
              <a:t>la </a:t>
            </a:r>
            <a:r>
              <a:rPr lang="fr-FR" b="1" u="sng" dirty="0">
                <a:cs typeface="+mn-cs"/>
              </a:rPr>
              <a:t>mutation stratégique </a:t>
            </a:r>
            <a:r>
              <a:rPr lang="fr-FR" b="1" dirty="0">
                <a:cs typeface="+mn-cs"/>
              </a:rPr>
              <a:t>des établissements hospitaliers </a:t>
            </a:r>
          </a:p>
          <a:p>
            <a:pPr marL="1255713" indent="-273050">
              <a:buNone/>
              <a:defRPr/>
            </a:pPr>
            <a:endParaRPr lang="fr-FR" sz="1600" dirty="0"/>
          </a:p>
          <a:p>
            <a:pPr marL="993775" lvl="1" indent="-552450" defTabSz="512763" eaLnBrk="1" hangingPunct="1">
              <a:buSzPct val="55000"/>
              <a:buNone/>
              <a:tabLst>
                <a:tab pos="806450" algn="l"/>
                <a:tab pos="1141413" algn="l"/>
                <a:tab pos="5243513" algn="l"/>
              </a:tabLst>
              <a:defRPr/>
            </a:pPr>
            <a:r>
              <a:rPr lang="fr-FR" b="1" dirty="0" smtClean="0">
                <a:cs typeface="+mn-cs"/>
              </a:rPr>
              <a:t>2° Développer des </a:t>
            </a:r>
            <a:r>
              <a:rPr lang="fr-FR" b="1" u="sng" dirty="0" smtClean="0">
                <a:cs typeface="+mn-cs"/>
              </a:rPr>
              <a:t>coopérations</a:t>
            </a:r>
            <a:r>
              <a:rPr lang="fr-FR" b="1" dirty="0" smtClean="0">
                <a:cs typeface="+mn-cs"/>
              </a:rPr>
              <a:t> au </a:t>
            </a:r>
            <a:r>
              <a:rPr lang="fr-FR" b="1" dirty="0">
                <a:cs typeface="+mn-cs"/>
              </a:rPr>
              <a:t>service de la </a:t>
            </a:r>
            <a:r>
              <a:rPr lang="fr-FR" b="1" u="sng" dirty="0">
                <a:cs typeface="+mn-cs"/>
              </a:rPr>
              <a:t>gradation des soins </a:t>
            </a:r>
          </a:p>
          <a:p>
            <a:pPr>
              <a:defRPr/>
            </a:pPr>
            <a:endParaRPr lang="fr-FR" sz="1600" dirty="0"/>
          </a:p>
          <a:p>
            <a:pPr marL="993775" lvl="1" indent="-552450" defTabSz="512763" eaLnBrk="1" hangingPunct="1">
              <a:buSzPct val="55000"/>
              <a:buNone/>
              <a:tabLst>
                <a:tab pos="806450" algn="l"/>
                <a:tab pos="1141413" algn="l"/>
                <a:tab pos="5243513" algn="l"/>
              </a:tabLst>
              <a:defRPr/>
            </a:pPr>
            <a:r>
              <a:rPr lang="fr-FR" b="1" dirty="0" smtClean="0"/>
              <a:t>3°Anticiper la diminution de la </a:t>
            </a:r>
            <a:r>
              <a:rPr lang="fr-FR" b="1" u="sng" dirty="0" smtClean="0"/>
              <a:t>démographie médicale </a:t>
            </a:r>
          </a:p>
          <a:p>
            <a:pPr marL="993775" lvl="1" indent="-552450" defTabSz="512763" eaLnBrk="1" hangingPunct="1">
              <a:buSzPct val="55000"/>
              <a:buBlip>
                <a:blip r:embed="rId3"/>
              </a:buBlip>
              <a:tabLst>
                <a:tab pos="806450" algn="l"/>
                <a:tab pos="1141413" algn="l"/>
                <a:tab pos="5243513" algn="l"/>
              </a:tabLst>
              <a:defRPr/>
            </a:pPr>
            <a:endParaRPr lang="fr-FR" b="1" dirty="0" smtClean="0"/>
          </a:p>
          <a:p>
            <a:pPr marL="993775" lvl="1" indent="-552450" defTabSz="512763" eaLnBrk="1" hangingPunct="1">
              <a:buSzPct val="55000"/>
              <a:buNone/>
              <a:tabLst>
                <a:tab pos="806450" algn="l"/>
                <a:tab pos="1141413" algn="l"/>
                <a:tab pos="5243513" algn="l"/>
              </a:tabLst>
              <a:defRPr/>
            </a:pPr>
            <a:r>
              <a:rPr lang="fr-FR" b="1" dirty="0" smtClean="0"/>
              <a:t>4°Adapter la </a:t>
            </a:r>
            <a:r>
              <a:rPr lang="fr-FR" b="1" u="sng" dirty="0" smtClean="0"/>
              <a:t>stratégie hospitalière</a:t>
            </a:r>
            <a:r>
              <a:rPr lang="fr-FR" b="1" dirty="0" smtClean="0"/>
              <a:t> francilienne au contexte économique</a:t>
            </a:r>
          </a:p>
          <a:p>
            <a:pPr marL="993775" lvl="1" indent="-552450" defTabSz="512763" eaLnBrk="1" hangingPunct="1">
              <a:buSzPct val="55000"/>
              <a:buNone/>
              <a:tabLst>
                <a:tab pos="806450" algn="l"/>
                <a:tab pos="1141413" algn="l"/>
                <a:tab pos="5243513" algn="l"/>
              </a:tabLst>
              <a:defRPr/>
            </a:pPr>
            <a:r>
              <a:rPr lang="fr-FR" b="1" dirty="0" smtClean="0"/>
              <a:t>  </a:t>
            </a:r>
          </a:p>
          <a:p>
            <a:pPr marL="993775" lvl="1" indent="-552450" defTabSz="512763" eaLnBrk="1" hangingPunct="1">
              <a:buSzPct val="55000"/>
              <a:buNone/>
              <a:tabLst>
                <a:tab pos="806450" algn="l"/>
                <a:tab pos="1141413" algn="l"/>
                <a:tab pos="5243513" algn="l"/>
              </a:tabLst>
              <a:defRPr/>
            </a:pPr>
            <a:r>
              <a:rPr lang="fr-FR" b="1" dirty="0" smtClean="0"/>
              <a:t>5°Améliorer la </a:t>
            </a:r>
            <a:r>
              <a:rPr lang="fr-FR" b="1" u="sng" dirty="0" smtClean="0"/>
              <a:t>qualité et sécurité </a:t>
            </a:r>
            <a:r>
              <a:rPr lang="fr-FR" b="1" dirty="0" smtClean="0"/>
              <a:t>des prises en charge </a:t>
            </a:r>
          </a:p>
          <a:p>
            <a:pPr marL="993775" lvl="1" indent="-552450" defTabSz="512763" eaLnBrk="1" hangingPunct="1">
              <a:buSzPct val="55000"/>
              <a:buBlip>
                <a:blip r:embed="rId3"/>
              </a:buBlip>
              <a:tabLst>
                <a:tab pos="806450" algn="l"/>
                <a:tab pos="1141413" algn="l"/>
                <a:tab pos="5243513" algn="l"/>
              </a:tabLst>
              <a:defRPr/>
            </a:pPr>
            <a:endParaRPr lang="fr-FR" b="1" dirty="0" smtClean="0">
              <a:solidFill>
                <a:srgbClr val="000000"/>
              </a:solidFill>
            </a:endParaRPr>
          </a:p>
          <a:p>
            <a:pPr marL="1255713" indent="-273050">
              <a:buFont typeface="Wingdings" pitchFamily="2" charset="2"/>
              <a:buChar char="Ø"/>
              <a:defRPr/>
            </a:pPr>
            <a:endParaRPr lang="fr-FR" sz="1600" b="0" dirty="0" smtClean="0"/>
          </a:p>
          <a:p>
            <a:pPr>
              <a:defRPr/>
            </a:pPr>
            <a:endParaRPr lang="fr-FR" sz="1600" dirty="0"/>
          </a:p>
        </p:txBody>
      </p:sp>
      <p:sp>
        <p:nvSpPr>
          <p:cNvPr id="4" name="Titre 1"/>
          <p:cNvSpPr txBox="1">
            <a:spLocks/>
          </p:cNvSpPr>
          <p:nvPr/>
        </p:nvSpPr>
        <p:spPr bwMode="auto">
          <a:xfrm>
            <a:off x="404813" y="1127919"/>
            <a:ext cx="8281987" cy="474662"/>
          </a:xfrm>
          <a:prstGeom prst="rect">
            <a:avLst/>
          </a:prstGeom>
          <a:noFill/>
          <a:ln>
            <a:noFill/>
          </a:ln>
          <a:extLst/>
        </p:spPr>
        <p:txBody>
          <a:bodyPr anchor="ctr"/>
          <a:lstStyle>
            <a:lvl1pPr algn="l" rtl="0" eaLnBrk="0" fontAlgn="base" hangingPunct="0">
              <a:spcBef>
                <a:spcPct val="0"/>
              </a:spcBef>
              <a:spcAft>
                <a:spcPct val="0"/>
              </a:spcAft>
              <a:defRPr sz="2000" b="1">
                <a:solidFill>
                  <a:srgbClr val="7AB800"/>
                </a:solidFill>
                <a:latin typeface="+mj-lt"/>
                <a:ea typeface="+mj-ea"/>
                <a:cs typeface="ＭＳ Ｐゴシック" charset="0"/>
              </a:defRPr>
            </a:lvl1pPr>
            <a:lvl2pPr algn="l" rtl="0" eaLnBrk="0" fontAlgn="base" hangingPunct="0">
              <a:spcBef>
                <a:spcPct val="0"/>
              </a:spcBef>
              <a:spcAft>
                <a:spcPct val="0"/>
              </a:spcAft>
              <a:defRPr sz="2000" b="1">
                <a:solidFill>
                  <a:srgbClr val="7AB800"/>
                </a:solidFill>
                <a:latin typeface="Arial" charset="0"/>
                <a:ea typeface="ＭＳ Ｐゴシック" charset="-128"/>
                <a:cs typeface="ＭＳ Ｐゴシック" charset="0"/>
              </a:defRPr>
            </a:lvl2pPr>
            <a:lvl3pPr algn="l" rtl="0" eaLnBrk="0" fontAlgn="base" hangingPunct="0">
              <a:spcBef>
                <a:spcPct val="0"/>
              </a:spcBef>
              <a:spcAft>
                <a:spcPct val="0"/>
              </a:spcAft>
              <a:defRPr sz="2000" b="1">
                <a:solidFill>
                  <a:srgbClr val="7AB800"/>
                </a:solidFill>
                <a:latin typeface="Arial" charset="0"/>
                <a:ea typeface="ＭＳ Ｐゴシック" charset="-128"/>
                <a:cs typeface="ＭＳ Ｐゴシック" charset="0"/>
              </a:defRPr>
            </a:lvl3pPr>
            <a:lvl4pPr algn="l" rtl="0" eaLnBrk="0" fontAlgn="base" hangingPunct="0">
              <a:spcBef>
                <a:spcPct val="0"/>
              </a:spcBef>
              <a:spcAft>
                <a:spcPct val="0"/>
              </a:spcAft>
              <a:defRPr sz="2000" b="1">
                <a:solidFill>
                  <a:srgbClr val="7AB800"/>
                </a:solidFill>
                <a:latin typeface="Arial" charset="0"/>
                <a:ea typeface="ＭＳ Ｐゴシック" charset="-128"/>
                <a:cs typeface="ＭＳ Ｐゴシック" charset="0"/>
              </a:defRPr>
            </a:lvl4pPr>
            <a:lvl5pPr algn="l" rtl="0" eaLnBrk="0" fontAlgn="base" hangingPunct="0">
              <a:spcBef>
                <a:spcPct val="0"/>
              </a:spcBef>
              <a:spcAft>
                <a:spcPct val="0"/>
              </a:spcAft>
              <a:defRPr sz="2000" b="1">
                <a:solidFill>
                  <a:srgbClr val="7AB800"/>
                </a:solidFill>
                <a:latin typeface="Arial" charset="0"/>
                <a:ea typeface="ＭＳ Ｐゴシック" charset="-128"/>
                <a:cs typeface="ＭＳ Ｐゴシック" charset="0"/>
              </a:defRPr>
            </a:lvl5pPr>
            <a:lvl6pPr marL="457200" algn="l" rtl="0" eaLnBrk="0" fontAlgn="base" hangingPunct="0">
              <a:spcBef>
                <a:spcPct val="0"/>
              </a:spcBef>
              <a:spcAft>
                <a:spcPct val="0"/>
              </a:spcAft>
              <a:defRPr sz="2000" b="1">
                <a:solidFill>
                  <a:srgbClr val="7AB800"/>
                </a:solidFill>
                <a:latin typeface="Arial" charset="0"/>
                <a:ea typeface="ＭＳ Ｐゴシック" charset="-128"/>
              </a:defRPr>
            </a:lvl6pPr>
            <a:lvl7pPr marL="914400" algn="l" rtl="0" eaLnBrk="0" fontAlgn="base" hangingPunct="0">
              <a:spcBef>
                <a:spcPct val="0"/>
              </a:spcBef>
              <a:spcAft>
                <a:spcPct val="0"/>
              </a:spcAft>
              <a:defRPr sz="2000" b="1">
                <a:solidFill>
                  <a:srgbClr val="7AB800"/>
                </a:solidFill>
                <a:latin typeface="Arial" charset="0"/>
                <a:ea typeface="ＭＳ Ｐゴシック" charset="-128"/>
              </a:defRPr>
            </a:lvl7pPr>
            <a:lvl8pPr marL="1371600" algn="l" rtl="0" eaLnBrk="0" fontAlgn="base" hangingPunct="0">
              <a:spcBef>
                <a:spcPct val="0"/>
              </a:spcBef>
              <a:spcAft>
                <a:spcPct val="0"/>
              </a:spcAft>
              <a:defRPr sz="2000" b="1">
                <a:solidFill>
                  <a:srgbClr val="7AB800"/>
                </a:solidFill>
                <a:latin typeface="Arial" charset="0"/>
                <a:ea typeface="ＭＳ Ｐゴシック" charset="-128"/>
              </a:defRPr>
            </a:lvl8pPr>
            <a:lvl9pPr marL="1828800" algn="l" rtl="0" eaLnBrk="0" fontAlgn="base" hangingPunct="0">
              <a:spcBef>
                <a:spcPct val="0"/>
              </a:spcBef>
              <a:spcAft>
                <a:spcPct val="0"/>
              </a:spcAft>
              <a:defRPr sz="2000" b="1">
                <a:solidFill>
                  <a:srgbClr val="7AB800"/>
                </a:solidFill>
                <a:latin typeface="Arial" charset="0"/>
                <a:ea typeface="ＭＳ Ｐゴシック" charset="-128"/>
              </a:defRPr>
            </a:lvl9pPr>
          </a:lstStyle>
          <a:p>
            <a:pPr algn="ctr">
              <a:defRPr/>
            </a:pPr>
            <a:r>
              <a:rPr lang="fr-FR" sz="2400" dirty="0" smtClean="0">
                <a:solidFill>
                  <a:schemeClr val="tx2">
                    <a:lumMod val="50000"/>
                  </a:schemeClr>
                </a:solidFill>
                <a:cs typeface="+mn-cs"/>
              </a:rPr>
              <a:t>Le cadre régional dans lequel s’inscrivent les CPOM </a:t>
            </a:r>
            <a:endParaRPr lang="fr-FR" dirty="0">
              <a:solidFill>
                <a:schemeClr val="tx2">
                  <a:lumMod val="50000"/>
                </a:schemeClr>
              </a:solidFill>
              <a:cs typeface="+mn-cs"/>
            </a:endParaRP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re 1"/>
          <p:cNvSpPr>
            <a:spLocks noGrp="1"/>
          </p:cNvSpPr>
          <p:nvPr>
            <p:ph type="title"/>
          </p:nvPr>
        </p:nvSpPr>
        <p:spPr/>
        <p:txBody>
          <a:bodyPr/>
          <a:lstStyle/>
          <a:p>
            <a:r>
              <a:rPr lang="fr-FR" dirty="0" smtClean="0"/>
              <a:t>Enjeux</a:t>
            </a:r>
          </a:p>
        </p:txBody>
      </p:sp>
      <p:sp>
        <p:nvSpPr>
          <p:cNvPr id="3" name="Espace réservé du contenu 2"/>
          <p:cNvSpPr>
            <a:spLocks noGrp="1"/>
          </p:cNvSpPr>
          <p:nvPr>
            <p:ph idx="1"/>
          </p:nvPr>
        </p:nvSpPr>
        <p:spPr>
          <a:xfrm>
            <a:off x="0" y="1365250"/>
            <a:ext cx="9144000" cy="5108575"/>
          </a:xfrm>
        </p:spPr>
        <p:txBody>
          <a:bodyPr/>
          <a:lstStyle/>
          <a:p>
            <a:pPr marL="1435100" indent="-1074738" algn="ctr" defTabSz="512763" eaLnBrk="1" hangingPunct="1">
              <a:buNone/>
              <a:tabLst>
                <a:tab pos="806450" algn="l"/>
                <a:tab pos="1141413" algn="l"/>
                <a:tab pos="5243513" algn="l"/>
              </a:tabLst>
              <a:defRPr/>
            </a:pPr>
            <a:endParaRPr lang="fr-FR" sz="2000" u="sng" dirty="0" smtClean="0"/>
          </a:p>
          <a:p>
            <a:pPr marL="1435100" indent="-1074738" defTabSz="512763" eaLnBrk="1" hangingPunct="1">
              <a:buNone/>
              <a:tabLst>
                <a:tab pos="806450" algn="l"/>
                <a:tab pos="1141413" algn="l"/>
                <a:tab pos="5243513" algn="l"/>
              </a:tabLst>
              <a:defRPr/>
            </a:pPr>
            <a:endParaRPr lang="fr-FR" sz="2000" u="sng" dirty="0" smtClean="0"/>
          </a:p>
          <a:p>
            <a:pPr marL="1435100" indent="-1074738" defTabSz="512763" eaLnBrk="1" hangingPunct="1">
              <a:buNone/>
              <a:tabLst>
                <a:tab pos="806450" algn="l"/>
                <a:tab pos="1141413" algn="l"/>
                <a:tab pos="5243513" algn="l"/>
              </a:tabLst>
              <a:defRPr/>
            </a:pPr>
            <a:endParaRPr lang="fr-FR" sz="2000" u="sng" dirty="0"/>
          </a:p>
          <a:p>
            <a:pPr marL="1435100" indent="-1074738" defTabSz="512763" eaLnBrk="1" hangingPunct="1">
              <a:buNone/>
              <a:tabLst>
                <a:tab pos="806450" algn="l"/>
                <a:tab pos="1141413" algn="l"/>
                <a:tab pos="5243513" algn="l"/>
              </a:tabLst>
              <a:defRPr/>
            </a:pPr>
            <a:r>
              <a:rPr lang="fr-FR" sz="2000" u="sng" dirty="0" smtClean="0"/>
              <a:t>L’organisation </a:t>
            </a:r>
            <a:r>
              <a:rPr lang="fr-FR" sz="2000" u="sng" dirty="0" smtClean="0"/>
              <a:t>de l’offre de santé </a:t>
            </a:r>
          </a:p>
          <a:p>
            <a:pPr marL="1435100" indent="-1074738" algn="ctr" defTabSz="512763" eaLnBrk="1" hangingPunct="1">
              <a:buNone/>
              <a:tabLst>
                <a:tab pos="806450" algn="l"/>
                <a:tab pos="1141413" algn="l"/>
                <a:tab pos="5243513" algn="l"/>
              </a:tabLst>
              <a:defRPr/>
            </a:pPr>
            <a:r>
              <a:rPr lang="fr-FR" sz="2000" dirty="0" smtClean="0"/>
              <a:t>logique de coopération privilégiée</a:t>
            </a:r>
          </a:p>
          <a:p>
            <a:pPr marL="1435100" indent="-1074738" defTabSz="512763" eaLnBrk="1" hangingPunct="1">
              <a:buNone/>
              <a:tabLst>
                <a:tab pos="806450" algn="l"/>
                <a:tab pos="1141413" algn="l"/>
                <a:tab pos="5243513" algn="l"/>
              </a:tabLst>
              <a:defRPr/>
            </a:pPr>
            <a:endParaRPr lang="fr-FR" sz="1200" dirty="0" smtClean="0"/>
          </a:p>
          <a:p>
            <a:pPr marL="993775" lvl="1" indent="-552450" defTabSz="512763" eaLnBrk="1" hangingPunct="1">
              <a:buSzPct val="55000"/>
              <a:buNone/>
              <a:tabLst>
                <a:tab pos="806450" algn="l"/>
                <a:tab pos="1141413" algn="l"/>
                <a:tab pos="5243513" algn="l"/>
              </a:tabLst>
              <a:defRPr/>
            </a:pPr>
            <a:endParaRPr lang="fr-FR" b="1" dirty="0" smtClean="0">
              <a:solidFill>
                <a:srgbClr val="7AB800"/>
              </a:solidFill>
            </a:endParaRPr>
          </a:p>
          <a:p>
            <a:pPr marL="993775" lvl="1" indent="-552450" defTabSz="512763" eaLnBrk="1" hangingPunct="1">
              <a:buSzPct val="55000"/>
              <a:buNone/>
              <a:tabLst>
                <a:tab pos="806450" algn="l"/>
                <a:tab pos="1141413" algn="l"/>
                <a:tab pos="5243513" algn="l"/>
              </a:tabLst>
              <a:defRPr/>
            </a:pPr>
            <a:r>
              <a:rPr lang="fr-FR" sz="2000" b="1" u="sng" dirty="0" smtClean="0"/>
              <a:t>L’optimisation des parcours de santé</a:t>
            </a:r>
          </a:p>
          <a:p>
            <a:pPr marL="993775" lvl="1" indent="-552450" algn="ctr" defTabSz="512763" eaLnBrk="1" hangingPunct="1">
              <a:buSzPct val="55000"/>
              <a:buNone/>
              <a:tabLst>
                <a:tab pos="806450" algn="l"/>
                <a:tab pos="1141413" algn="l"/>
                <a:tab pos="5243513" algn="l"/>
              </a:tabLst>
              <a:defRPr/>
            </a:pPr>
            <a:r>
              <a:rPr lang="fr-FR" sz="1800" dirty="0" smtClean="0"/>
              <a:t>Accès, offre de soins , prévention démographie des professionnels …</a:t>
            </a:r>
          </a:p>
          <a:p>
            <a:pPr marL="993775" lvl="1" indent="-552450" algn="ctr" defTabSz="512763" eaLnBrk="1" hangingPunct="1">
              <a:buSzPct val="55000"/>
              <a:buNone/>
              <a:tabLst>
                <a:tab pos="806450" algn="l"/>
                <a:tab pos="1141413" algn="l"/>
                <a:tab pos="5243513" algn="l"/>
              </a:tabLst>
              <a:defRPr/>
            </a:pPr>
            <a:endParaRPr lang="fr-FR" sz="2000" b="1" u="sng" dirty="0" smtClean="0"/>
          </a:p>
          <a:p>
            <a:pPr marL="990600" indent="-630238" algn="ctr" defTabSz="512763" eaLnBrk="1" hangingPunct="1">
              <a:spcBef>
                <a:spcPts val="600"/>
              </a:spcBef>
              <a:buNone/>
              <a:tabLst>
                <a:tab pos="5243513" algn="l"/>
              </a:tabLst>
              <a:defRPr/>
            </a:pPr>
            <a:endParaRPr lang="fr-FR" sz="1400" dirty="0" smtClean="0">
              <a:solidFill>
                <a:srgbClr val="7AB800"/>
              </a:solidFill>
            </a:endParaRPr>
          </a:p>
          <a:p>
            <a:pPr marL="990600" indent="0" algn="just" defTabSz="512763" eaLnBrk="1" hangingPunct="1">
              <a:spcBef>
                <a:spcPts val="600"/>
              </a:spcBef>
              <a:buFontTx/>
              <a:buChar char="-"/>
              <a:tabLst>
                <a:tab pos="5243513" algn="l"/>
              </a:tabLst>
              <a:defRPr/>
            </a:pPr>
            <a:endParaRPr lang="fr-FR" sz="1600" dirty="0" smtClean="0">
              <a:solidFill>
                <a:srgbClr val="7AB800"/>
              </a:solidFill>
            </a:endParaRPr>
          </a:p>
          <a:p>
            <a:pPr marL="993775" lvl="1" indent="-552450" algn="ctr" defTabSz="512763" eaLnBrk="1" hangingPunct="1">
              <a:buSzPct val="55000"/>
              <a:buNone/>
              <a:tabLst>
                <a:tab pos="806450" algn="l"/>
                <a:tab pos="1141413" algn="l"/>
                <a:tab pos="5243513" algn="l"/>
              </a:tabLst>
              <a:defRPr/>
            </a:pPr>
            <a:endParaRPr lang="fr-FR" sz="2000" b="1" u="sng" dirty="0" smtClean="0"/>
          </a:p>
          <a:p>
            <a:pPr marL="993775" lvl="1" indent="-552450" algn="ctr" defTabSz="512763" eaLnBrk="1" hangingPunct="1">
              <a:buSzPct val="55000"/>
              <a:buNone/>
              <a:tabLst>
                <a:tab pos="806450" algn="l"/>
                <a:tab pos="1141413" algn="l"/>
                <a:tab pos="5243513" algn="l"/>
              </a:tabLst>
              <a:defRPr/>
            </a:pPr>
            <a:endParaRPr lang="fr-FR" sz="2000" b="1" u="sng" dirty="0" smtClean="0">
              <a:solidFill>
                <a:srgbClr val="7AB800"/>
              </a:solidFill>
            </a:endParaRPr>
          </a:p>
          <a:p>
            <a:pPr marL="993775" lvl="1" indent="-552450" algn="ctr" defTabSz="512763" eaLnBrk="1" hangingPunct="1">
              <a:buSzPct val="55000"/>
              <a:buNone/>
              <a:tabLst>
                <a:tab pos="806450" algn="l"/>
                <a:tab pos="1141413" algn="l"/>
                <a:tab pos="5243513" algn="l"/>
              </a:tabLst>
              <a:defRPr/>
            </a:pPr>
            <a:endParaRPr lang="fr-FR" b="1" dirty="0" smtClean="0">
              <a:solidFill>
                <a:srgbClr val="7AB800"/>
              </a:solidFill>
            </a:endParaRPr>
          </a:p>
          <a:p>
            <a:pPr marL="990600" indent="-630238" defTabSz="512763" eaLnBrk="1" hangingPunct="1">
              <a:buNone/>
              <a:tabLst>
                <a:tab pos="806450" algn="l"/>
              </a:tabLst>
              <a:defRPr/>
            </a:pPr>
            <a:r>
              <a:rPr lang="fr-FR" sz="1600" b="0" dirty="0" smtClean="0">
                <a:solidFill>
                  <a:schemeClr val="tx2">
                    <a:lumMod val="50000"/>
                  </a:schemeClr>
                </a:solidFill>
              </a:rPr>
              <a:t>	</a:t>
            </a:r>
            <a:endParaRPr lang="fr-FR" sz="1200" dirty="0" smtClean="0"/>
          </a:p>
          <a:p>
            <a:pPr marL="993775" lvl="1" indent="-552450" defTabSz="512763" eaLnBrk="1" hangingPunct="1">
              <a:buSzPct val="55000"/>
              <a:buNone/>
              <a:tabLst>
                <a:tab pos="806450" algn="l"/>
                <a:tab pos="1141413" algn="l"/>
                <a:tab pos="5243513" algn="l"/>
              </a:tabLst>
              <a:defRPr/>
            </a:pPr>
            <a:endParaRPr lang="fr-FR" dirty="0" smtClean="0">
              <a:solidFill>
                <a:srgbClr val="7AB800"/>
              </a:solidFill>
            </a:endParaRPr>
          </a:p>
          <a:p>
            <a:pPr marL="993775" lvl="1" indent="-552450" defTabSz="512763" eaLnBrk="1" hangingPunct="1">
              <a:buSzPct val="55000"/>
              <a:buNone/>
              <a:tabLst>
                <a:tab pos="806450" algn="l"/>
                <a:tab pos="1141413" algn="l"/>
                <a:tab pos="5243513" algn="l"/>
              </a:tabLst>
              <a:defRPr/>
            </a:pPr>
            <a:endParaRPr lang="fr-FR" sz="1600" dirty="0"/>
          </a:p>
        </p:txBody>
      </p:sp>
      <p:sp>
        <p:nvSpPr>
          <p:cNvPr id="4" name="Titre 1"/>
          <p:cNvSpPr txBox="1">
            <a:spLocks/>
          </p:cNvSpPr>
          <p:nvPr/>
        </p:nvSpPr>
        <p:spPr bwMode="auto">
          <a:xfrm>
            <a:off x="149490" y="921227"/>
            <a:ext cx="8281987" cy="474662"/>
          </a:xfrm>
          <a:prstGeom prst="rect">
            <a:avLst/>
          </a:prstGeom>
          <a:noFill/>
          <a:ln>
            <a:noFill/>
          </a:ln>
          <a:extLst/>
        </p:spPr>
        <p:txBody>
          <a:bodyPr anchor="ctr"/>
          <a:lstStyle>
            <a:lvl1pPr algn="l" rtl="0" eaLnBrk="0" fontAlgn="base" hangingPunct="0">
              <a:spcBef>
                <a:spcPct val="0"/>
              </a:spcBef>
              <a:spcAft>
                <a:spcPct val="0"/>
              </a:spcAft>
              <a:defRPr sz="2000" b="1">
                <a:solidFill>
                  <a:srgbClr val="7AB800"/>
                </a:solidFill>
                <a:latin typeface="+mj-lt"/>
                <a:ea typeface="+mj-ea"/>
                <a:cs typeface="ＭＳ Ｐゴシック" charset="0"/>
              </a:defRPr>
            </a:lvl1pPr>
            <a:lvl2pPr algn="l" rtl="0" eaLnBrk="0" fontAlgn="base" hangingPunct="0">
              <a:spcBef>
                <a:spcPct val="0"/>
              </a:spcBef>
              <a:spcAft>
                <a:spcPct val="0"/>
              </a:spcAft>
              <a:defRPr sz="2000" b="1">
                <a:solidFill>
                  <a:srgbClr val="7AB800"/>
                </a:solidFill>
                <a:latin typeface="Arial" charset="0"/>
                <a:ea typeface="ＭＳ Ｐゴシック" charset="-128"/>
                <a:cs typeface="ＭＳ Ｐゴシック" charset="0"/>
              </a:defRPr>
            </a:lvl2pPr>
            <a:lvl3pPr algn="l" rtl="0" eaLnBrk="0" fontAlgn="base" hangingPunct="0">
              <a:spcBef>
                <a:spcPct val="0"/>
              </a:spcBef>
              <a:spcAft>
                <a:spcPct val="0"/>
              </a:spcAft>
              <a:defRPr sz="2000" b="1">
                <a:solidFill>
                  <a:srgbClr val="7AB800"/>
                </a:solidFill>
                <a:latin typeface="Arial" charset="0"/>
                <a:ea typeface="ＭＳ Ｐゴシック" charset="-128"/>
                <a:cs typeface="ＭＳ Ｐゴシック" charset="0"/>
              </a:defRPr>
            </a:lvl3pPr>
            <a:lvl4pPr algn="l" rtl="0" eaLnBrk="0" fontAlgn="base" hangingPunct="0">
              <a:spcBef>
                <a:spcPct val="0"/>
              </a:spcBef>
              <a:spcAft>
                <a:spcPct val="0"/>
              </a:spcAft>
              <a:defRPr sz="2000" b="1">
                <a:solidFill>
                  <a:srgbClr val="7AB800"/>
                </a:solidFill>
                <a:latin typeface="Arial" charset="0"/>
                <a:ea typeface="ＭＳ Ｐゴシック" charset="-128"/>
                <a:cs typeface="ＭＳ Ｐゴシック" charset="0"/>
              </a:defRPr>
            </a:lvl4pPr>
            <a:lvl5pPr algn="l" rtl="0" eaLnBrk="0" fontAlgn="base" hangingPunct="0">
              <a:spcBef>
                <a:spcPct val="0"/>
              </a:spcBef>
              <a:spcAft>
                <a:spcPct val="0"/>
              </a:spcAft>
              <a:defRPr sz="2000" b="1">
                <a:solidFill>
                  <a:srgbClr val="7AB800"/>
                </a:solidFill>
                <a:latin typeface="Arial" charset="0"/>
                <a:ea typeface="ＭＳ Ｐゴシック" charset="-128"/>
                <a:cs typeface="ＭＳ Ｐゴシック" charset="0"/>
              </a:defRPr>
            </a:lvl5pPr>
            <a:lvl6pPr marL="457200" algn="l" rtl="0" eaLnBrk="0" fontAlgn="base" hangingPunct="0">
              <a:spcBef>
                <a:spcPct val="0"/>
              </a:spcBef>
              <a:spcAft>
                <a:spcPct val="0"/>
              </a:spcAft>
              <a:defRPr sz="2000" b="1">
                <a:solidFill>
                  <a:srgbClr val="7AB800"/>
                </a:solidFill>
                <a:latin typeface="Arial" charset="0"/>
                <a:ea typeface="ＭＳ Ｐゴシック" charset="-128"/>
              </a:defRPr>
            </a:lvl6pPr>
            <a:lvl7pPr marL="914400" algn="l" rtl="0" eaLnBrk="0" fontAlgn="base" hangingPunct="0">
              <a:spcBef>
                <a:spcPct val="0"/>
              </a:spcBef>
              <a:spcAft>
                <a:spcPct val="0"/>
              </a:spcAft>
              <a:defRPr sz="2000" b="1">
                <a:solidFill>
                  <a:srgbClr val="7AB800"/>
                </a:solidFill>
                <a:latin typeface="Arial" charset="0"/>
                <a:ea typeface="ＭＳ Ｐゴシック" charset="-128"/>
              </a:defRPr>
            </a:lvl7pPr>
            <a:lvl8pPr marL="1371600" algn="l" rtl="0" eaLnBrk="0" fontAlgn="base" hangingPunct="0">
              <a:spcBef>
                <a:spcPct val="0"/>
              </a:spcBef>
              <a:spcAft>
                <a:spcPct val="0"/>
              </a:spcAft>
              <a:defRPr sz="2000" b="1">
                <a:solidFill>
                  <a:srgbClr val="7AB800"/>
                </a:solidFill>
                <a:latin typeface="Arial" charset="0"/>
                <a:ea typeface="ＭＳ Ｐゴシック" charset="-128"/>
              </a:defRPr>
            </a:lvl8pPr>
            <a:lvl9pPr marL="1828800" algn="l" rtl="0" eaLnBrk="0" fontAlgn="base" hangingPunct="0">
              <a:spcBef>
                <a:spcPct val="0"/>
              </a:spcBef>
              <a:spcAft>
                <a:spcPct val="0"/>
              </a:spcAft>
              <a:defRPr sz="2000" b="1">
                <a:solidFill>
                  <a:srgbClr val="7AB800"/>
                </a:solidFill>
                <a:latin typeface="Arial" charset="0"/>
                <a:ea typeface="ＭＳ Ｐゴシック" charset="-128"/>
              </a:defRPr>
            </a:lvl9pPr>
          </a:lstStyle>
          <a:p>
            <a:pPr algn="ctr">
              <a:defRPr/>
            </a:pPr>
            <a:r>
              <a:rPr lang="fr-FR" sz="3200" dirty="0" smtClean="0">
                <a:solidFill>
                  <a:schemeClr val="tx2">
                    <a:lumMod val="50000"/>
                  </a:schemeClr>
                </a:solidFill>
                <a:cs typeface="+mn-cs"/>
              </a:rPr>
              <a:t>Le cadre territorial</a:t>
            </a:r>
            <a:endParaRPr lang="fr-FR" sz="3200" dirty="0" smtClean="0">
              <a:solidFill>
                <a:srgbClr val="333399"/>
              </a:solidFill>
              <a:cs typeface="+mn-cs"/>
            </a:endParaRP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re 1"/>
          <p:cNvSpPr txBox="1">
            <a:spLocks/>
          </p:cNvSpPr>
          <p:nvPr/>
        </p:nvSpPr>
        <p:spPr bwMode="auto">
          <a:xfrm>
            <a:off x="179388" y="890588"/>
            <a:ext cx="8281987" cy="474662"/>
          </a:xfrm>
          <a:prstGeom prst="rect">
            <a:avLst/>
          </a:prstGeom>
          <a:noFill/>
          <a:ln>
            <a:noFill/>
          </a:ln>
          <a:extLst/>
        </p:spPr>
        <p:txBody>
          <a:bodyPr anchor="ctr"/>
          <a:lstStyle>
            <a:lvl1pPr algn="l" rtl="0" eaLnBrk="0" fontAlgn="base" hangingPunct="0">
              <a:spcBef>
                <a:spcPct val="0"/>
              </a:spcBef>
              <a:spcAft>
                <a:spcPct val="0"/>
              </a:spcAft>
              <a:defRPr sz="2000" b="1">
                <a:solidFill>
                  <a:srgbClr val="7AB800"/>
                </a:solidFill>
                <a:latin typeface="+mj-lt"/>
                <a:ea typeface="+mj-ea"/>
                <a:cs typeface="ＭＳ Ｐゴシック" charset="0"/>
              </a:defRPr>
            </a:lvl1pPr>
            <a:lvl2pPr algn="l" rtl="0" eaLnBrk="0" fontAlgn="base" hangingPunct="0">
              <a:spcBef>
                <a:spcPct val="0"/>
              </a:spcBef>
              <a:spcAft>
                <a:spcPct val="0"/>
              </a:spcAft>
              <a:defRPr sz="2000" b="1">
                <a:solidFill>
                  <a:srgbClr val="7AB800"/>
                </a:solidFill>
                <a:latin typeface="Arial" charset="0"/>
                <a:ea typeface="ＭＳ Ｐゴシック" charset="-128"/>
                <a:cs typeface="ＭＳ Ｐゴシック" charset="0"/>
              </a:defRPr>
            </a:lvl2pPr>
            <a:lvl3pPr algn="l" rtl="0" eaLnBrk="0" fontAlgn="base" hangingPunct="0">
              <a:spcBef>
                <a:spcPct val="0"/>
              </a:spcBef>
              <a:spcAft>
                <a:spcPct val="0"/>
              </a:spcAft>
              <a:defRPr sz="2000" b="1">
                <a:solidFill>
                  <a:srgbClr val="7AB800"/>
                </a:solidFill>
                <a:latin typeface="Arial" charset="0"/>
                <a:ea typeface="ＭＳ Ｐゴシック" charset="-128"/>
                <a:cs typeface="ＭＳ Ｐゴシック" charset="0"/>
              </a:defRPr>
            </a:lvl3pPr>
            <a:lvl4pPr algn="l" rtl="0" eaLnBrk="0" fontAlgn="base" hangingPunct="0">
              <a:spcBef>
                <a:spcPct val="0"/>
              </a:spcBef>
              <a:spcAft>
                <a:spcPct val="0"/>
              </a:spcAft>
              <a:defRPr sz="2000" b="1">
                <a:solidFill>
                  <a:srgbClr val="7AB800"/>
                </a:solidFill>
                <a:latin typeface="Arial" charset="0"/>
                <a:ea typeface="ＭＳ Ｐゴシック" charset="-128"/>
                <a:cs typeface="ＭＳ Ｐゴシック" charset="0"/>
              </a:defRPr>
            </a:lvl4pPr>
            <a:lvl5pPr algn="l" rtl="0" eaLnBrk="0" fontAlgn="base" hangingPunct="0">
              <a:spcBef>
                <a:spcPct val="0"/>
              </a:spcBef>
              <a:spcAft>
                <a:spcPct val="0"/>
              </a:spcAft>
              <a:defRPr sz="2000" b="1">
                <a:solidFill>
                  <a:srgbClr val="7AB800"/>
                </a:solidFill>
                <a:latin typeface="Arial" charset="0"/>
                <a:ea typeface="ＭＳ Ｐゴシック" charset="-128"/>
                <a:cs typeface="ＭＳ Ｐゴシック" charset="0"/>
              </a:defRPr>
            </a:lvl5pPr>
            <a:lvl6pPr marL="457200" algn="l" rtl="0" eaLnBrk="0" fontAlgn="base" hangingPunct="0">
              <a:spcBef>
                <a:spcPct val="0"/>
              </a:spcBef>
              <a:spcAft>
                <a:spcPct val="0"/>
              </a:spcAft>
              <a:defRPr sz="2000" b="1">
                <a:solidFill>
                  <a:srgbClr val="7AB800"/>
                </a:solidFill>
                <a:latin typeface="Arial" charset="0"/>
                <a:ea typeface="ＭＳ Ｐゴシック" charset="-128"/>
              </a:defRPr>
            </a:lvl6pPr>
            <a:lvl7pPr marL="914400" algn="l" rtl="0" eaLnBrk="0" fontAlgn="base" hangingPunct="0">
              <a:spcBef>
                <a:spcPct val="0"/>
              </a:spcBef>
              <a:spcAft>
                <a:spcPct val="0"/>
              </a:spcAft>
              <a:defRPr sz="2000" b="1">
                <a:solidFill>
                  <a:srgbClr val="7AB800"/>
                </a:solidFill>
                <a:latin typeface="Arial" charset="0"/>
                <a:ea typeface="ＭＳ Ｐゴシック" charset="-128"/>
              </a:defRPr>
            </a:lvl7pPr>
            <a:lvl8pPr marL="1371600" algn="l" rtl="0" eaLnBrk="0" fontAlgn="base" hangingPunct="0">
              <a:spcBef>
                <a:spcPct val="0"/>
              </a:spcBef>
              <a:spcAft>
                <a:spcPct val="0"/>
              </a:spcAft>
              <a:defRPr sz="2000" b="1">
                <a:solidFill>
                  <a:srgbClr val="7AB800"/>
                </a:solidFill>
                <a:latin typeface="Arial" charset="0"/>
                <a:ea typeface="ＭＳ Ｐゴシック" charset="-128"/>
              </a:defRPr>
            </a:lvl8pPr>
            <a:lvl9pPr marL="1828800" algn="l" rtl="0" eaLnBrk="0" fontAlgn="base" hangingPunct="0">
              <a:spcBef>
                <a:spcPct val="0"/>
              </a:spcBef>
              <a:spcAft>
                <a:spcPct val="0"/>
              </a:spcAft>
              <a:defRPr sz="2000" b="1">
                <a:solidFill>
                  <a:srgbClr val="7AB800"/>
                </a:solidFill>
                <a:latin typeface="Arial" charset="0"/>
                <a:ea typeface="ＭＳ Ｐゴシック" charset="-128"/>
              </a:defRPr>
            </a:lvl9pPr>
          </a:lstStyle>
          <a:p>
            <a:pPr>
              <a:defRPr/>
            </a:pPr>
            <a:r>
              <a:rPr lang="fr-FR" dirty="0" smtClean="0">
                <a:solidFill>
                  <a:schemeClr val="tx2">
                    <a:lumMod val="50000"/>
                  </a:schemeClr>
                </a:solidFill>
                <a:cs typeface="+mn-cs"/>
              </a:rPr>
              <a:t>Structure du CPOM retenue par l’ARSIF:</a:t>
            </a:r>
          </a:p>
        </p:txBody>
      </p:sp>
      <p:sp>
        <p:nvSpPr>
          <p:cNvPr id="23555" name="Titre 1"/>
          <p:cNvSpPr>
            <a:spLocks noGrp="1"/>
          </p:cNvSpPr>
          <p:nvPr>
            <p:ph type="title"/>
          </p:nvPr>
        </p:nvSpPr>
        <p:spPr>
          <a:xfrm>
            <a:off x="1476375" y="115888"/>
            <a:ext cx="7416800" cy="576262"/>
          </a:xfrm>
        </p:spPr>
        <p:txBody>
          <a:bodyPr/>
          <a:lstStyle/>
          <a:p>
            <a:r>
              <a:rPr lang="fr-FR" sz="2400" smtClean="0"/>
              <a:t>Contenu du CPOM</a:t>
            </a:r>
          </a:p>
        </p:txBody>
      </p:sp>
      <p:sp>
        <p:nvSpPr>
          <p:cNvPr id="23556" name="Rectangle 13"/>
          <p:cNvSpPr>
            <a:spLocks noChangeArrowheads="1"/>
          </p:cNvSpPr>
          <p:nvPr/>
        </p:nvSpPr>
        <p:spPr bwMode="auto">
          <a:xfrm>
            <a:off x="323850" y="2076450"/>
            <a:ext cx="6624638" cy="1138238"/>
          </a:xfrm>
          <a:prstGeom prst="rect">
            <a:avLst/>
          </a:prstGeom>
          <a:noFill/>
          <a:ln w="9525">
            <a:solidFill>
              <a:srgbClr val="7AB800"/>
            </a:solidFill>
            <a:round/>
            <a:headEnd/>
            <a:tailEnd/>
          </a:ln>
        </p:spPr>
        <p:txBody>
          <a:bodyPr anchor="ctr"/>
          <a:lstStyle/>
          <a:p>
            <a:r>
              <a:rPr lang="fr-FR" sz="1400" b="1" dirty="0">
                <a:solidFill>
                  <a:srgbClr val="000000"/>
                </a:solidFill>
              </a:rPr>
              <a:t>Annexe 1 – </a:t>
            </a:r>
            <a:r>
              <a:rPr lang="fr-FR" sz="1600" b="1" dirty="0">
                <a:solidFill>
                  <a:srgbClr val="000000"/>
                </a:solidFill>
              </a:rPr>
              <a:t>Stratégie </a:t>
            </a:r>
            <a:r>
              <a:rPr lang="fr-FR" sz="1400" b="1" dirty="0">
                <a:solidFill>
                  <a:srgbClr val="000000"/>
                </a:solidFill>
              </a:rPr>
              <a:t>de la structure </a:t>
            </a:r>
            <a:r>
              <a:rPr lang="fr-FR" altLang="ja-JP" sz="1400" b="1" dirty="0">
                <a:solidFill>
                  <a:srgbClr val="000000"/>
                </a:solidFill>
              </a:rPr>
              <a:t>et positionnement sur le territoire</a:t>
            </a:r>
          </a:p>
          <a:p>
            <a:pPr>
              <a:buFont typeface="Arial" charset="0"/>
              <a:buChar char="•"/>
            </a:pPr>
            <a:r>
              <a:rPr lang="fr-FR" sz="1200" dirty="0">
                <a:solidFill>
                  <a:srgbClr val="000000"/>
                </a:solidFill>
              </a:rPr>
              <a:t> </a:t>
            </a:r>
            <a:r>
              <a:rPr lang="fr-FR" sz="1200" u="sng" dirty="0">
                <a:solidFill>
                  <a:srgbClr val="000000"/>
                </a:solidFill>
              </a:rPr>
              <a:t>Volet 1 :</a:t>
            </a:r>
            <a:r>
              <a:rPr lang="fr-FR" sz="1200" dirty="0">
                <a:solidFill>
                  <a:srgbClr val="000000"/>
                </a:solidFill>
              </a:rPr>
              <a:t> Orientations stratégiques de la structure</a:t>
            </a:r>
            <a:endParaRPr lang="fr-FR" altLang="ja-JP" sz="1200" dirty="0">
              <a:solidFill>
                <a:srgbClr val="000000"/>
              </a:solidFill>
            </a:endParaRPr>
          </a:p>
          <a:p>
            <a:pPr>
              <a:buFont typeface="Arial" charset="0"/>
              <a:buChar char="•"/>
            </a:pPr>
            <a:r>
              <a:rPr lang="fr-FR" sz="1200" dirty="0">
                <a:solidFill>
                  <a:srgbClr val="000000"/>
                </a:solidFill>
              </a:rPr>
              <a:t> </a:t>
            </a:r>
            <a:r>
              <a:rPr lang="fr-FR" sz="1200" u="sng" dirty="0">
                <a:solidFill>
                  <a:srgbClr val="000000"/>
                </a:solidFill>
              </a:rPr>
              <a:t>Volet 2 :</a:t>
            </a:r>
            <a:r>
              <a:rPr lang="fr-FR" sz="1200" dirty="0">
                <a:solidFill>
                  <a:srgbClr val="000000"/>
                </a:solidFill>
              </a:rPr>
              <a:t> Parcours de santé (Personnes âgées, cancérologie, périnatalité, AVC…)</a:t>
            </a:r>
          </a:p>
          <a:p>
            <a:pPr>
              <a:buFont typeface="Arial" charset="0"/>
              <a:buChar char="•"/>
            </a:pPr>
            <a:r>
              <a:rPr lang="fr-FR" sz="1200" dirty="0">
                <a:solidFill>
                  <a:srgbClr val="000000"/>
                </a:solidFill>
              </a:rPr>
              <a:t> </a:t>
            </a:r>
            <a:r>
              <a:rPr lang="fr-FR" sz="1200" u="sng" dirty="0">
                <a:solidFill>
                  <a:srgbClr val="000000"/>
                </a:solidFill>
              </a:rPr>
              <a:t>Volet 3 :</a:t>
            </a:r>
            <a:r>
              <a:rPr lang="fr-FR" sz="1200" dirty="0">
                <a:solidFill>
                  <a:srgbClr val="000000"/>
                </a:solidFill>
              </a:rPr>
              <a:t> Coopérations territoriales (répartition de l’offre de soins, lien avec  MS, ville-hôpital)</a:t>
            </a:r>
          </a:p>
          <a:p>
            <a:pPr>
              <a:buFont typeface="Arial" charset="0"/>
              <a:buChar char="•"/>
            </a:pPr>
            <a:r>
              <a:rPr lang="fr-FR" sz="1200" dirty="0">
                <a:solidFill>
                  <a:srgbClr val="000000"/>
                </a:solidFill>
              </a:rPr>
              <a:t> </a:t>
            </a:r>
            <a:r>
              <a:rPr lang="fr-FR" sz="1200" u="sng" dirty="0">
                <a:solidFill>
                  <a:srgbClr val="000000"/>
                </a:solidFill>
              </a:rPr>
              <a:t>Volet 4 :</a:t>
            </a:r>
            <a:r>
              <a:rPr lang="fr-FR" sz="1200" dirty="0">
                <a:solidFill>
                  <a:srgbClr val="000000"/>
                </a:solidFill>
              </a:rPr>
              <a:t> </a:t>
            </a:r>
            <a:r>
              <a:rPr lang="fr-FR" sz="1200" dirty="0"/>
              <a:t>Missions de service public </a:t>
            </a:r>
          </a:p>
        </p:txBody>
      </p:sp>
      <p:sp>
        <p:nvSpPr>
          <p:cNvPr id="23557" name="Rectangle 14"/>
          <p:cNvSpPr>
            <a:spLocks noChangeArrowheads="1"/>
          </p:cNvSpPr>
          <p:nvPr/>
        </p:nvSpPr>
        <p:spPr bwMode="auto">
          <a:xfrm>
            <a:off x="323850" y="3314700"/>
            <a:ext cx="6624638" cy="1128713"/>
          </a:xfrm>
          <a:prstGeom prst="rect">
            <a:avLst/>
          </a:prstGeom>
          <a:noFill/>
          <a:ln w="9525">
            <a:solidFill>
              <a:srgbClr val="7AB800"/>
            </a:solidFill>
            <a:round/>
            <a:headEnd/>
            <a:tailEnd/>
          </a:ln>
        </p:spPr>
        <p:txBody>
          <a:bodyPr anchor="ctr"/>
          <a:lstStyle/>
          <a:p>
            <a:pPr algn="just"/>
            <a:r>
              <a:rPr lang="fr-FR" sz="1400" b="1" dirty="0">
                <a:solidFill>
                  <a:srgbClr val="000000"/>
                </a:solidFill>
              </a:rPr>
              <a:t>Annexe 2 – </a:t>
            </a:r>
            <a:r>
              <a:rPr lang="fr-FR" sz="1600" b="1" dirty="0">
                <a:solidFill>
                  <a:srgbClr val="000000"/>
                </a:solidFill>
              </a:rPr>
              <a:t>Moyens</a:t>
            </a:r>
            <a:endParaRPr lang="fr-FR" altLang="ja-JP" sz="1600" b="1" dirty="0">
              <a:solidFill>
                <a:srgbClr val="000000"/>
              </a:solidFill>
            </a:endParaRPr>
          </a:p>
          <a:p>
            <a:pPr algn="just">
              <a:buFont typeface="Arial" charset="0"/>
              <a:buChar char="•"/>
            </a:pPr>
            <a:r>
              <a:rPr lang="fr-FR" sz="1200" dirty="0">
                <a:solidFill>
                  <a:srgbClr val="000000"/>
                </a:solidFill>
              </a:rPr>
              <a:t> </a:t>
            </a:r>
            <a:r>
              <a:rPr lang="fr-FR" sz="1200" u="sng" dirty="0">
                <a:solidFill>
                  <a:srgbClr val="000000"/>
                </a:solidFill>
              </a:rPr>
              <a:t>Volet 1 :</a:t>
            </a:r>
            <a:r>
              <a:rPr lang="fr-FR" sz="1200" dirty="0">
                <a:solidFill>
                  <a:srgbClr val="000000"/>
                </a:solidFill>
              </a:rPr>
              <a:t> Autorisations</a:t>
            </a:r>
            <a:endParaRPr lang="fr-FR" altLang="ja-JP" sz="1200" dirty="0">
              <a:solidFill>
                <a:srgbClr val="000000"/>
              </a:solidFill>
            </a:endParaRPr>
          </a:p>
          <a:p>
            <a:pPr algn="just">
              <a:buFont typeface="Arial" charset="0"/>
              <a:buChar char="•"/>
            </a:pPr>
            <a:r>
              <a:rPr lang="fr-FR" sz="1200" dirty="0">
                <a:solidFill>
                  <a:srgbClr val="000000"/>
                </a:solidFill>
              </a:rPr>
              <a:t> </a:t>
            </a:r>
            <a:r>
              <a:rPr lang="fr-FR" sz="1200" u="sng" dirty="0">
                <a:solidFill>
                  <a:srgbClr val="000000"/>
                </a:solidFill>
              </a:rPr>
              <a:t>Volet 2 :</a:t>
            </a:r>
            <a:r>
              <a:rPr lang="fr-FR" sz="1200" dirty="0">
                <a:solidFill>
                  <a:srgbClr val="000000"/>
                </a:solidFill>
              </a:rPr>
              <a:t> Reconnaissances contractuelles</a:t>
            </a:r>
            <a:endParaRPr lang="fr-FR" altLang="ja-JP" sz="1200" dirty="0">
              <a:solidFill>
                <a:srgbClr val="000000"/>
              </a:solidFill>
            </a:endParaRPr>
          </a:p>
          <a:p>
            <a:pPr algn="just">
              <a:buFont typeface="Arial" charset="0"/>
              <a:buChar char="•"/>
            </a:pPr>
            <a:r>
              <a:rPr lang="fr-FR" sz="1200" u="sng" dirty="0">
                <a:solidFill>
                  <a:srgbClr val="000000"/>
                </a:solidFill>
              </a:rPr>
              <a:t> Volet 3 :</a:t>
            </a:r>
            <a:r>
              <a:rPr lang="fr-FR" sz="1200" dirty="0">
                <a:solidFill>
                  <a:srgbClr val="000000"/>
                </a:solidFill>
              </a:rPr>
              <a:t> Soutenabilité de la situation financière et patrimoniale</a:t>
            </a:r>
            <a:endParaRPr lang="fr-FR" altLang="ja-JP" sz="1200" dirty="0">
              <a:solidFill>
                <a:srgbClr val="000000"/>
              </a:solidFill>
            </a:endParaRPr>
          </a:p>
          <a:p>
            <a:pPr algn="just">
              <a:buFont typeface="Arial" charset="0"/>
              <a:buChar char="•"/>
            </a:pPr>
            <a:r>
              <a:rPr lang="fr-FR" sz="1200" dirty="0">
                <a:solidFill>
                  <a:srgbClr val="000000"/>
                </a:solidFill>
              </a:rPr>
              <a:t> </a:t>
            </a:r>
            <a:r>
              <a:rPr lang="fr-FR" sz="1200" u="sng" dirty="0">
                <a:solidFill>
                  <a:srgbClr val="000000"/>
                </a:solidFill>
              </a:rPr>
              <a:t>Volet 4 :</a:t>
            </a:r>
            <a:r>
              <a:rPr lang="fr-FR" sz="1200" dirty="0"/>
              <a:t> Financement</a:t>
            </a:r>
          </a:p>
          <a:p>
            <a:pPr algn="just">
              <a:buFont typeface="Arial" charset="0"/>
              <a:buChar char="•"/>
            </a:pPr>
            <a:r>
              <a:rPr lang="fr-FR" sz="1200" u="sng" dirty="0">
                <a:solidFill>
                  <a:srgbClr val="000000"/>
                </a:solidFill>
              </a:rPr>
              <a:t> Volet 5 :</a:t>
            </a:r>
            <a:r>
              <a:rPr lang="fr-FR" sz="1200" dirty="0"/>
              <a:t> Sécurité sanitaire</a:t>
            </a:r>
          </a:p>
        </p:txBody>
      </p:sp>
      <p:sp>
        <p:nvSpPr>
          <p:cNvPr id="23558" name="Rectangle 15"/>
          <p:cNvSpPr>
            <a:spLocks noChangeArrowheads="1"/>
          </p:cNvSpPr>
          <p:nvPr/>
        </p:nvSpPr>
        <p:spPr bwMode="auto">
          <a:xfrm>
            <a:off x="323850" y="4548188"/>
            <a:ext cx="6624638" cy="1079500"/>
          </a:xfrm>
          <a:prstGeom prst="rect">
            <a:avLst/>
          </a:prstGeom>
          <a:noFill/>
          <a:ln w="9525">
            <a:solidFill>
              <a:srgbClr val="7AB800"/>
            </a:solidFill>
            <a:round/>
            <a:headEnd/>
            <a:tailEnd/>
          </a:ln>
        </p:spPr>
        <p:txBody>
          <a:bodyPr anchor="ctr"/>
          <a:lstStyle/>
          <a:p>
            <a:r>
              <a:rPr lang="fr-FR" sz="1400" b="1" dirty="0">
                <a:solidFill>
                  <a:srgbClr val="000000"/>
                </a:solidFill>
              </a:rPr>
              <a:t>Annexe 3 –</a:t>
            </a:r>
            <a:r>
              <a:rPr lang="fr-FR" sz="1600" b="1" dirty="0">
                <a:solidFill>
                  <a:srgbClr val="000000"/>
                </a:solidFill>
              </a:rPr>
              <a:t> Performance</a:t>
            </a:r>
            <a:endParaRPr lang="fr-FR" altLang="ja-JP" sz="1600" b="1" dirty="0">
              <a:solidFill>
                <a:srgbClr val="000000"/>
              </a:solidFill>
            </a:endParaRPr>
          </a:p>
          <a:p>
            <a:pPr>
              <a:buFont typeface="Arial" charset="0"/>
              <a:buChar char="•"/>
            </a:pPr>
            <a:r>
              <a:rPr lang="fr-FR" sz="1200" dirty="0">
                <a:solidFill>
                  <a:srgbClr val="000000"/>
                </a:solidFill>
              </a:rPr>
              <a:t> </a:t>
            </a:r>
            <a:r>
              <a:rPr lang="fr-FR" sz="1200" u="sng" dirty="0">
                <a:solidFill>
                  <a:srgbClr val="000000"/>
                </a:solidFill>
              </a:rPr>
              <a:t>Volet 1 :</a:t>
            </a:r>
            <a:r>
              <a:rPr lang="fr-FR" sz="1200" dirty="0">
                <a:solidFill>
                  <a:srgbClr val="000000"/>
                </a:solidFill>
              </a:rPr>
              <a:t> Accompagnement à la qualité et la sécurité des soins</a:t>
            </a:r>
          </a:p>
          <a:p>
            <a:pPr>
              <a:buFont typeface="Arial" charset="0"/>
              <a:buChar char="•"/>
            </a:pPr>
            <a:r>
              <a:rPr lang="fr-FR" sz="1200" dirty="0">
                <a:solidFill>
                  <a:srgbClr val="000000"/>
                </a:solidFill>
              </a:rPr>
              <a:t> </a:t>
            </a:r>
            <a:r>
              <a:rPr lang="fr-FR" sz="1200" u="sng" dirty="0">
                <a:solidFill>
                  <a:srgbClr val="000000"/>
                </a:solidFill>
              </a:rPr>
              <a:t>Volet 2 :</a:t>
            </a:r>
            <a:r>
              <a:rPr lang="fr-FR" sz="1200" dirty="0">
                <a:solidFill>
                  <a:srgbClr val="000000"/>
                </a:solidFill>
              </a:rPr>
              <a:t> </a:t>
            </a:r>
            <a:r>
              <a:rPr lang="fr-FR" sz="1200" dirty="0"/>
              <a:t>Gestion des opérations </a:t>
            </a:r>
            <a:r>
              <a:rPr lang="fr-FR" altLang="ja-JP" sz="1200" dirty="0">
                <a:solidFill>
                  <a:srgbClr val="000000"/>
                </a:solidFill>
              </a:rPr>
              <a:t>(Processus de production, Management et outils de pilotage, Système d’information dont Hôpital Numérique)</a:t>
            </a:r>
          </a:p>
          <a:p>
            <a:pPr>
              <a:buFont typeface="Arial" charset="0"/>
              <a:buChar char="•"/>
            </a:pPr>
            <a:r>
              <a:rPr lang="fr-FR" sz="1200" dirty="0">
                <a:solidFill>
                  <a:srgbClr val="000000"/>
                </a:solidFill>
              </a:rPr>
              <a:t> </a:t>
            </a:r>
            <a:r>
              <a:rPr lang="fr-FR" sz="1200" u="sng" dirty="0">
                <a:solidFill>
                  <a:srgbClr val="000000"/>
                </a:solidFill>
              </a:rPr>
              <a:t>Volet 3 :</a:t>
            </a:r>
            <a:r>
              <a:rPr lang="fr-FR" sz="1200" dirty="0">
                <a:solidFill>
                  <a:srgbClr val="000000"/>
                </a:solidFill>
              </a:rPr>
              <a:t> Politique des ressources humaines</a:t>
            </a:r>
          </a:p>
        </p:txBody>
      </p:sp>
      <p:sp>
        <p:nvSpPr>
          <p:cNvPr id="23559" name="Rectangle 13"/>
          <p:cNvSpPr>
            <a:spLocks noChangeArrowheads="1"/>
          </p:cNvSpPr>
          <p:nvPr/>
        </p:nvSpPr>
        <p:spPr bwMode="auto">
          <a:xfrm>
            <a:off x="323850" y="1365250"/>
            <a:ext cx="6624638" cy="711200"/>
          </a:xfrm>
          <a:prstGeom prst="rect">
            <a:avLst/>
          </a:prstGeom>
          <a:noFill/>
          <a:ln w="9525">
            <a:solidFill>
              <a:srgbClr val="7AB800"/>
            </a:solidFill>
            <a:round/>
            <a:headEnd/>
            <a:tailEnd/>
          </a:ln>
        </p:spPr>
        <p:txBody>
          <a:bodyPr anchor="ctr"/>
          <a:lstStyle/>
          <a:p>
            <a:pPr marL="441325" lvl="1">
              <a:spcBef>
                <a:spcPct val="20000"/>
              </a:spcBef>
              <a:buSzPct val="55000"/>
            </a:pPr>
            <a:r>
              <a:rPr lang="fr-FR" sz="1600" b="1" dirty="0">
                <a:solidFill>
                  <a:srgbClr val="000000"/>
                </a:solidFill>
              </a:rPr>
              <a:t>Socle </a:t>
            </a:r>
            <a:r>
              <a:rPr lang="fr-FR" sz="1600" b="1" dirty="0" smtClean="0">
                <a:solidFill>
                  <a:srgbClr val="000000"/>
                </a:solidFill>
              </a:rPr>
              <a:t>contractuel</a:t>
            </a:r>
            <a:r>
              <a:rPr lang="fr-FR" sz="1600" dirty="0">
                <a:solidFill>
                  <a:srgbClr val="000000"/>
                </a:solidFill>
              </a:rPr>
              <a:t> </a:t>
            </a:r>
            <a:r>
              <a:rPr lang="fr-FR" sz="2000" dirty="0" smtClean="0">
                <a:solidFill>
                  <a:srgbClr val="000000"/>
                </a:solidFill>
              </a:rPr>
              <a:t>:</a:t>
            </a:r>
            <a:endParaRPr lang="fr-FR" sz="1100" b="1" dirty="0">
              <a:solidFill>
                <a:srgbClr val="333399"/>
              </a:solidFill>
            </a:endParaRPr>
          </a:p>
        </p:txBody>
      </p:sp>
      <p:sp>
        <p:nvSpPr>
          <p:cNvPr id="23560" name="Rectangle 15"/>
          <p:cNvSpPr>
            <a:spLocks noChangeArrowheads="1"/>
          </p:cNvSpPr>
          <p:nvPr/>
        </p:nvSpPr>
        <p:spPr bwMode="auto">
          <a:xfrm>
            <a:off x="323850" y="5684838"/>
            <a:ext cx="6624638" cy="601662"/>
          </a:xfrm>
          <a:prstGeom prst="rect">
            <a:avLst/>
          </a:prstGeom>
          <a:solidFill>
            <a:schemeClr val="bg1"/>
          </a:solidFill>
          <a:ln w="9525">
            <a:solidFill>
              <a:srgbClr val="7AB800"/>
            </a:solidFill>
            <a:round/>
            <a:headEnd/>
            <a:tailEnd/>
          </a:ln>
        </p:spPr>
        <p:txBody>
          <a:bodyPr anchor="ctr"/>
          <a:lstStyle/>
          <a:p>
            <a:pPr algn="just"/>
            <a:r>
              <a:rPr lang="fr-FR" sz="1400" b="1" dirty="0">
                <a:solidFill>
                  <a:srgbClr val="000000"/>
                </a:solidFill>
              </a:rPr>
              <a:t>Annexe 4 – Rappel des </a:t>
            </a:r>
            <a:r>
              <a:rPr lang="fr-FR" sz="1600" b="1" dirty="0">
                <a:solidFill>
                  <a:srgbClr val="000000"/>
                </a:solidFill>
              </a:rPr>
              <a:t>engagements contractuels hors CPOM</a:t>
            </a:r>
          </a:p>
          <a:p>
            <a:r>
              <a:rPr lang="fr-FR" sz="1200" dirty="0">
                <a:solidFill>
                  <a:srgbClr val="000000"/>
                </a:solidFill>
              </a:rPr>
              <a:t>CBUMPP, Contrat de performance, CLS, Télémédecine, CAQOS…</a:t>
            </a:r>
          </a:p>
        </p:txBody>
      </p:sp>
      <p:sp>
        <p:nvSpPr>
          <p:cNvPr id="23561" name="Flèche vers le bas 14"/>
          <p:cNvSpPr>
            <a:spLocks noChangeArrowheads="1"/>
          </p:cNvSpPr>
          <p:nvPr/>
        </p:nvSpPr>
        <p:spPr bwMode="auto">
          <a:xfrm rot="-5400000">
            <a:off x="6876256" y="2436020"/>
            <a:ext cx="504825" cy="360362"/>
          </a:xfrm>
          <a:prstGeom prst="downArrow">
            <a:avLst>
              <a:gd name="adj1" fmla="val 50000"/>
              <a:gd name="adj2" fmla="val 50000"/>
            </a:avLst>
          </a:prstGeom>
          <a:solidFill>
            <a:srgbClr val="7AB800"/>
          </a:solidFill>
          <a:ln w="9525" algn="ctr">
            <a:solidFill>
              <a:srgbClr val="7AB800"/>
            </a:solidFill>
            <a:round/>
            <a:headEnd/>
            <a:tailEnd/>
          </a:ln>
        </p:spPr>
        <p:txBody>
          <a:bodyPr anchor="ctr"/>
          <a:lstStyle/>
          <a:p>
            <a:pPr algn="ctr">
              <a:defRPr/>
            </a:pPr>
            <a:endParaRPr lang="en-GB" sz="1050" b="1">
              <a:solidFill>
                <a:schemeClr val="bg1"/>
              </a:solidFill>
            </a:endParaRPr>
          </a:p>
        </p:txBody>
      </p:sp>
      <p:sp>
        <p:nvSpPr>
          <p:cNvPr id="23562" name="Flèche vers le bas 14"/>
          <p:cNvSpPr>
            <a:spLocks noChangeArrowheads="1"/>
          </p:cNvSpPr>
          <p:nvPr/>
        </p:nvSpPr>
        <p:spPr bwMode="auto">
          <a:xfrm rot="-5400000">
            <a:off x="6876256" y="3645695"/>
            <a:ext cx="504825" cy="360362"/>
          </a:xfrm>
          <a:prstGeom prst="downArrow">
            <a:avLst>
              <a:gd name="adj1" fmla="val 50000"/>
              <a:gd name="adj2" fmla="val 50000"/>
            </a:avLst>
          </a:prstGeom>
          <a:solidFill>
            <a:srgbClr val="7AB800"/>
          </a:solidFill>
          <a:ln w="9525" algn="ctr">
            <a:solidFill>
              <a:srgbClr val="7AB800"/>
            </a:solidFill>
            <a:round/>
            <a:headEnd/>
            <a:tailEnd/>
          </a:ln>
        </p:spPr>
        <p:txBody>
          <a:bodyPr anchor="ctr"/>
          <a:lstStyle/>
          <a:p>
            <a:pPr algn="ctr">
              <a:defRPr/>
            </a:pPr>
            <a:endParaRPr lang="en-GB" sz="1050" b="1">
              <a:solidFill>
                <a:schemeClr val="bg1"/>
              </a:solidFill>
            </a:endParaRPr>
          </a:p>
        </p:txBody>
      </p:sp>
      <p:sp>
        <p:nvSpPr>
          <p:cNvPr id="23563" name="Flèche vers le bas 14"/>
          <p:cNvSpPr>
            <a:spLocks noChangeArrowheads="1"/>
          </p:cNvSpPr>
          <p:nvPr/>
        </p:nvSpPr>
        <p:spPr bwMode="auto">
          <a:xfrm rot="-5400000">
            <a:off x="6876256" y="4906170"/>
            <a:ext cx="504825" cy="360362"/>
          </a:xfrm>
          <a:prstGeom prst="downArrow">
            <a:avLst>
              <a:gd name="adj1" fmla="val 50000"/>
              <a:gd name="adj2" fmla="val 50000"/>
            </a:avLst>
          </a:prstGeom>
          <a:solidFill>
            <a:srgbClr val="7AB800"/>
          </a:solidFill>
          <a:ln w="9525" algn="ctr">
            <a:solidFill>
              <a:srgbClr val="7AB800"/>
            </a:solidFill>
            <a:round/>
            <a:headEnd/>
            <a:tailEnd/>
          </a:ln>
        </p:spPr>
        <p:txBody>
          <a:bodyPr anchor="ctr"/>
          <a:lstStyle/>
          <a:p>
            <a:pPr algn="ctr">
              <a:defRPr/>
            </a:pPr>
            <a:endParaRPr lang="en-GB" sz="1050" b="1">
              <a:solidFill>
                <a:schemeClr val="bg1"/>
              </a:solidFill>
            </a:endParaRPr>
          </a:p>
        </p:txBody>
      </p:sp>
      <p:sp>
        <p:nvSpPr>
          <p:cNvPr id="23564" name="Flèche vers le bas 14"/>
          <p:cNvSpPr>
            <a:spLocks noChangeArrowheads="1"/>
          </p:cNvSpPr>
          <p:nvPr/>
        </p:nvSpPr>
        <p:spPr bwMode="auto">
          <a:xfrm>
            <a:off x="7848600" y="3070225"/>
            <a:ext cx="504825" cy="360363"/>
          </a:xfrm>
          <a:prstGeom prst="downArrow">
            <a:avLst>
              <a:gd name="adj1" fmla="val 50000"/>
              <a:gd name="adj2" fmla="val 50000"/>
            </a:avLst>
          </a:prstGeom>
          <a:noFill/>
          <a:ln w="9525" algn="ctr">
            <a:solidFill>
              <a:srgbClr val="7AB800"/>
            </a:solidFill>
            <a:round/>
            <a:headEnd/>
            <a:tailEnd/>
          </a:ln>
          <a:extLst/>
        </p:spPr>
        <p:txBody>
          <a:bodyPr anchor="ctr"/>
          <a:lstStyle/>
          <a:p>
            <a:pPr algn="ctr">
              <a:defRPr/>
            </a:pPr>
            <a:endParaRPr lang="en-GB" sz="1050" b="1">
              <a:solidFill>
                <a:schemeClr val="bg1"/>
              </a:solidFill>
            </a:endParaRPr>
          </a:p>
        </p:txBody>
      </p:sp>
      <p:sp>
        <p:nvSpPr>
          <p:cNvPr id="23565" name="Flèche vers le bas 14"/>
          <p:cNvSpPr>
            <a:spLocks noChangeArrowheads="1"/>
          </p:cNvSpPr>
          <p:nvPr/>
        </p:nvSpPr>
        <p:spPr bwMode="auto">
          <a:xfrm>
            <a:off x="7848600" y="4330700"/>
            <a:ext cx="504825" cy="360363"/>
          </a:xfrm>
          <a:prstGeom prst="downArrow">
            <a:avLst>
              <a:gd name="adj1" fmla="val 50000"/>
              <a:gd name="adj2" fmla="val 50000"/>
            </a:avLst>
          </a:prstGeom>
          <a:noFill/>
          <a:ln w="9525" algn="ctr">
            <a:solidFill>
              <a:srgbClr val="7AB800"/>
            </a:solidFill>
            <a:round/>
            <a:headEnd/>
            <a:tailEnd/>
          </a:ln>
          <a:extLst/>
        </p:spPr>
        <p:txBody>
          <a:bodyPr anchor="ctr"/>
          <a:lstStyle/>
          <a:p>
            <a:pPr algn="ctr">
              <a:defRPr/>
            </a:pPr>
            <a:endParaRPr lang="en-GB" sz="1050" b="1">
              <a:solidFill>
                <a:schemeClr val="bg1"/>
              </a:solidFill>
            </a:endParaRPr>
          </a:p>
        </p:txBody>
      </p:sp>
      <p:sp>
        <p:nvSpPr>
          <p:cNvPr id="23566" name="ZoneTexte 17"/>
          <p:cNvSpPr txBox="1">
            <a:spLocks noChangeArrowheads="1"/>
          </p:cNvSpPr>
          <p:nvPr/>
        </p:nvSpPr>
        <p:spPr bwMode="auto">
          <a:xfrm>
            <a:off x="7202488" y="1844825"/>
            <a:ext cx="1763712" cy="1169551"/>
          </a:xfrm>
          <a:prstGeom prst="rect">
            <a:avLst/>
          </a:prstGeom>
          <a:noFill/>
          <a:ln w="57150">
            <a:noFill/>
            <a:miter lim="800000"/>
            <a:headEnd/>
            <a:tailEnd/>
          </a:ln>
        </p:spPr>
        <p:txBody>
          <a:bodyPr wrap="square">
            <a:spAutoFit/>
          </a:bodyPr>
          <a:lstStyle/>
          <a:p>
            <a:pPr algn="ctr"/>
            <a:r>
              <a:rPr lang="fr-FR" sz="1400" b="1" dirty="0">
                <a:solidFill>
                  <a:srgbClr val="FF0000"/>
                </a:solidFill>
              </a:rPr>
              <a:t>Cœur de la négociation</a:t>
            </a:r>
            <a:r>
              <a:rPr lang="fr-FR" sz="1400" dirty="0">
                <a:solidFill>
                  <a:srgbClr val="FF0000"/>
                </a:solidFill>
              </a:rPr>
              <a:t> </a:t>
            </a:r>
            <a:r>
              <a:rPr lang="fr-FR" sz="1400" dirty="0"/>
              <a:t>des CPOM </a:t>
            </a:r>
            <a:r>
              <a:rPr lang="fr-FR" sz="1400" dirty="0" smtClean="0"/>
              <a:t>2013-2018 </a:t>
            </a:r>
            <a:r>
              <a:rPr lang="fr-FR" sz="1400" dirty="0" smtClean="0">
                <a:solidFill>
                  <a:srgbClr val="FF0000"/>
                </a:solidFill>
              </a:rPr>
              <a:t>Finalité du diagnostic</a:t>
            </a:r>
            <a:endParaRPr lang="fr-FR" sz="1400" dirty="0">
              <a:solidFill>
                <a:srgbClr val="FF0000"/>
              </a:solidFill>
            </a:endParaRPr>
          </a:p>
        </p:txBody>
      </p:sp>
      <p:sp>
        <p:nvSpPr>
          <p:cNvPr id="23567" name="ZoneTexte 17"/>
          <p:cNvSpPr txBox="1">
            <a:spLocks noChangeArrowheads="1"/>
          </p:cNvSpPr>
          <p:nvPr/>
        </p:nvSpPr>
        <p:spPr bwMode="auto">
          <a:xfrm>
            <a:off x="7202488" y="4833938"/>
            <a:ext cx="1919287" cy="738664"/>
          </a:xfrm>
          <a:prstGeom prst="rect">
            <a:avLst/>
          </a:prstGeom>
          <a:noFill/>
          <a:ln w="9525">
            <a:noFill/>
            <a:miter lim="800000"/>
            <a:headEnd/>
            <a:tailEnd/>
          </a:ln>
        </p:spPr>
        <p:txBody>
          <a:bodyPr wrap="square">
            <a:spAutoFit/>
          </a:bodyPr>
          <a:lstStyle/>
          <a:p>
            <a:pPr algn="ctr"/>
            <a:r>
              <a:rPr lang="fr-FR" sz="1400" dirty="0"/>
              <a:t>Modulable selon les </a:t>
            </a:r>
            <a:r>
              <a:rPr lang="fr-FR" sz="1400" dirty="0" smtClean="0"/>
              <a:t>établissements et par site géographique</a:t>
            </a:r>
            <a:endParaRPr lang="fr-FR" sz="1400" dirty="0"/>
          </a:p>
        </p:txBody>
      </p:sp>
      <p:sp>
        <p:nvSpPr>
          <p:cNvPr id="23568" name="ZoneTexte 17"/>
          <p:cNvSpPr txBox="1">
            <a:spLocks noChangeArrowheads="1"/>
          </p:cNvSpPr>
          <p:nvPr/>
        </p:nvSpPr>
        <p:spPr bwMode="auto">
          <a:xfrm>
            <a:off x="7202488" y="3532188"/>
            <a:ext cx="1763712" cy="739775"/>
          </a:xfrm>
          <a:prstGeom prst="rect">
            <a:avLst/>
          </a:prstGeom>
          <a:noFill/>
          <a:ln w="9525">
            <a:noFill/>
            <a:miter lim="800000"/>
            <a:headEnd/>
            <a:tailEnd/>
          </a:ln>
        </p:spPr>
        <p:txBody>
          <a:bodyPr>
            <a:spAutoFit/>
          </a:bodyPr>
          <a:lstStyle/>
          <a:p>
            <a:pPr algn="ctr"/>
            <a:r>
              <a:rPr lang="fr-FR" sz="1400"/>
              <a:t>Moyens en articulation avec l’annexe 1</a:t>
            </a: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re 1"/>
          <p:cNvSpPr>
            <a:spLocks noGrp="1"/>
          </p:cNvSpPr>
          <p:nvPr>
            <p:ph type="title"/>
          </p:nvPr>
        </p:nvSpPr>
        <p:spPr>
          <a:xfrm>
            <a:off x="1541463" y="201613"/>
            <a:ext cx="7278687" cy="546100"/>
          </a:xfrm>
        </p:spPr>
        <p:txBody>
          <a:bodyPr/>
          <a:lstStyle/>
          <a:p>
            <a:r>
              <a:rPr lang="fr-FR" dirty="0" smtClean="0"/>
              <a:t> Priorisation des engagements</a:t>
            </a:r>
          </a:p>
        </p:txBody>
      </p:sp>
      <p:graphicFrame>
        <p:nvGraphicFramePr>
          <p:cNvPr id="5" name="Espace réservé du contenu 4"/>
          <p:cNvGraphicFramePr>
            <a:graphicFrameLocks noGrp="1"/>
          </p:cNvGraphicFramePr>
          <p:nvPr>
            <p:ph idx="1"/>
          </p:nvPr>
        </p:nvGraphicFramePr>
        <p:xfrm>
          <a:off x="152216" y="1682472"/>
          <a:ext cx="8856985" cy="5125720"/>
        </p:xfrm>
        <a:graphic>
          <a:graphicData uri="http://schemas.openxmlformats.org/drawingml/2006/table">
            <a:tbl>
              <a:tblPr firstRow="1" bandRow="1">
                <a:tableStyleId>{5C22544A-7EE6-4342-B048-85BDC9FD1C3A}</a:tableStyleId>
              </a:tblPr>
              <a:tblGrid>
                <a:gridCol w="675368"/>
                <a:gridCol w="504056"/>
                <a:gridCol w="2232248"/>
                <a:gridCol w="2808312"/>
                <a:gridCol w="2637001"/>
              </a:tblGrid>
              <a:tr h="370840">
                <a:tc>
                  <a:txBody>
                    <a:bodyPr/>
                    <a:lstStyle/>
                    <a:p>
                      <a:pPr marL="0" algn="ctr" defTabSz="914400" rtl="0" eaLnBrk="1" latinLnBrk="0" hangingPunct="1"/>
                      <a:r>
                        <a:rPr lang="fr-FR" sz="1000" b="1" kern="1200" dirty="0" smtClean="0">
                          <a:solidFill>
                            <a:schemeClr val="lt1"/>
                          </a:solidFill>
                          <a:latin typeface="+mn-lt"/>
                          <a:ea typeface="+mn-ea"/>
                          <a:cs typeface="+mn-cs"/>
                        </a:rPr>
                        <a:t>Annexe 1 </a:t>
                      </a:r>
                      <a:endParaRPr lang="fr-FR" sz="1000" b="1" kern="1200" dirty="0">
                        <a:solidFill>
                          <a:schemeClr val="lt1"/>
                        </a:solidFill>
                        <a:latin typeface="+mn-lt"/>
                        <a:ea typeface="+mn-ea"/>
                        <a:cs typeface="+mn-cs"/>
                      </a:endParaRPr>
                    </a:p>
                  </a:txBody>
                  <a:tcPr>
                    <a:solidFill>
                      <a:srgbClr val="0070C0"/>
                    </a:solidFill>
                  </a:tcPr>
                </a:tc>
                <a:tc gridSpan="2">
                  <a:txBody>
                    <a:bodyPr/>
                    <a:lstStyle/>
                    <a:p>
                      <a:pPr marL="0" algn="ctr" defTabSz="914400" rtl="0" eaLnBrk="1" latinLnBrk="0" hangingPunct="1"/>
                      <a:r>
                        <a:rPr lang="fr-FR" sz="1200" b="1" kern="1200" dirty="0" smtClean="0">
                          <a:solidFill>
                            <a:schemeClr val="lt1"/>
                          </a:solidFill>
                          <a:latin typeface="+mn-lt"/>
                          <a:ea typeface="+mn-ea"/>
                          <a:cs typeface="+mn-cs"/>
                        </a:rPr>
                        <a:t>THEMES</a:t>
                      </a:r>
                      <a:endParaRPr lang="fr-FR" sz="1200" b="1" kern="1200" dirty="0">
                        <a:solidFill>
                          <a:schemeClr val="lt1"/>
                        </a:solidFill>
                        <a:latin typeface="+mn-lt"/>
                        <a:ea typeface="+mn-ea"/>
                        <a:cs typeface="+mn-cs"/>
                      </a:endParaRPr>
                    </a:p>
                  </a:txBody>
                  <a:tcPr>
                    <a:solidFill>
                      <a:srgbClr val="0070C0"/>
                    </a:solidFill>
                  </a:tcPr>
                </a:tc>
                <a:tc hMerge="1">
                  <a:txBody>
                    <a:bodyPr/>
                    <a:lstStyle/>
                    <a:p>
                      <a:pPr marL="0" algn="ctr" defTabSz="914400" rtl="0" eaLnBrk="1" latinLnBrk="0" hangingPunct="1"/>
                      <a:endParaRPr lang="fr-FR" sz="1200" b="1" kern="1200" dirty="0">
                        <a:solidFill>
                          <a:schemeClr val="lt1"/>
                        </a:solidFill>
                        <a:latin typeface="+mn-lt"/>
                        <a:ea typeface="+mn-ea"/>
                        <a:cs typeface="+mn-cs"/>
                      </a:endParaRPr>
                    </a:p>
                  </a:txBody>
                  <a:tcPr>
                    <a:solidFill>
                      <a:srgbClr val="0070C0"/>
                    </a:solidFill>
                  </a:tcPr>
                </a:tc>
                <a:tc>
                  <a:txBody>
                    <a:bodyPr/>
                    <a:lstStyle/>
                    <a:p>
                      <a:pPr marL="0" algn="ctr" defTabSz="914400" rtl="0" eaLnBrk="1" latinLnBrk="0" hangingPunct="1"/>
                      <a:r>
                        <a:rPr lang="fr-FR" sz="1200" b="1" kern="1200" dirty="0" smtClean="0">
                          <a:solidFill>
                            <a:schemeClr val="lt1"/>
                          </a:solidFill>
                          <a:latin typeface="+mn-lt"/>
                          <a:ea typeface="+mn-ea"/>
                          <a:cs typeface="+mn-cs"/>
                        </a:rPr>
                        <a:t>OBJECTIFS</a:t>
                      </a:r>
                      <a:endParaRPr lang="fr-FR" sz="1200" b="1" kern="1200" dirty="0">
                        <a:solidFill>
                          <a:schemeClr val="lt1"/>
                        </a:solidFill>
                        <a:latin typeface="+mn-lt"/>
                        <a:ea typeface="+mn-ea"/>
                        <a:cs typeface="+mn-cs"/>
                      </a:endParaRPr>
                    </a:p>
                  </a:txBody>
                  <a:tcPr anchor="ctr">
                    <a:solidFill>
                      <a:srgbClr val="0070C0"/>
                    </a:solidFill>
                  </a:tcPr>
                </a:tc>
                <a:tc>
                  <a:txBody>
                    <a:bodyPr/>
                    <a:lstStyle/>
                    <a:p>
                      <a:pPr marL="0" algn="ctr" defTabSz="914400" rtl="0" eaLnBrk="1" latinLnBrk="0" hangingPunct="1"/>
                      <a:r>
                        <a:rPr lang="fr-FR" sz="1200" b="1" kern="1200" dirty="0" smtClean="0">
                          <a:solidFill>
                            <a:schemeClr val="lt1"/>
                          </a:solidFill>
                          <a:latin typeface="+mn-lt"/>
                          <a:ea typeface="+mn-ea"/>
                          <a:cs typeface="+mn-cs"/>
                        </a:rPr>
                        <a:t>Sujets</a:t>
                      </a:r>
                      <a:r>
                        <a:rPr lang="fr-FR" sz="1200" b="1" kern="1200" baseline="0" dirty="0" smtClean="0">
                          <a:solidFill>
                            <a:schemeClr val="lt1"/>
                          </a:solidFill>
                          <a:latin typeface="+mn-lt"/>
                          <a:ea typeface="+mn-ea"/>
                          <a:cs typeface="+mn-cs"/>
                        </a:rPr>
                        <a:t> abordés  avec  l’établissement</a:t>
                      </a:r>
                      <a:endParaRPr lang="fr-FR" sz="1200" b="1" kern="1200" dirty="0">
                        <a:solidFill>
                          <a:schemeClr val="lt1"/>
                        </a:solidFill>
                        <a:latin typeface="+mn-lt"/>
                        <a:ea typeface="+mn-ea"/>
                        <a:cs typeface="+mn-cs"/>
                      </a:endParaRPr>
                    </a:p>
                  </a:txBody>
                  <a:tcPr anchor="ctr">
                    <a:solidFill>
                      <a:srgbClr val="0070C0"/>
                    </a:solidFill>
                  </a:tcPr>
                </a:tc>
              </a:tr>
              <a:tr h="493256">
                <a:tc>
                  <a:txBody>
                    <a:bodyPr/>
                    <a:lstStyle/>
                    <a:p>
                      <a:pPr algn="ctr"/>
                      <a:r>
                        <a:rPr lang="fr-FR" sz="1000" b="1" dirty="0" smtClean="0"/>
                        <a:t>Volet 1</a:t>
                      </a:r>
                      <a:endParaRPr lang="fr-FR" sz="1000" b="1" dirty="0"/>
                    </a:p>
                  </a:txBody>
                  <a:tcPr anchor="ctr"/>
                </a:tc>
                <a:tc gridSpan="2">
                  <a:txBody>
                    <a:bodyPr/>
                    <a:lstStyle/>
                    <a:p>
                      <a:pPr algn="ctr"/>
                      <a:r>
                        <a:rPr lang="fr-FR" sz="1200" b="1" dirty="0" smtClean="0"/>
                        <a:t>Orientations stratégiques</a:t>
                      </a:r>
                      <a:endParaRPr lang="fr-FR" sz="1200" b="1" dirty="0"/>
                    </a:p>
                  </a:txBody>
                  <a:tcPr anchor="ctr"/>
                </a:tc>
                <a:tc hMerge="1">
                  <a:txBody>
                    <a:bodyPr/>
                    <a:lstStyle/>
                    <a:p>
                      <a:endParaRPr lang="fr-FR" sz="1200" dirty="0"/>
                    </a:p>
                  </a:txBody>
                  <a:tcPr anchor="ctr"/>
                </a:tc>
                <a:tc>
                  <a:txBody>
                    <a:bodyPr/>
                    <a:lstStyle/>
                    <a:p>
                      <a:r>
                        <a:rPr lang="fr-FR" sz="1200" b="1" dirty="0" smtClean="0"/>
                        <a:t>Accompagner la mutation stratégique des établissements hospitaliers </a:t>
                      </a:r>
                      <a:endParaRPr lang="fr-FR" sz="1200" b="1" dirty="0"/>
                    </a:p>
                  </a:txBody>
                  <a:tcPr/>
                </a:tc>
                <a:tc>
                  <a:txBody>
                    <a:bodyPr/>
                    <a:lstStyle/>
                    <a:p>
                      <a:r>
                        <a:rPr lang="fr-FR" sz="1200" b="1" dirty="0" smtClean="0"/>
                        <a:t> position dans le maillage territorial à 5 ans?</a:t>
                      </a:r>
                      <a:endParaRPr lang="fr-FR" sz="1200" b="1" dirty="0"/>
                    </a:p>
                  </a:txBody>
                  <a:tcPr/>
                </a:tc>
              </a:tr>
              <a:tr h="370840">
                <a:tc rowSpan="5">
                  <a:txBody>
                    <a:bodyPr/>
                    <a:lstStyle/>
                    <a:p>
                      <a:pPr algn="ctr"/>
                      <a:r>
                        <a:rPr lang="fr-FR" sz="1000" b="1" dirty="0" smtClean="0"/>
                        <a:t>Volet 2</a:t>
                      </a:r>
                      <a:endParaRPr lang="fr-FR" sz="1000" b="1" dirty="0"/>
                    </a:p>
                  </a:txBody>
                  <a:tcPr anchor="ctr"/>
                </a:tc>
                <a:tc rowSpan="5">
                  <a:txBody>
                    <a:bodyPr/>
                    <a:lstStyle/>
                    <a:p>
                      <a:pPr algn="ctr"/>
                      <a:r>
                        <a:rPr lang="fr-FR" sz="1200" b="1" dirty="0" smtClean="0"/>
                        <a:t>Parcours de santé</a:t>
                      </a:r>
                      <a:endParaRPr lang="fr-FR" sz="1200" b="1" dirty="0"/>
                    </a:p>
                  </a:txBody>
                  <a:tcPr vert="vert270" anchor="ctr"/>
                </a:tc>
                <a:tc>
                  <a:txBody>
                    <a:bodyPr/>
                    <a:lstStyle/>
                    <a:p>
                      <a:r>
                        <a:rPr lang="fr-FR" sz="1200" b="1" dirty="0" smtClean="0"/>
                        <a:t>Cancérologie</a:t>
                      </a:r>
                      <a:endParaRPr lang="fr-FR" sz="1200" b="1" dirty="0"/>
                    </a:p>
                  </a:txBody>
                  <a:tcPr anchor="ctr"/>
                </a:tc>
                <a:tc rowSpan="5">
                  <a:txBody>
                    <a:bodyPr/>
                    <a:lstStyle/>
                    <a:p>
                      <a:r>
                        <a:rPr lang="fr-FR" sz="1200" dirty="0" smtClean="0"/>
                        <a:t>Adapter les prises en charges à des populations spécifiques.</a:t>
                      </a:r>
                    </a:p>
                    <a:p>
                      <a:endParaRPr lang="fr-FR" sz="1200" dirty="0" smtClean="0"/>
                    </a:p>
                    <a:p>
                      <a:r>
                        <a:rPr lang="fr-FR" sz="1200" dirty="0" smtClean="0"/>
                        <a:t>Réduire les inégalités de prise</a:t>
                      </a:r>
                      <a:r>
                        <a:rPr lang="fr-FR" sz="1200" baseline="0" dirty="0" smtClean="0"/>
                        <a:t> en charge.</a:t>
                      </a:r>
                    </a:p>
                    <a:p>
                      <a:endParaRPr lang="fr-FR" sz="1200" baseline="0" dirty="0" smtClean="0"/>
                    </a:p>
                    <a:p>
                      <a:r>
                        <a:rPr lang="fr-FR" sz="1200" baseline="0" dirty="0" smtClean="0"/>
                        <a:t>Assurer une information de qualité aux usagers.</a:t>
                      </a:r>
                    </a:p>
                    <a:p>
                      <a:endParaRPr lang="fr-FR" sz="1200" baseline="0" dirty="0" smtClean="0"/>
                    </a:p>
                    <a:p>
                      <a:r>
                        <a:rPr lang="fr-FR" sz="1200" baseline="0" dirty="0" smtClean="0"/>
                        <a:t>Fluidifier le parcours hospitalier.</a:t>
                      </a:r>
                      <a:endParaRPr lang="fr-FR" sz="1200" dirty="0"/>
                    </a:p>
                  </a:txBody>
                  <a:tcPr/>
                </a:tc>
                <a:tc rowSpan="5">
                  <a:txBody>
                    <a:bodyPr/>
                    <a:lstStyle/>
                    <a:p>
                      <a:r>
                        <a:rPr lang="fr-FR" sz="1200" dirty="0" smtClean="0"/>
                        <a:t>Formation</a:t>
                      </a:r>
                      <a:r>
                        <a:rPr lang="fr-FR" sz="1200" baseline="0" dirty="0" smtClean="0"/>
                        <a:t> du personnel Organisation de la </a:t>
                      </a:r>
                      <a:r>
                        <a:rPr lang="fr-FR" sz="1200" dirty="0" smtClean="0"/>
                        <a:t>collaboration avec les</a:t>
                      </a:r>
                      <a:r>
                        <a:rPr lang="fr-FR" sz="1200" baseline="0" dirty="0" smtClean="0"/>
                        <a:t> autres acteurs</a:t>
                      </a:r>
                    </a:p>
                    <a:p>
                      <a:r>
                        <a:rPr lang="fr-FR" sz="1200" baseline="0" dirty="0" smtClean="0"/>
                        <a:t>Accessibilité aux soins (délai et tarifs)</a:t>
                      </a:r>
                    </a:p>
                    <a:p>
                      <a:r>
                        <a:rPr lang="fr-FR" sz="1200" baseline="0" dirty="0" smtClean="0"/>
                        <a:t>Modalités d’admission</a:t>
                      </a:r>
                    </a:p>
                    <a:p>
                      <a:r>
                        <a:rPr lang="fr-FR" sz="1200" baseline="0" dirty="0" smtClean="0"/>
                        <a:t>Relations avec les associations de patients</a:t>
                      </a:r>
                    </a:p>
                    <a:p>
                      <a:r>
                        <a:rPr lang="fr-FR" sz="1200" dirty="0" smtClean="0"/>
                        <a:t>Durées de séjour</a:t>
                      </a:r>
                      <a:endParaRPr lang="fr-FR" sz="1200" baseline="0" dirty="0" smtClean="0"/>
                    </a:p>
                  </a:txBody>
                  <a:tcPr/>
                </a:tc>
              </a:tr>
              <a:tr h="370840">
                <a:tc vMerge="1">
                  <a:txBody>
                    <a:bodyPr/>
                    <a:lstStyle/>
                    <a:p>
                      <a:endParaRPr lang="fr-FR"/>
                    </a:p>
                  </a:txBody>
                  <a:tcPr/>
                </a:tc>
                <a:tc vMerge="1">
                  <a:txBody>
                    <a:bodyPr/>
                    <a:lstStyle/>
                    <a:p>
                      <a:endParaRPr lang="fr-FR" dirty="0"/>
                    </a:p>
                  </a:txBody>
                  <a:tcPr/>
                </a:tc>
                <a:tc>
                  <a:txBody>
                    <a:bodyPr/>
                    <a:lstStyle/>
                    <a:p>
                      <a:r>
                        <a:rPr lang="fr-FR" sz="1200" b="1" dirty="0" smtClean="0"/>
                        <a:t>Périnatalité</a:t>
                      </a:r>
                      <a:endParaRPr lang="fr-FR" sz="1200" b="1" dirty="0"/>
                    </a:p>
                  </a:txBody>
                  <a:tcPr anchor="ctr"/>
                </a:tc>
                <a:tc vMerge="1">
                  <a:txBody>
                    <a:bodyPr/>
                    <a:lstStyle/>
                    <a:p>
                      <a:endParaRPr lang="fr-FR" sz="1200" dirty="0"/>
                    </a:p>
                  </a:txBody>
                  <a:tcPr/>
                </a:tc>
                <a:tc vMerge="1">
                  <a:txBody>
                    <a:bodyPr/>
                    <a:lstStyle/>
                    <a:p>
                      <a:endParaRPr lang="fr-FR" sz="1200" dirty="0"/>
                    </a:p>
                  </a:txBody>
                  <a:tcPr/>
                </a:tc>
              </a:tr>
              <a:tr h="370840">
                <a:tc vMerge="1">
                  <a:txBody>
                    <a:bodyPr/>
                    <a:lstStyle/>
                    <a:p>
                      <a:endParaRPr lang="fr-FR"/>
                    </a:p>
                  </a:txBody>
                  <a:tcPr/>
                </a:tc>
                <a:tc vMerge="1">
                  <a:txBody>
                    <a:bodyPr/>
                    <a:lstStyle/>
                    <a:p>
                      <a:endParaRPr lang="fr-FR" dirty="0"/>
                    </a:p>
                  </a:txBody>
                  <a:tcPr/>
                </a:tc>
                <a:tc>
                  <a:txBody>
                    <a:bodyPr/>
                    <a:lstStyle/>
                    <a:p>
                      <a:r>
                        <a:rPr lang="fr-FR" sz="1200" b="1" dirty="0" smtClean="0"/>
                        <a:t>Personnes âgées</a:t>
                      </a:r>
                      <a:endParaRPr lang="fr-FR" sz="1200" b="1" dirty="0"/>
                    </a:p>
                  </a:txBody>
                  <a:tcPr anchor="ctr"/>
                </a:tc>
                <a:tc vMerge="1">
                  <a:txBody>
                    <a:bodyPr/>
                    <a:lstStyle/>
                    <a:p>
                      <a:endParaRPr lang="fr-FR" sz="1200" dirty="0"/>
                    </a:p>
                  </a:txBody>
                  <a:tcPr/>
                </a:tc>
                <a:tc vMerge="1">
                  <a:txBody>
                    <a:bodyPr/>
                    <a:lstStyle/>
                    <a:p>
                      <a:endParaRPr lang="fr-FR" sz="1200" dirty="0"/>
                    </a:p>
                  </a:txBody>
                  <a:tcPr/>
                </a:tc>
              </a:tr>
              <a:tr h="370840">
                <a:tc vMerge="1">
                  <a:txBody>
                    <a:bodyPr/>
                    <a:lstStyle/>
                    <a:p>
                      <a:endParaRPr lang="fr-FR"/>
                    </a:p>
                  </a:txBody>
                  <a:tcPr/>
                </a:tc>
                <a:tc vMerge="1">
                  <a:txBody>
                    <a:bodyPr/>
                    <a:lstStyle/>
                    <a:p>
                      <a:endParaRPr lang="fr-FR" dirty="0"/>
                    </a:p>
                  </a:txBody>
                  <a:tcPr/>
                </a:tc>
                <a:tc>
                  <a:txBody>
                    <a:bodyPr/>
                    <a:lstStyle/>
                    <a:p>
                      <a:r>
                        <a:rPr lang="fr-FR" sz="1200" b="1" dirty="0" smtClean="0"/>
                        <a:t>AVC</a:t>
                      </a:r>
                      <a:endParaRPr lang="fr-FR" sz="1200" b="1" dirty="0"/>
                    </a:p>
                  </a:txBody>
                  <a:tcPr anchor="ctr"/>
                </a:tc>
                <a:tc vMerge="1">
                  <a:txBody>
                    <a:bodyPr/>
                    <a:lstStyle/>
                    <a:p>
                      <a:endParaRPr lang="fr-FR" sz="1200" dirty="0"/>
                    </a:p>
                  </a:txBody>
                  <a:tcPr/>
                </a:tc>
                <a:tc vMerge="1">
                  <a:txBody>
                    <a:bodyPr/>
                    <a:lstStyle/>
                    <a:p>
                      <a:endParaRPr lang="fr-FR" sz="1200" dirty="0"/>
                    </a:p>
                  </a:txBody>
                  <a:tcPr/>
                </a:tc>
              </a:tr>
              <a:tr h="291440">
                <a:tc vMerge="1">
                  <a:txBody>
                    <a:bodyPr/>
                    <a:lstStyle/>
                    <a:p>
                      <a:endParaRPr lang="fr-FR"/>
                    </a:p>
                  </a:txBody>
                  <a:tcPr/>
                </a:tc>
                <a:tc vMerge="1">
                  <a:txBody>
                    <a:bodyPr/>
                    <a:lstStyle/>
                    <a:p>
                      <a:endParaRPr lang="fr-FR" dirty="0"/>
                    </a:p>
                  </a:txBody>
                  <a:tcPr/>
                </a:tc>
                <a:tc>
                  <a:txBody>
                    <a:bodyPr/>
                    <a:lstStyle/>
                    <a:p>
                      <a:r>
                        <a:rPr lang="fr-FR" sz="1200" b="1" dirty="0" smtClean="0"/>
                        <a:t>Psychiatrie</a:t>
                      </a:r>
                      <a:endParaRPr lang="fr-FR" sz="1200" b="1" dirty="0"/>
                    </a:p>
                  </a:txBody>
                  <a:tcPr anchor="ctr"/>
                </a:tc>
                <a:tc vMerge="1">
                  <a:txBody>
                    <a:bodyPr/>
                    <a:lstStyle/>
                    <a:p>
                      <a:endParaRPr lang="fr-FR" sz="1200" dirty="0"/>
                    </a:p>
                  </a:txBody>
                  <a:tcPr/>
                </a:tc>
                <a:tc vMerge="1">
                  <a:txBody>
                    <a:bodyPr/>
                    <a:lstStyle/>
                    <a:p>
                      <a:endParaRPr lang="fr-FR" sz="1200" dirty="0"/>
                    </a:p>
                  </a:txBody>
                  <a:tcPr/>
                </a:tc>
              </a:tr>
              <a:tr h="370840">
                <a:tc rowSpan="3">
                  <a:txBody>
                    <a:bodyPr/>
                    <a:lstStyle/>
                    <a:p>
                      <a:r>
                        <a:rPr lang="fr-FR" sz="1000" b="1" dirty="0" smtClean="0"/>
                        <a:t>Volet 3</a:t>
                      </a:r>
                      <a:endParaRPr lang="fr-FR" sz="1000" b="1" dirty="0"/>
                    </a:p>
                  </a:txBody>
                  <a:tcPr anchor="ctr"/>
                </a:tc>
                <a:tc rowSpan="3">
                  <a:txBody>
                    <a:bodyPr/>
                    <a:lstStyle/>
                    <a:p>
                      <a:pPr algn="ctr"/>
                      <a:r>
                        <a:rPr lang="fr-FR" sz="1200" b="1" dirty="0" smtClean="0"/>
                        <a:t>Coopérations territoriales</a:t>
                      </a:r>
                      <a:endParaRPr lang="fr-FR" sz="1200" b="1" dirty="0"/>
                    </a:p>
                  </a:txBody>
                  <a:tcPr vert="vert270" anchor="ctr"/>
                </a:tc>
                <a:tc>
                  <a:txBody>
                    <a:bodyPr/>
                    <a:lstStyle/>
                    <a:p>
                      <a:r>
                        <a:rPr lang="fr-FR" sz="1200" b="1" dirty="0" smtClean="0"/>
                        <a:t>Organisation</a:t>
                      </a:r>
                      <a:r>
                        <a:rPr lang="fr-FR" sz="1200" b="1" baseline="0" dirty="0" smtClean="0"/>
                        <a:t> de l’offre</a:t>
                      </a:r>
                      <a:endParaRPr lang="fr-FR" sz="1200" b="1" dirty="0"/>
                    </a:p>
                  </a:txBody>
                  <a:tcPr anchor="ctr"/>
                </a:tc>
                <a:tc row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dirty="0" smtClean="0"/>
                        <a:t>Développer des coopérations au service de la gradation des soins.</a:t>
                      </a:r>
                    </a:p>
                    <a:p>
                      <a:pPr marL="0" marR="0" indent="0" algn="l" defTabSz="914400" rtl="0" eaLnBrk="1" fontAlgn="auto" latinLnBrk="0" hangingPunct="1">
                        <a:lnSpc>
                          <a:spcPct val="100000"/>
                        </a:lnSpc>
                        <a:spcBef>
                          <a:spcPts val="0"/>
                        </a:spcBef>
                        <a:spcAft>
                          <a:spcPts val="0"/>
                        </a:spcAft>
                        <a:buClrTx/>
                        <a:buSzTx/>
                        <a:buFontTx/>
                        <a:buNone/>
                        <a:tabLst/>
                        <a:defRPr/>
                      </a:pPr>
                      <a:r>
                        <a:rPr lang="fr-FR" sz="1200" dirty="0" smtClean="0"/>
                        <a:t>Anticiper la diminution de la démographie médicale.</a:t>
                      </a:r>
                    </a:p>
                    <a:p>
                      <a:pPr marL="0" marR="0" indent="0" algn="l" defTabSz="914400" rtl="0" eaLnBrk="1" fontAlgn="auto" latinLnBrk="0" hangingPunct="1">
                        <a:lnSpc>
                          <a:spcPct val="100000"/>
                        </a:lnSpc>
                        <a:spcBef>
                          <a:spcPts val="0"/>
                        </a:spcBef>
                        <a:spcAft>
                          <a:spcPts val="0"/>
                        </a:spcAft>
                        <a:buClrTx/>
                        <a:buSzTx/>
                        <a:buFontTx/>
                        <a:buNone/>
                        <a:tabLst/>
                        <a:defRPr/>
                      </a:pPr>
                      <a:r>
                        <a:rPr lang="fr-FR" sz="1200" dirty="0" smtClean="0"/>
                        <a:t>Adapter la stratégie hospitalière francilienne au contexte économique.</a:t>
                      </a:r>
                    </a:p>
                  </a:txBody>
                  <a:tcPr/>
                </a:tc>
                <a:tc rowSpan="3">
                  <a:txBody>
                    <a:bodyPr/>
                    <a:lstStyle/>
                    <a:p>
                      <a:r>
                        <a:rPr lang="fr-FR" sz="1200" baseline="0" dirty="0" smtClean="0"/>
                        <a:t>Complémentarités</a:t>
                      </a:r>
                    </a:p>
                    <a:p>
                      <a:r>
                        <a:rPr lang="fr-FR" sz="1200" baseline="0" dirty="0" smtClean="0"/>
                        <a:t>Partenaires</a:t>
                      </a:r>
                    </a:p>
                    <a:p>
                      <a:r>
                        <a:rPr lang="fr-FR" sz="1200" baseline="0" dirty="0" smtClean="0"/>
                        <a:t>Mutualisations de ressources</a:t>
                      </a:r>
                    </a:p>
                    <a:p>
                      <a:r>
                        <a:rPr lang="fr-FR" sz="1200" baseline="0" dirty="0" smtClean="0"/>
                        <a:t>Organisation des transferts</a:t>
                      </a:r>
                    </a:p>
                    <a:p>
                      <a:r>
                        <a:rPr lang="fr-FR" sz="1200" baseline="0" dirty="0" smtClean="0"/>
                        <a:t>Modalités de collaboration</a:t>
                      </a:r>
                      <a:endParaRPr lang="fr-FR" sz="1200" dirty="0"/>
                    </a:p>
                  </a:txBody>
                  <a:tcPr/>
                </a:tc>
              </a:tr>
              <a:tr h="370840">
                <a:tc vMerge="1">
                  <a:txBody>
                    <a:bodyPr/>
                    <a:lstStyle/>
                    <a:p>
                      <a:endParaRPr lang="fr-FR" sz="1000" dirty="0"/>
                    </a:p>
                  </a:txBody>
                  <a:tcPr anchor="ctr"/>
                </a:tc>
                <a:tc vMerge="1">
                  <a:txBody>
                    <a:bodyPr/>
                    <a:lstStyle/>
                    <a:p>
                      <a:endParaRPr lang="fr-FR" sz="120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b="1" dirty="0" smtClean="0"/>
                        <a:t>Articulations avec l’HAD, le médico-social et l’ambulatoire</a:t>
                      </a:r>
                    </a:p>
                  </a:txBody>
                  <a:tcPr anchor="ctr"/>
                </a:tc>
                <a:tc vMerge="1">
                  <a:txBody>
                    <a:bodyPr/>
                    <a:lstStyle/>
                    <a:p>
                      <a:endParaRPr lang="fr-FR" sz="1200"/>
                    </a:p>
                  </a:txBody>
                  <a:tcPr/>
                </a:tc>
                <a:tc vMerge="1">
                  <a:txBody>
                    <a:bodyPr/>
                    <a:lstStyle/>
                    <a:p>
                      <a:endParaRPr lang="fr-FR" sz="1200" dirty="0"/>
                    </a:p>
                  </a:txBody>
                  <a:tcPr/>
                </a:tc>
              </a:tr>
              <a:tr h="370840">
                <a:tc vMerge="1">
                  <a:txBody>
                    <a:bodyPr/>
                    <a:lstStyle/>
                    <a:p>
                      <a:endParaRPr lang="fr-FR" sz="1000" dirty="0"/>
                    </a:p>
                  </a:txBody>
                  <a:tcPr anchor="ctr"/>
                </a:tc>
                <a:tc vMerge="1">
                  <a:txBody>
                    <a:bodyPr/>
                    <a:lstStyle/>
                    <a:p>
                      <a:endParaRPr lang="fr-FR" sz="120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b="1" dirty="0" smtClean="0"/>
                        <a:t>Partage</a:t>
                      </a:r>
                      <a:r>
                        <a:rPr lang="fr-FR" sz="1200" b="1" baseline="0" dirty="0" smtClean="0"/>
                        <a:t> de plateaux techniques</a:t>
                      </a:r>
                      <a:endParaRPr lang="fr-FR" sz="1200" b="1" dirty="0" smtClean="0"/>
                    </a:p>
                  </a:txBody>
                  <a:tcPr anchor="ctr"/>
                </a:tc>
                <a:tc vMerge="1">
                  <a:txBody>
                    <a:bodyPr/>
                    <a:lstStyle/>
                    <a:p>
                      <a:endParaRPr lang="fr-FR" sz="1200" dirty="0"/>
                    </a:p>
                  </a:txBody>
                  <a:tcPr/>
                </a:tc>
                <a:tc vMerge="1">
                  <a:txBody>
                    <a:bodyPr/>
                    <a:lstStyle/>
                    <a:p>
                      <a:endParaRPr lang="fr-FR" sz="1200" dirty="0"/>
                    </a:p>
                  </a:txBody>
                  <a:tcPr/>
                </a:tc>
              </a:tr>
              <a:tr h="370840">
                <a:tc>
                  <a:txBody>
                    <a:bodyPr/>
                    <a:lstStyle/>
                    <a:p>
                      <a:r>
                        <a:rPr lang="fr-FR" sz="1000" b="1" dirty="0" smtClean="0"/>
                        <a:t>Volet 4</a:t>
                      </a:r>
                      <a:endParaRPr lang="fr-FR" sz="1000" b="1" dirty="0"/>
                    </a:p>
                  </a:txBody>
                  <a:tcPr anchor="ctr"/>
                </a:tc>
                <a:tc gridSpan="2">
                  <a:txBody>
                    <a:bodyPr/>
                    <a:lstStyle/>
                    <a:p>
                      <a:r>
                        <a:rPr lang="fr-FR" sz="1200" b="1" dirty="0" smtClean="0"/>
                        <a:t>Missions de service public (définies au L. 6112-1 et suivants du CSP)</a:t>
                      </a:r>
                      <a:endParaRPr lang="fr-FR" sz="1200" b="1" dirty="0"/>
                    </a:p>
                  </a:txBody>
                  <a:tcPr anchor="ctr"/>
                </a:tc>
                <a:tc hMerge="1">
                  <a:txBody>
                    <a:bodyPr/>
                    <a:lstStyle/>
                    <a:p>
                      <a:endParaRPr lang="fr-FR"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dirty="0" smtClean="0"/>
                        <a:t>Couvrir les </a:t>
                      </a:r>
                      <a:r>
                        <a:rPr lang="fr-FR" sz="1200" baseline="0" dirty="0" smtClean="0"/>
                        <a:t>besoins identifiés dans le SROS (PDS, soins palliatifs, aide médicale urgente, …) </a:t>
                      </a:r>
                      <a:endParaRPr lang="fr-FR" sz="1200" dirty="0" smtClean="0"/>
                    </a:p>
                  </a:txBody>
                  <a:tcPr/>
                </a:tc>
                <a:tc>
                  <a:txBody>
                    <a:bodyPr/>
                    <a:lstStyle/>
                    <a:p>
                      <a:r>
                        <a:rPr lang="fr-FR" sz="1200" dirty="0" smtClean="0"/>
                        <a:t>Quelles</a:t>
                      </a:r>
                      <a:r>
                        <a:rPr lang="fr-FR" sz="1200" baseline="0" dirty="0" smtClean="0"/>
                        <a:t> missions?</a:t>
                      </a:r>
                    </a:p>
                    <a:p>
                      <a:r>
                        <a:rPr lang="fr-FR" sz="1200" baseline="0" dirty="0" smtClean="0"/>
                        <a:t>cahier des charge le cas échéant</a:t>
                      </a:r>
                      <a:endParaRPr lang="fr-FR" sz="1200" dirty="0"/>
                    </a:p>
                  </a:txBody>
                  <a:tcPr/>
                </a:tc>
              </a:tr>
            </a:tbl>
          </a:graphicData>
        </a:graphic>
      </p:graphicFrame>
      <p:sp>
        <p:nvSpPr>
          <p:cNvPr id="43012" name="Rectangle 7"/>
          <p:cNvSpPr>
            <a:spLocks noChangeArrowheads="1"/>
          </p:cNvSpPr>
          <p:nvPr/>
        </p:nvSpPr>
        <p:spPr bwMode="auto">
          <a:xfrm>
            <a:off x="125413" y="908050"/>
            <a:ext cx="8991600" cy="646113"/>
          </a:xfrm>
          <a:prstGeom prst="rect">
            <a:avLst/>
          </a:prstGeom>
          <a:noFill/>
          <a:ln w="9525">
            <a:noFill/>
            <a:miter lim="800000"/>
            <a:headEnd/>
            <a:tailEnd/>
          </a:ln>
        </p:spPr>
        <p:txBody>
          <a:bodyPr>
            <a:spAutoFit/>
          </a:bodyPr>
          <a:lstStyle/>
          <a:p>
            <a:pPr marL="273050" indent="-273050">
              <a:buSzPct val="30000"/>
              <a:buFontTx/>
              <a:buBlip>
                <a:blip r:embed="rId3"/>
              </a:buBlip>
            </a:pPr>
            <a:r>
              <a:rPr lang="fr-FR" b="1" dirty="0">
                <a:solidFill>
                  <a:srgbClr val="FF0000"/>
                </a:solidFill>
              </a:rPr>
              <a:t>ZOOM sur l’annexe 1 « Stratégie de la structure et positionnement sur le territoire »</a:t>
            </a:r>
            <a:r>
              <a:rPr lang="fr-FR" b="1" dirty="0">
                <a:solidFill>
                  <a:schemeClr val="tx2">
                    <a:lumMod val="50000"/>
                  </a:schemeClr>
                </a:solidFill>
              </a:rPr>
              <a:t>, lieu privilégié pour la déclinaison du </a:t>
            </a:r>
            <a:r>
              <a:rPr lang="fr-FR" b="1" dirty="0" smtClean="0">
                <a:solidFill>
                  <a:schemeClr val="tx2">
                    <a:lumMod val="50000"/>
                  </a:schemeClr>
                </a:solidFill>
              </a:rPr>
              <a:t>SROS-PRS (cœur du CPOM)</a:t>
            </a:r>
            <a:endParaRPr lang="fr-FR" b="1" dirty="0">
              <a:solidFill>
                <a:schemeClr val="tx2">
                  <a:lumMod val="50000"/>
                </a:schemeClr>
              </a:solidFill>
            </a:endParaRP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115888"/>
            <a:ext cx="8219257" cy="4609256"/>
          </a:xfrm>
        </p:spPr>
        <p:txBody>
          <a:bodyPr/>
          <a:lstStyle/>
          <a:p>
            <a:pPr algn="ctr"/>
            <a:r>
              <a:rPr lang="fr-FR" sz="2800" dirty="0" smtClean="0">
                <a:solidFill>
                  <a:schemeClr val="tx1"/>
                </a:solidFill>
              </a:rPr>
              <a:t/>
            </a:r>
            <a:br>
              <a:rPr lang="fr-FR" sz="2800" dirty="0" smtClean="0">
                <a:solidFill>
                  <a:schemeClr val="tx1"/>
                </a:solidFill>
              </a:rPr>
            </a:br>
            <a:r>
              <a:rPr lang="fr-FR" sz="2800" dirty="0" smtClean="0">
                <a:solidFill>
                  <a:schemeClr val="tx1"/>
                </a:solidFill>
              </a:rPr>
              <a:t/>
            </a:r>
            <a:br>
              <a:rPr lang="fr-FR" sz="2800" dirty="0" smtClean="0">
                <a:solidFill>
                  <a:schemeClr val="tx1"/>
                </a:solidFill>
              </a:rPr>
            </a:br>
            <a:r>
              <a:rPr lang="fr-FR" sz="2800" dirty="0" smtClean="0">
                <a:solidFill>
                  <a:schemeClr val="tx1"/>
                </a:solidFill>
              </a:rPr>
              <a:t/>
            </a:r>
            <a:br>
              <a:rPr lang="fr-FR" sz="2800" dirty="0" smtClean="0">
                <a:solidFill>
                  <a:schemeClr val="tx1"/>
                </a:solidFill>
              </a:rPr>
            </a:br>
            <a:r>
              <a:rPr lang="fr-FR" sz="2800" dirty="0">
                <a:solidFill>
                  <a:schemeClr val="tx1"/>
                </a:solidFill>
              </a:rPr>
              <a:t/>
            </a:r>
            <a:br>
              <a:rPr lang="fr-FR" sz="2800" dirty="0">
                <a:solidFill>
                  <a:schemeClr val="tx1"/>
                </a:solidFill>
              </a:rPr>
            </a:br>
            <a:r>
              <a:rPr lang="fr-FR" sz="2800" dirty="0" smtClean="0">
                <a:solidFill>
                  <a:schemeClr val="tx1"/>
                </a:solidFill>
              </a:rPr>
              <a:t/>
            </a:r>
            <a:br>
              <a:rPr lang="fr-FR" sz="2800" dirty="0" smtClean="0">
                <a:solidFill>
                  <a:schemeClr val="tx1"/>
                </a:solidFill>
              </a:rPr>
            </a:br>
            <a:r>
              <a:rPr lang="fr-FR" sz="2800" dirty="0" smtClean="0">
                <a:solidFill>
                  <a:schemeClr val="tx1"/>
                </a:solidFill>
              </a:rPr>
              <a:t>Pour </a:t>
            </a:r>
            <a:r>
              <a:rPr lang="fr-FR" sz="2800" dirty="0" smtClean="0">
                <a:solidFill>
                  <a:schemeClr val="tx1"/>
                </a:solidFill>
              </a:rPr>
              <a:t>les Hauts de Seine </a:t>
            </a:r>
            <a:br>
              <a:rPr lang="fr-FR" sz="2800" dirty="0" smtClean="0">
                <a:solidFill>
                  <a:schemeClr val="tx1"/>
                </a:solidFill>
              </a:rPr>
            </a:br>
            <a:r>
              <a:rPr lang="fr-FR" sz="2800" dirty="0" smtClean="0">
                <a:solidFill>
                  <a:schemeClr val="tx1"/>
                </a:solidFill>
              </a:rPr>
              <a:t/>
            </a:r>
            <a:br>
              <a:rPr lang="fr-FR" sz="2800" dirty="0" smtClean="0">
                <a:solidFill>
                  <a:schemeClr val="tx1"/>
                </a:solidFill>
              </a:rPr>
            </a:br>
            <a:r>
              <a:rPr lang="fr-FR" sz="2800" u="sng" dirty="0" smtClean="0">
                <a:solidFill>
                  <a:schemeClr val="tx1"/>
                </a:solidFill>
              </a:rPr>
              <a:t>Campagne 2013-2014 </a:t>
            </a:r>
            <a:r>
              <a:rPr lang="fr-FR" sz="2800" dirty="0" smtClean="0">
                <a:solidFill>
                  <a:schemeClr val="tx1"/>
                </a:solidFill>
              </a:rPr>
              <a:t/>
            </a:r>
            <a:br>
              <a:rPr lang="fr-FR" sz="2800" dirty="0" smtClean="0">
                <a:solidFill>
                  <a:schemeClr val="tx1"/>
                </a:solidFill>
              </a:rPr>
            </a:br>
            <a:r>
              <a:rPr lang="fr-FR" sz="2800" dirty="0" smtClean="0">
                <a:solidFill>
                  <a:schemeClr val="tx1"/>
                </a:solidFill>
              </a:rPr>
              <a:t/>
            </a:r>
            <a:br>
              <a:rPr lang="fr-FR" sz="2800" dirty="0" smtClean="0">
                <a:solidFill>
                  <a:schemeClr val="tx1"/>
                </a:solidFill>
              </a:rPr>
            </a:br>
            <a:r>
              <a:rPr lang="fr-FR" sz="2800" dirty="0" smtClean="0">
                <a:solidFill>
                  <a:schemeClr val="tx1"/>
                </a:solidFill>
              </a:rPr>
              <a:t> 13 CPOM </a:t>
            </a:r>
            <a:br>
              <a:rPr lang="fr-FR" sz="2800" dirty="0" smtClean="0">
                <a:solidFill>
                  <a:schemeClr val="tx1"/>
                </a:solidFill>
              </a:rPr>
            </a:br>
            <a:r>
              <a:rPr lang="fr-FR" sz="2800" dirty="0" smtClean="0">
                <a:solidFill>
                  <a:schemeClr val="tx1"/>
                </a:solidFill>
              </a:rPr>
              <a:t/>
            </a:r>
            <a:br>
              <a:rPr lang="fr-FR" sz="2800" dirty="0" smtClean="0">
                <a:solidFill>
                  <a:schemeClr val="tx1"/>
                </a:solidFill>
              </a:rPr>
            </a:br>
            <a:r>
              <a:rPr lang="fr-FR" sz="2800" dirty="0" smtClean="0">
                <a:solidFill>
                  <a:schemeClr val="tx1"/>
                </a:solidFill>
              </a:rPr>
              <a:t>soit 2 types I / 5 types II et 8 types III</a:t>
            </a:r>
            <a:br>
              <a:rPr lang="fr-FR" sz="2800" dirty="0" smtClean="0">
                <a:solidFill>
                  <a:schemeClr val="tx1"/>
                </a:solidFill>
              </a:rPr>
            </a:br>
            <a:r>
              <a:rPr lang="fr-FR" sz="2800" dirty="0" smtClean="0">
                <a:solidFill>
                  <a:schemeClr val="tx1"/>
                </a:solidFill>
              </a:rPr>
              <a:t/>
            </a:r>
            <a:br>
              <a:rPr lang="fr-FR" sz="2800" dirty="0" smtClean="0">
                <a:solidFill>
                  <a:schemeClr val="tx1"/>
                </a:solidFill>
              </a:rPr>
            </a:br>
            <a:r>
              <a:rPr lang="fr-FR" sz="2800" dirty="0" smtClean="0">
                <a:solidFill>
                  <a:schemeClr val="tx1"/>
                </a:solidFill>
              </a:rPr>
              <a:t/>
            </a:r>
            <a:br>
              <a:rPr lang="fr-FR" sz="2800" dirty="0" smtClean="0">
                <a:solidFill>
                  <a:schemeClr val="tx1"/>
                </a:solidFill>
              </a:rPr>
            </a:br>
            <a:endParaRPr lang="fr-FR" sz="2800" dirty="0">
              <a:solidFill>
                <a:schemeClr val="tx1"/>
              </a:solidFill>
            </a:endParaRPr>
          </a:p>
        </p:txBody>
      </p:sp>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CPOM MCO</a:t>
            </a:r>
            <a:endParaRPr lang="fr-FR" dirty="0"/>
          </a:p>
        </p:txBody>
      </p:sp>
      <p:graphicFrame>
        <p:nvGraphicFramePr>
          <p:cNvPr id="3" name="Tableau 2"/>
          <p:cNvGraphicFramePr>
            <a:graphicFrameLocks noGrp="1"/>
          </p:cNvGraphicFramePr>
          <p:nvPr/>
        </p:nvGraphicFramePr>
        <p:xfrm>
          <a:off x="611560" y="1124744"/>
          <a:ext cx="7704856" cy="4395224"/>
        </p:xfrm>
        <a:graphic>
          <a:graphicData uri="http://schemas.openxmlformats.org/drawingml/2006/table">
            <a:tbl>
              <a:tblPr firstRow="1" bandRow="1">
                <a:tableStyleId>{5C22544A-7EE6-4342-B048-85BDC9FD1C3A}</a:tableStyleId>
              </a:tblPr>
              <a:tblGrid>
                <a:gridCol w="3960440"/>
                <a:gridCol w="3744416"/>
              </a:tblGrid>
              <a:tr h="397675">
                <a:tc>
                  <a:txBody>
                    <a:bodyPr/>
                    <a:lstStyle/>
                    <a:p>
                      <a:pPr algn="l" fontAlgn="ctr"/>
                      <a:r>
                        <a:rPr lang="fr-FR" sz="1400" b="0" i="0" u="none" strike="noStrike" dirty="0" smtClean="0">
                          <a:solidFill>
                            <a:srgbClr val="6EE94D"/>
                          </a:solidFill>
                          <a:latin typeface="Calibri"/>
                        </a:rPr>
                        <a:t>Objectifs </a:t>
                      </a:r>
                      <a:endParaRPr lang="fr-FR" sz="1400" b="0" i="0" u="none" strike="noStrike" dirty="0">
                        <a:solidFill>
                          <a:srgbClr val="6EE94D"/>
                        </a:solidFill>
                        <a:latin typeface="Calibri"/>
                      </a:endParaRPr>
                    </a:p>
                  </a:txBody>
                  <a:tcPr marL="9525" marR="9525" marT="9525" marB="0" anchor="ctr"/>
                </a:tc>
                <a:tc>
                  <a:txBody>
                    <a:bodyPr/>
                    <a:lstStyle/>
                    <a:p>
                      <a:pPr algn="ctr" fontAlgn="ctr"/>
                      <a:r>
                        <a:rPr lang="fr-FR" sz="1400" b="0" i="0" u="none" strike="noStrike" dirty="0" smtClean="0">
                          <a:solidFill>
                            <a:srgbClr val="6EE94D"/>
                          </a:solidFill>
                          <a:latin typeface="Calibri"/>
                        </a:rPr>
                        <a:t>Indicateurs de suivi</a:t>
                      </a:r>
                      <a:endParaRPr lang="fr-FR" sz="1400" b="0" i="0" u="none" strike="noStrike" dirty="0">
                        <a:solidFill>
                          <a:srgbClr val="6EE94D"/>
                        </a:solidFill>
                        <a:latin typeface="Calibri"/>
                      </a:endParaRPr>
                    </a:p>
                  </a:txBody>
                  <a:tcPr marL="9525" marR="9525" marT="9525" marB="0" anchor="ctr"/>
                </a:tc>
              </a:tr>
              <a:tr h="549527">
                <a:tc rowSpan="2">
                  <a:txBody>
                    <a:bodyPr/>
                    <a:lstStyle/>
                    <a:p>
                      <a:pPr algn="ctr" fontAlgn="ctr"/>
                      <a:r>
                        <a:rPr lang="fr-FR" sz="1100" b="0" i="0" u="none" strike="noStrike" dirty="0">
                          <a:solidFill>
                            <a:srgbClr val="000000"/>
                          </a:solidFill>
                          <a:latin typeface="Calibri"/>
                        </a:rPr>
                        <a:t>Assurer la pérennité financière de l'établissement </a:t>
                      </a:r>
                    </a:p>
                  </a:txBody>
                  <a:tcPr marL="9525" marR="9525" marT="9525" marB="0" anchor="ctr"/>
                </a:tc>
                <a:tc>
                  <a:txBody>
                    <a:bodyPr/>
                    <a:lstStyle/>
                    <a:p>
                      <a:pPr algn="ctr" fontAlgn="ctr"/>
                      <a:r>
                        <a:rPr lang="fr-FR" sz="1100" b="0" i="0" u="none" strike="noStrike">
                          <a:solidFill>
                            <a:srgbClr val="000000"/>
                          </a:solidFill>
                          <a:latin typeface="Calibri"/>
                        </a:rPr>
                        <a:t>Maitrise des dépenses de titre 1 (taux d'évolution de la masse salariale en valeur rapporté aux recettes de titre 1)</a:t>
                      </a:r>
                    </a:p>
                  </a:txBody>
                  <a:tcPr marL="9525" marR="9525" marT="9525" marB="0" anchor="ctr"/>
                </a:tc>
              </a:tr>
              <a:tr h="397675">
                <a:tc vMerge="1">
                  <a:txBody>
                    <a:bodyPr/>
                    <a:lstStyle/>
                    <a:p>
                      <a:endParaRPr lang="fr-FR"/>
                    </a:p>
                  </a:txBody>
                  <a:tcPr/>
                </a:tc>
                <a:tc>
                  <a:txBody>
                    <a:bodyPr/>
                    <a:lstStyle/>
                    <a:p>
                      <a:pPr algn="ctr" fontAlgn="ctr"/>
                      <a:r>
                        <a:rPr lang="fr-FR" sz="1100" b="0" i="0" u="none" strike="noStrike">
                          <a:solidFill>
                            <a:srgbClr val="000000"/>
                          </a:solidFill>
                          <a:latin typeface="Calibri"/>
                        </a:rPr>
                        <a:t>Suivi du plan de trésorerie via l'outil </a:t>
                      </a:r>
                      <a:br>
                        <a:rPr lang="fr-FR" sz="1100" b="0" i="0" u="none" strike="noStrike">
                          <a:solidFill>
                            <a:srgbClr val="000000"/>
                          </a:solidFill>
                          <a:latin typeface="Calibri"/>
                        </a:rPr>
                      </a:br>
                      <a:r>
                        <a:rPr lang="fr-FR" sz="1100" b="0" i="0" u="none" strike="noStrike">
                          <a:solidFill>
                            <a:srgbClr val="000000"/>
                          </a:solidFill>
                          <a:latin typeface="Calibri"/>
                        </a:rPr>
                        <a:t>DGOS</a:t>
                      </a:r>
                    </a:p>
                  </a:txBody>
                  <a:tcPr marL="9525" marR="9525" marT="9525" marB="0" anchor="ctr"/>
                </a:tc>
              </a:tr>
              <a:tr h="549527">
                <a:tc rowSpan="2">
                  <a:txBody>
                    <a:bodyPr/>
                    <a:lstStyle/>
                    <a:p>
                      <a:pPr algn="ctr" fontAlgn="ctr"/>
                      <a:r>
                        <a:rPr lang="fr-FR" sz="1100" b="0" i="0" u="none" strike="noStrike" dirty="0">
                          <a:solidFill>
                            <a:srgbClr val="000000"/>
                          </a:solidFill>
                          <a:latin typeface="Calibri"/>
                        </a:rPr>
                        <a:t>Améliorer le parcours de santé de la personne âgée en fluidifiant les différentes étapes de prise en charge</a:t>
                      </a:r>
                    </a:p>
                  </a:txBody>
                  <a:tcPr marL="9525" marR="9525" marT="9525" marB="0" anchor="ctr"/>
                </a:tc>
                <a:tc>
                  <a:txBody>
                    <a:bodyPr/>
                    <a:lstStyle/>
                    <a:p>
                      <a:pPr algn="ctr" fontAlgn="ctr"/>
                      <a:r>
                        <a:rPr lang="fr-FR" sz="1100" b="0" i="0" u="none" strike="noStrike">
                          <a:solidFill>
                            <a:srgbClr val="000000"/>
                          </a:solidFill>
                          <a:latin typeface="Calibri"/>
                        </a:rPr>
                        <a:t>nombre de conventions signées et évaluées avec les établissements et services médicaux sociaux et de soins de suite et des réadaptation du territoire</a:t>
                      </a:r>
                    </a:p>
                  </a:txBody>
                  <a:tcPr marL="9525" marR="9525" marT="9525" marB="0" anchor="ctr"/>
                </a:tc>
              </a:tr>
              <a:tr h="397675">
                <a:tc vMerge="1">
                  <a:txBody>
                    <a:bodyPr/>
                    <a:lstStyle/>
                    <a:p>
                      <a:endParaRPr lang="fr-FR"/>
                    </a:p>
                  </a:txBody>
                  <a:tcPr/>
                </a:tc>
                <a:tc>
                  <a:txBody>
                    <a:bodyPr/>
                    <a:lstStyle/>
                    <a:p>
                      <a:pPr algn="ctr" fontAlgn="ctr"/>
                      <a:r>
                        <a:rPr lang="fr-FR" sz="1100" b="0" i="0" u="none" strike="noStrike">
                          <a:solidFill>
                            <a:srgbClr val="000000"/>
                          </a:solidFill>
                          <a:latin typeface="Calibri"/>
                        </a:rPr>
                        <a:t>transmission à l'ARS des CR d'évaluation de ces conventions</a:t>
                      </a:r>
                    </a:p>
                  </a:txBody>
                  <a:tcPr marL="9525" marR="9525" marT="9525" marB="0" anchor="ctr"/>
                </a:tc>
              </a:tr>
              <a:tr h="397675">
                <a:tc rowSpan="2">
                  <a:txBody>
                    <a:bodyPr/>
                    <a:lstStyle/>
                    <a:p>
                      <a:pPr algn="ctr" fontAlgn="ctr"/>
                      <a:r>
                        <a:rPr lang="fr-FR" sz="1100" b="0" i="0" u="none" strike="noStrike" dirty="0" smtClean="0">
                          <a:solidFill>
                            <a:srgbClr val="000000"/>
                          </a:solidFill>
                          <a:latin typeface="Calibri"/>
                        </a:rPr>
                        <a:t>Contribuer </a:t>
                      </a:r>
                      <a:r>
                        <a:rPr lang="fr-FR" sz="1100" b="0" i="0" u="none" strike="noStrike" dirty="0">
                          <a:solidFill>
                            <a:srgbClr val="000000"/>
                          </a:solidFill>
                          <a:latin typeface="Calibri"/>
                        </a:rPr>
                        <a:t>à structurer et à fluidifier la filière AVC du département</a:t>
                      </a:r>
                    </a:p>
                  </a:txBody>
                  <a:tcPr marL="9525" marR="9525" marT="9525" marB="0" anchor="ctr"/>
                </a:tc>
                <a:tc>
                  <a:txBody>
                    <a:bodyPr/>
                    <a:lstStyle/>
                    <a:p>
                      <a:pPr algn="ctr" fontAlgn="ctr"/>
                      <a:r>
                        <a:rPr lang="fr-FR" sz="1100" b="0" i="0" u="none" strike="noStrike">
                          <a:solidFill>
                            <a:srgbClr val="000000"/>
                          </a:solidFill>
                          <a:latin typeface="Calibri"/>
                        </a:rPr>
                        <a:t>formalisation d'un partenanriat effectif avec l'UNV de Foch</a:t>
                      </a:r>
                    </a:p>
                  </a:txBody>
                  <a:tcPr marL="9525" marR="9525" marT="9525" marB="0" anchor="ctr"/>
                </a:tc>
              </a:tr>
              <a:tr h="397675">
                <a:tc vMerge="1">
                  <a:txBody>
                    <a:bodyPr/>
                    <a:lstStyle/>
                    <a:p>
                      <a:endParaRPr lang="fr-FR"/>
                    </a:p>
                  </a:txBody>
                  <a:tcPr/>
                </a:tc>
                <a:tc>
                  <a:txBody>
                    <a:bodyPr/>
                    <a:lstStyle/>
                    <a:p>
                      <a:pPr algn="ctr" fontAlgn="ctr"/>
                      <a:r>
                        <a:rPr lang="fr-FR" sz="1100" b="0" i="0" u="none" strike="noStrike" dirty="0">
                          <a:solidFill>
                            <a:srgbClr val="000000"/>
                          </a:solidFill>
                          <a:latin typeface="Calibri"/>
                        </a:rPr>
                        <a:t>pourcentage de séjours "AVC" transférés vers l'UNV de Foch</a:t>
                      </a:r>
                    </a:p>
                  </a:txBody>
                  <a:tcPr marL="9525" marR="9525" marT="9525" marB="0" anchor="ctr"/>
                </a:tc>
              </a:tr>
              <a:tr h="397675">
                <a:tc>
                  <a:txBody>
                    <a:bodyPr/>
                    <a:lstStyle/>
                    <a:p>
                      <a:pPr algn="l" fontAlgn="ctr"/>
                      <a:r>
                        <a:rPr lang="fr-FR" sz="1100" b="0" i="0" u="none" strike="noStrike" dirty="0">
                          <a:solidFill>
                            <a:srgbClr val="000000"/>
                          </a:solidFill>
                          <a:latin typeface="Calibri"/>
                        </a:rPr>
                        <a:t>Développer de la chirurgie pédiatrique</a:t>
                      </a:r>
                    </a:p>
                  </a:txBody>
                  <a:tcPr marL="9525" marR="9525" marT="9525" marB="0" anchor="ctr"/>
                </a:tc>
                <a:tc>
                  <a:txBody>
                    <a:bodyPr/>
                    <a:lstStyle/>
                    <a:p>
                      <a:pPr algn="ctr" fontAlgn="ctr"/>
                      <a:r>
                        <a:rPr lang="fr-FR" sz="1100" b="0" i="0" u="none" strike="noStrike" dirty="0">
                          <a:solidFill>
                            <a:srgbClr val="000000"/>
                          </a:solidFill>
                          <a:latin typeface="Calibri"/>
                        </a:rPr>
                        <a:t>formalisation de l'organisation et des protocoles de PEC</a:t>
                      </a:r>
                    </a:p>
                  </a:txBody>
                  <a:tcPr marL="9525" marR="9525" marT="9525" marB="0" anchor="ctr"/>
                </a:tc>
              </a:tr>
              <a:tr h="397675">
                <a:tc>
                  <a:txBody>
                    <a:bodyPr/>
                    <a:lstStyle/>
                    <a:p>
                      <a:pPr algn="l" fontAlgn="ctr"/>
                      <a:r>
                        <a:rPr lang="fr-FR" sz="1100" b="0" i="0" u="none" strike="noStrike" dirty="0" smtClean="0">
                          <a:solidFill>
                            <a:srgbClr val="000000"/>
                          </a:solidFill>
                          <a:latin typeface="Calibri"/>
                        </a:rPr>
                        <a:t>Développe l’</a:t>
                      </a:r>
                      <a:r>
                        <a:rPr lang="fr-FR" sz="1100" b="0" i="0" u="none" strike="noStrike" dirty="0" err="1" smtClean="0">
                          <a:solidFill>
                            <a:srgbClr val="000000"/>
                          </a:solidFill>
                          <a:latin typeface="Calibri"/>
                        </a:rPr>
                        <a:t>oncogériatrie</a:t>
                      </a:r>
                      <a:r>
                        <a:rPr lang="fr-FR" sz="1100" b="0" i="0" u="none" strike="noStrike" dirty="0" smtClean="0">
                          <a:solidFill>
                            <a:srgbClr val="000000"/>
                          </a:solidFill>
                          <a:latin typeface="Calibri"/>
                        </a:rPr>
                        <a:t> </a:t>
                      </a:r>
                      <a:endParaRPr lang="fr-FR" sz="1100" b="0" i="0" u="none" strike="noStrike" dirty="0">
                        <a:solidFill>
                          <a:srgbClr val="000000"/>
                        </a:solidFill>
                        <a:latin typeface="Calibri"/>
                      </a:endParaRPr>
                    </a:p>
                  </a:txBody>
                  <a:tcPr marL="9525" marR="9525" marT="9525" marB="0" anchor="ctr"/>
                </a:tc>
                <a:tc>
                  <a:txBody>
                    <a:bodyPr/>
                    <a:lstStyle/>
                    <a:p>
                      <a:pPr algn="ctr" fontAlgn="ctr"/>
                      <a:r>
                        <a:rPr lang="fr-FR" sz="1100" b="0" i="0" u="none" strike="noStrike" dirty="0" smtClean="0">
                          <a:solidFill>
                            <a:srgbClr val="000000"/>
                          </a:solidFill>
                          <a:latin typeface="Calibri"/>
                        </a:rPr>
                        <a:t>Formalisation</a:t>
                      </a:r>
                      <a:r>
                        <a:rPr lang="fr-FR" sz="1100" b="0" i="0" u="none" strike="noStrike" baseline="0" dirty="0" smtClean="0">
                          <a:solidFill>
                            <a:srgbClr val="000000"/>
                          </a:solidFill>
                          <a:latin typeface="Calibri"/>
                        </a:rPr>
                        <a:t> de l’organisation de la prise en charge </a:t>
                      </a:r>
                      <a:endParaRPr lang="fr-FR" sz="1100" b="0" i="0" u="none" strike="noStrike" dirty="0">
                        <a:solidFill>
                          <a:srgbClr val="000000"/>
                        </a:solidFill>
                        <a:latin typeface="Calibri"/>
                      </a:endParaRPr>
                    </a:p>
                  </a:txBody>
                  <a:tcPr marL="9525" marR="9525" marT="9525" marB="0" anchor="ctr"/>
                </a:tc>
              </a:tr>
              <a:tr h="397675">
                <a:tc>
                  <a:txBody>
                    <a:bodyPr/>
                    <a:lstStyle/>
                    <a:p>
                      <a:pPr algn="l" fontAlgn="ctr"/>
                      <a:r>
                        <a:rPr lang="fr-FR" sz="1100" b="0" i="0" u="none" strike="noStrike" smtClean="0">
                          <a:solidFill>
                            <a:srgbClr val="000000"/>
                          </a:solidFill>
                          <a:latin typeface="Calibri"/>
                        </a:rPr>
                        <a:t>Sécuriser le parcours de soins pédiatrique</a:t>
                      </a:r>
                      <a:endParaRPr lang="fr-FR" sz="1100" b="0" i="0" u="none" strike="noStrike" dirty="0">
                        <a:solidFill>
                          <a:srgbClr val="000000"/>
                        </a:solidFill>
                        <a:latin typeface="Calibri"/>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fr-FR" sz="1100" b="0" i="0" u="none" strike="noStrike" dirty="0" smtClean="0">
                          <a:solidFill>
                            <a:srgbClr val="000000"/>
                          </a:solidFill>
                          <a:latin typeface="Calibri"/>
                        </a:rPr>
                        <a:t>formaliser en lien avec le s</a:t>
                      </a:r>
                      <a:r>
                        <a:rPr lang="fr-FR" sz="1100" b="0" i="0" u="none" strike="noStrike" baseline="0" dirty="0" smtClean="0">
                          <a:solidFill>
                            <a:srgbClr val="000000"/>
                          </a:solidFill>
                          <a:latin typeface="Calibri"/>
                        </a:rPr>
                        <a:t> établissements voisins </a:t>
                      </a:r>
                      <a:r>
                        <a:rPr lang="fr-FR" sz="1100" b="0" i="0" u="none" strike="noStrike" dirty="0" smtClean="0">
                          <a:solidFill>
                            <a:srgbClr val="000000"/>
                          </a:solidFill>
                          <a:latin typeface="Calibri"/>
                        </a:rPr>
                        <a:t>l'organisation de la prise en charge pédiatrique pendant</a:t>
                      </a:r>
                      <a:r>
                        <a:rPr lang="fr-FR" sz="1100" b="0" i="0" u="none" strike="noStrike" baseline="0" dirty="0" smtClean="0">
                          <a:solidFill>
                            <a:srgbClr val="000000"/>
                          </a:solidFill>
                          <a:latin typeface="Calibri"/>
                        </a:rPr>
                        <a:t> le</a:t>
                      </a:r>
                      <a:r>
                        <a:rPr lang="fr-FR" sz="1100" b="0" i="0" u="none" strike="noStrike" dirty="0" smtClean="0">
                          <a:solidFill>
                            <a:srgbClr val="000000"/>
                          </a:solidFill>
                          <a:latin typeface="Calibri"/>
                        </a:rPr>
                        <a:t>s</a:t>
                      </a:r>
                      <a:r>
                        <a:rPr lang="fr-FR" sz="1100" b="0" i="0" u="none" strike="noStrike" baseline="0" dirty="0" smtClean="0">
                          <a:solidFill>
                            <a:srgbClr val="000000"/>
                          </a:solidFill>
                          <a:latin typeface="Calibri"/>
                        </a:rPr>
                        <a:t> périodes de congés</a:t>
                      </a:r>
                      <a:endParaRPr lang="fr-FR" sz="1100" b="0" i="0" u="none" strike="noStrike" dirty="0" smtClean="0">
                        <a:solidFill>
                          <a:srgbClr val="000000"/>
                        </a:solidFill>
                        <a:latin typeface="Calibri"/>
                      </a:endParaRPr>
                    </a:p>
                    <a:p>
                      <a:pPr algn="l" fontAlgn="ctr"/>
                      <a:endParaRPr lang="fr-FR" sz="1100" b="0" i="0" u="none" strike="noStrike" dirty="0">
                        <a:solidFill>
                          <a:srgbClr val="000000"/>
                        </a:solidFill>
                        <a:latin typeface="Calibri"/>
                      </a:endParaRPr>
                    </a:p>
                  </a:txBody>
                  <a:tcPr marL="9525" marR="9525" marT="9525" marB="0" anchor="ctr"/>
                </a:tc>
              </a:tr>
            </a:tbl>
          </a:graphicData>
        </a:graphic>
      </p:graphicFrame>
    </p:spTree>
  </p:cSld>
  <p:clrMapOvr>
    <a:masterClrMapping/>
  </p:clrMapOvr>
  <p:transition>
    <p:fade/>
  </p:transition>
</p:sld>
</file>

<file path=ppt/theme/theme1.xml><?xml version="1.0" encoding="utf-8"?>
<a:theme xmlns:a="http://schemas.openxmlformats.org/drawingml/2006/main" name="5_Thème Office">
  <a:themeElements>
    <a:clrScheme name="5_Thème Offic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5_Thème Offic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0" i="0" u="none" strike="noStrike" cap="none" normalizeH="0" baseline="0" smtClean="0">
            <a:ln>
              <a:noFill/>
            </a:ln>
            <a:solidFill>
              <a:schemeClr val="tx1"/>
            </a:solidFill>
            <a:effectLst/>
            <a:latin typeface="Arial" charset="0"/>
            <a:ea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0" i="0" u="none" strike="noStrike" cap="none" normalizeH="0" baseline="0" smtClean="0">
            <a:ln>
              <a:noFill/>
            </a:ln>
            <a:solidFill>
              <a:schemeClr val="tx1"/>
            </a:solidFill>
            <a:effectLst/>
            <a:latin typeface="Arial" charset="0"/>
            <a:ea typeface="ＭＳ Ｐゴシック" charset="-128"/>
          </a:defRPr>
        </a:defPPr>
      </a:lstStyle>
    </a:lnDef>
  </a:objectDefaults>
  <a:extraClrSchemeLst>
    <a:extraClrScheme>
      <a:clrScheme name="5_Thème Offic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16_Thème Office">
  <a:themeElements>
    <a:clrScheme name="16_Thème Offic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16_Thème Offic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0" i="0" u="none" strike="noStrike" cap="none" normalizeH="0" baseline="0" smtClean="0">
            <a:ln>
              <a:noFill/>
            </a:ln>
            <a:solidFill>
              <a:schemeClr val="tx1"/>
            </a:solidFill>
            <a:effectLst/>
            <a:latin typeface="Arial" charset="0"/>
            <a:ea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0" i="0" u="none" strike="noStrike" cap="none" normalizeH="0" baseline="0" smtClean="0">
            <a:ln>
              <a:noFill/>
            </a:ln>
            <a:solidFill>
              <a:schemeClr val="tx1"/>
            </a:solidFill>
            <a:effectLst/>
            <a:latin typeface="Arial" charset="0"/>
            <a:ea typeface="ＭＳ Ｐゴシック" charset="-128"/>
          </a:defRPr>
        </a:defPPr>
      </a:lstStyle>
    </a:lnDef>
  </a:objectDefaults>
  <a:extraClrSchemeLst>
    <a:extraClrScheme>
      <a:clrScheme name="16_Thème Offic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17_Thème Office">
  <a:themeElements>
    <a:clrScheme name="17_Thème Offic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17_Thème Offic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0" i="0" u="none" strike="noStrike" cap="none" normalizeH="0" baseline="0" smtClean="0">
            <a:ln>
              <a:noFill/>
            </a:ln>
            <a:solidFill>
              <a:schemeClr val="tx1"/>
            </a:solidFill>
            <a:effectLst/>
            <a:latin typeface="Arial" charset="0"/>
            <a:ea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0" i="0" u="none" strike="noStrike" cap="none" normalizeH="0" baseline="0" smtClean="0">
            <a:ln>
              <a:noFill/>
            </a:ln>
            <a:solidFill>
              <a:schemeClr val="tx1"/>
            </a:solidFill>
            <a:effectLst/>
            <a:latin typeface="Arial" charset="0"/>
            <a:ea typeface="ＭＳ Ｐゴシック" charset="-128"/>
          </a:defRPr>
        </a:defPPr>
      </a:lstStyle>
    </a:lnDef>
  </a:objectDefaults>
  <a:extraClrSchemeLst>
    <a:extraClrScheme>
      <a:clrScheme name="17_Thème Offic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6_Thème Office">
  <a:themeElements>
    <a:clrScheme name="6_Thème Offic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6_Thème Office">
      <a:majorFont>
        <a:latin typeface="Calibri"/>
        <a:ea typeface="ＭＳ Ｐゴシック"/>
        <a:cs typeface=""/>
      </a:majorFont>
      <a:minorFont>
        <a:latin typeface="Calibri"/>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0" i="0" u="none" strike="noStrike" cap="none" normalizeH="0" baseline="0" smtClean="0">
            <a:ln>
              <a:noFill/>
            </a:ln>
            <a:solidFill>
              <a:schemeClr val="tx1"/>
            </a:solidFill>
            <a:effectLst/>
            <a:latin typeface="Arial" charset="0"/>
            <a:ea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0" i="0" u="none" strike="noStrike" cap="none" normalizeH="0" baseline="0" smtClean="0">
            <a:ln>
              <a:noFill/>
            </a:ln>
            <a:solidFill>
              <a:schemeClr val="tx1"/>
            </a:solidFill>
            <a:effectLst/>
            <a:latin typeface="Arial" charset="0"/>
            <a:ea typeface="ＭＳ Ｐゴシック" charset="-128"/>
          </a:defRPr>
        </a:defPPr>
      </a:lstStyle>
    </a:lnDef>
  </a:objectDefaults>
  <a:extraClrSchemeLst>
    <a:extraClrScheme>
      <a:clrScheme name="6_Thème Offic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8_Thème Office">
  <a:themeElements>
    <a:clrScheme name="8_Thème Offic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8_Thème Office">
      <a:majorFont>
        <a:latin typeface="Calibri"/>
        <a:ea typeface="ＭＳ Ｐゴシック"/>
        <a:cs typeface=""/>
      </a:majorFont>
      <a:minorFont>
        <a:latin typeface="Calibri"/>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0" i="0" u="none" strike="noStrike" cap="none" normalizeH="0" baseline="0" smtClean="0">
            <a:ln>
              <a:noFill/>
            </a:ln>
            <a:solidFill>
              <a:schemeClr val="tx1"/>
            </a:solidFill>
            <a:effectLst/>
            <a:latin typeface="Arial" charset="0"/>
            <a:ea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0" i="0" u="none" strike="noStrike" cap="none" normalizeH="0" baseline="0" smtClean="0">
            <a:ln>
              <a:noFill/>
            </a:ln>
            <a:solidFill>
              <a:schemeClr val="tx1"/>
            </a:solidFill>
            <a:effectLst/>
            <a:latin typeface="Arial" charset="0"/>
            <a:ea typeface="ＭＳ Ｐゴシック" charset="-128"/>
          </a:defRPr>
        </a:defPPr>
      </a:lstStyle>
    </a:lnDef>
  </a:objectDefaults>
  <a:extraClrSchemeLst>
    <a:extraClrScheme>
      <a:clrScheme name="8_Thème Offic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9_Thème Office">
  <a:themeElements>
    <a:clrScheme name="9_Thème Offic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9_Thème Office">
      <a:majorFont>
        <a:latin typeface="Calibri"/>
        <a:ea typeface="ＭＳ Ｐゴシック"/>
        <a:cs typeface=""/>
      </a:majorFont>
      <a:minorFont>
        <a:latin typeface="Calibri"/>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0" i="0" u="none" strike="noStrike" cap="none" normalizeH="0" baseline="0" smtClean="0">
            <a:ln>
              <a:noFill/>
            </a:ln>
            <a:solidFill>
              <a:schemeClr val="tx1"/>
            </a:solidFill>
            <a:effectLst/>
            <a:latin typeface="Arial" charset="0"/>
            <a:ea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0" i="0" u="none" strike="noStrike" cap="none" normalizeH="0" baseline="0" smtClean="0">
            <a:ln>
              <a:noFill/>
            </a:ln>
            <a:solidFill>
              <a:schemeClr val="tx1"/>
            </a:solidFill>
            <a:effectLst/>
            <a:latin typeface="Arial" charset="0"/>
            <a:ea typeface="ＭＳ Ｐゴシック" charset="-128"/>
          </a:defRPr>
        </a:defPPr>
      </a:lstStyle>
    </a:lnDef>
  </a:objectDefaults>
  <a:extraClrSchemeLst>
    <a:extraClrScheme>
      <a:clrScheme name="9_Thème Offic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1_Thème Office">
  <a:themeElements>
    <a:clrScheme name="11_Thème Offic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11_Thème Office">
      <a:majorFont>
        <a:latin typeface="Calibri"/>
        <a:ea typeface="ＭＳ Ｐゴシック"/>
        <a:cs typeface=""/>
      </a:majorFont>
      <a:minorFont>
        <a:latin typeface="Calibri"/>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0" i="0" u="none" strike="noStrike" cap="none" normalizeH="0" baseline="0" smtClean="0">
            <a:ln>
              <a:noFill/>
            </a:ln>
            <a:solidFill>
              <a:schemeClr val="tx1"/>
            </a:solidFill>
            <a:effectLst/>
            <a:latin typeface="Arial" charset="0"/>
            <a:ea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0" i="0" u="none" strike="noStrike" cap="none" normalizeH="0" baseline="0" smtClean="0">
            <a:ln>
              <a:noFill/>
            </a:ln>
            <a:solidFill>
              <a:schemeClr val="tx1"/>
            </a:solidFill>
            <a:effectLst/>
            <a:latin typeface="Arial" charset="0"/>
            <a:ea typeface="ＭＳ Ｐゴシック" charset="-128"/>
          </a:defRPr>
        </a:defPPr>
      </a:lstStyle>
    </a:lnDef>
  </a:objectDefaults>
  <a:extraClrSchemeLst>
    <a:extraClrScheme>
      <a:clrScheme name="11_Thème Offic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12_Thème Office">
  <a:themeElements>
    <a:clrScheme name="12_Thème Offic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12_Thème Office">
      <a:majorFont>
        <a:latin typeface="Calibri"/>
        <a:ea typeface="ＭＳ Ｐゴシック"/>
        <a:cs typeface=""/>
      </a:majorFont>
      <a:minorFont>
        <a:latin typeface="Calibri"/>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0" i="0" u="none" strike="noStrike" cap="none" normalizeH="0" baseline="0" smtClean="0">
            <a:ln>
              <a:noFill/>
            </a:ln>
            <a:solidFill>
              <a:schemeClr val="tx1"/>
            </a:solidFill>
            <a:effectLst/>
            <a:latin typeface="Arial" charset="0"/>
            <a:ea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0" i="0" u="none" strike="noStrike" cap="none" normalizeH="0" baseline="0" smtClean="0">
            <a:ln>
              <a:noFill/>
            </a:ln>
            <a:solidFill>
              <a:schemeClr val="tx1"/>
            </a:solidFill>
            <a:effectLst/>
            <a:latin typeface="Arial" charset="0"/>
            <a:ea typeface="ＭＳ Ｐゴシック" charset="-128"/>
          </a:defRPr>
        </a:defPPr>
      </a:lstStyle>
    </a:lnDef>
  </a:objectDefaults>
  <a:extraClrSchemeLst>
    <a:extraClrScheme>
      <a:clrScheme name="12_Thème Offic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13_Thème Office">
  <a:themeElements>
    <a:clrScheme name="13_Thème Offic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13_Thème Office">
      <a:majorFont>
        <a:latin typeface="Calibri"/>
        <a:ea typeface="ＭＳ Ｐゴシック"/>
        <a:cs typeface=""/>
      </a:majorFont>
      <a:minorFont>
        <a:latin typeface="Calibri"/>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0" i="0" u="none" strike="noStrike" cap="none" normalizeH="0" baseline="0" smtClean="0">
            <a:ln>
              <a:noFill/>
            </a:ln>
            <a:solidFill>
              <a:schemeClr val="tx1"/>
            </a:solidFill>
            <a:effectLst/>
            <a:latin typeface="Arial" charset="0"/>
            <a:ea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0" i="0" u="none" strike="noStrike" cap="none" normalizeH="0" baseline="0" smtClean="0">
            <a:ln>
              <a:noFill/>
            </a:ln>
            <a:solidFill>
              <a:schemeClr val="tx1"/>
            </a:solidFill>
            <a:effectLst/>
            <a:latin typeface="Arial" charset="0"/>
            <a:ea typeface="ＭＳ Ｐゴシック" charset="-128"/>
          </a:defRPr>
        </a:defPPr>
      </a:lstStyle>
    </a:lnDef>
  </a:objectDefaults>
  <a:extraClrSchemeLst>
    <a:extraClrScheme>
      <a:clrScheme name="13_Thème Offic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14_Thème Office">
  <a:themeElements>
    <a:clrScheme name="14_Thème Offic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14_Thème Office">
      <a:majorFont>
        <a:latin typeface="Calibri"/>
        <a:ea typeface="ＭＳ Ｐゴシック"/>
        <a:cs typeface=""/>
      </a:majorFont>
      <a:minorFont>
        <a:latin typeface="Calibri"/>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0" i="0" u="none" strike="noStrike" cap="none" normalizeH="0" baseline="0" smtClean="0">
            <a:ln>
              <a:noFill/>
            </a:ln>
            <a:solidFill>
              <a:schemeClr val="tx1"/>
            </a:solidFill>
            <a:effectLst/>
            <a:latin typeface="Arial" charset="0"/>
            <a:ea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0" i="0" u="none" strike="noStrike" cap="none" normalizeH="0" baseline="0" smtClean="0">
            <a:ln>
              <a:noFill/>
            </a:ln>
            <a:solidFill>
              <a:schemeClr val="tx1"/>
            </a:solidFill>
            <a:effectLst/>
            <a:latin typeface="Arial" charset="0"/>
            <a:ea typeface="ＭＳ Ｐゴシック" charset="-128"/>
          </a:defRPr>
        </a:defPPr>
      </a:lstStyle>
    </a:lnDef>
  </a:objectDefaults>
  <a:extraClrSchemeLst>
    <a:extraClrScheme>
      <a:clrScheme name="14_Thème Offic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15_Thème Office">
  <a:themeElements>
    <a:clrScheme name="15_Thème Offic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15_Thème Office">
      <a:majorFont>
        <a:latin typeface="Calibri"/>
        <a:ea typeface="ＭＳ Ｐゴシック"/>
        <a:cs typeface=""/>
      </a:majorFont>
      <a:minorFont>
        <a:latin typeface="Calibri"/>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0" i="0" u="none" strike="noStrike" cap="none" normalizeH="0" baseline="0" smtClean="0">
            <a:ln>
              <a:noFill/>
            </a:ln>
            <a:solidFill>
              <a:schemeClr val="tx1"/>
            </a:solidFill>
            <a:effectLst/>
            <a:latin typeface="Arial" charset="0"/>
            <a:ea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0" i="0" u="none" strike="noStrike" cap="none" normalizeH="0" baseline="0" smtClean="0">
            <a:ln>
              <a:noFill/>
            </a:ln>
            <a:solidFill>
              <a:schemeClr val="tx1"/>
            </a:solidFill>
            <a:effectLst/>
            <a:latin typeface="Arial" charset="0"/>
            <a:ea typeface="ＭＳ Ｐゴシック" charset="-128"/>
          </a:defRPr>
        </a:defPPr>
      </a:lstStyle>
    </a:lnDef>
  </a:objectDefaults>
  <a:extraClrSchemeLst>
    <a:extraClrScheme>
      <a:clrScheme name="15_Thème Offic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16187</TotalTime>
  <Words>2470</Words>
  <Application>Microsoft Office PowerPoint</Application>
  <PresentationFormat>Affichage à l'écran (4:3)</PresentationFormat>
  <Paragraphs>368</Paragraphs>
  <Slides>19</Slides>
  <Notes>7</Notes>
  <HiddenSlides>0</HiddenSlides>
  <MMClips>0</MMClips>
  <ScaleCrop>false</ScaleCrop>
  <HeadingPairs>
    <vt:vector size="6" baseType="variant">
      <vt:variant>
        <vt:lpstr>Thème</vt:lpstr>
      </vt:variant>
      <vt:variant>
        <vt:i4>11</vt:i4>
      </vt:variant>
      <vt:variant>
        <vt:lpstr>Titres des diapositives</vt:lpstr>
      </vt:variant>
      <vt:variant>
        <vt:i4>19</vt:i4>
      </vt:variant>
      <vt:variant>
        <vt:lpstr>Diaporamas personnalisés</vt:lpstr>
      </vt:variant>
      <vt:variant>
        <vt:i4>1</vt:i4>
      </vt:variant>
    </vt:vector>
  </HeadingPairs>
  <TitlesOfParts>
    <vt:vector size="31" baseType="lpstr">
      <vt:lpstr>5_Thème Office</vt:lpstr>
      <vt:lpstr>6_Thème Office</vt:lpstr>
      <vt:lpstr>8_Thème Office</vt:lpstr>
      <vt:lpstr>9_Thème Office</vt:lpstr>
      <vt:lpstr>11_Thème Office</vt:lpstr>
      <vt:lpstr>12_Thème Office</vt:lpstr>
      <vt:lpstr>13_Thème Office</vt:lpstr>
      <vt:lpstr>14_Thème Office</vt:lpstr>
      <vt:lpstr>15_Thème Office</vt:lpstr>
      <vt:lpstr>16_Thème Office</vt:lpstr>
      <vt:lpstr>17_Thème Office</vt:lpstr>
      <vt:lpstr>Présentation PowerPoint</vt:lpstr>
      <vt:lpstr>Enjeux de la nouvelle Vague de CPOM</vt:lpstr>
      <vt:lpstr>Présentation PowerPoint</vt:lpstr>
      <vt:lpstr>Enjeux</vt:lpstr>
      <vt:lpstr>Enjeux</vt:lpstr>
      <vt:lpstr>Contenu du CPOM</vt:lpstr>
      <vt:lpstr> Priorisation des engagements</vt:lpstr>
      <vt:lpstr>     Pour les Hauts de Seine   Campagne 2013-2014    13 CPOM   soit 2 types I / 5 types II et 8 types III   </vt:lpstr>
      <vt:lpstr>CPOM MCO</vt:lpstr>
      <vt:lpstr>CPOM PSY</vt:lpstr>
      <vt:lpstr>CPOM Type 3 ( unité d’autodialyse) </vt:lpstr>
      <vt:lpstr>CPOM 2013-2014</vt:lpstr>
      <vt:lpstr>     Pour les Hauts de Seine   Campagne 2014-2015    29 CPOM   soit 6 types I / 17 types II et 6 types III   </vt:lpstr>
      <vt:lpstr>Etablissements concernés ( Type 1 et 2) 2014-2015</vt:lpstr>
      <vt:lpstr>  CPOM 2014_2015  Type 3  CIM de l’Ouest Parisien ( CIMOP) Centre d’imagerie d’Hartmann:  GCS de Beaujon  IRM Marie Lannelongue SCM Photon/ TEP Foch Val d’or Sa Scanner IRM 92 Nord  </vt:lpstr>
      <vt:lpstr>Quels enjeux sur le territoire des Hauts de Seine</vt:lpstr>
      <vt:lpstr>Quels enjeux sur le  territoire des Hauts de Seine</vt:lpstr>
      <vt:lpstr>Diagnostic de territoire par parcours de santé</vt:lpstr>
      <vt:lpstr>Diagnostic de territoire par parcours de santé </vt:lpstr>
      <vt:lpstr>Diaporama personnalisé 1</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JB</dc:creator>
  <cp:lastModifiedBy>SABRI, Amel</cp:lastModifiedBy>
  <cp:revision>1559</cp:revision>
  <cp:lastPrinted>2014-10-09T13:12:44Z</cp:lastPrinted>
  <dcterms:created xsi:type="dcterms:W3CDTF">2010-06-04T09:45:21Z</dcterms:created>
  <dcterms:modified xsi:type="dcterms:W3CDTF">2014-10-09T13:12:47Z</dcterms:modified>
</cp:coreProperties>
</file>