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9.xml" ContentType="application/vnd.openxmlformats-officedocument.theme+xml"/>
  <Override PartName="/ppt/tags/tag1.xml" ContentType="application/vnd.openxmlformats-officedocument.presentationml.tags+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5" r:id="rId20"/>
    <p:sldMasterId id="2147483859" r:id="rId21"/>
    <p:sldMasterId id="2147483872" r:id="rId22"/>
    <p:sldMasterId id="2147483884" r:id="rId23"/>
    <p:sldMasterId id="2147483897" r:id="rId24"/>
    <p:sldMasterId id="2147483909" r:id="rId25"/>
    <p:sldMasterId id="2147483921" r:id="rId26"/>
    <p:sldMasterId id="2147483933" r:id="rId27"/>
    <p:sldMasterId id="2147483945" r:id="rId28"/>
  </p:sldMasterIdLst>
  <p:notesMasterIdLst>
    <p:notesMasterId r:id="rId87"/>
  </p:notesMasterIdLst>
  <p:handoutMasterIdLst>
    <p:handoutMasterId r:id="rId88"/>
  </p:handoutMasterIdLst>
  <p:sldIdLst>
    <p:sldId id="326" r:id="rId29"/>
    <p:sldId id="327" r:id="rId30"/>
    <p:sldId id="328" r:id="rId31"/>
    <p:sldId id="329" r:id="rId32"/>
    <p:sldId id="330" r:id="rId33"/>
    <p:sldId id="331" r:id="rId34"/>
    <p:sldId id="332" r:id="rId35"/>
    <p:sldId id="333" r:id="rId36"/>
    <p:sldId id="334" r:id="rId37"/>
    <p:sldId id="335" r:id="rId38"/>
    <p:sldId id="336" r:id="rId39"/>
    <p:sldId id="337" r:id="rId40"/>
    <p:sldId id="338" r:id="rId41"/>
    <p:sldId id="339" r:id="rId42"/>
    <p:sldId id="340" r:id="rId43"/>
    <p:sldId id="341" r:id="rId44"/>
    <p:sldId id="342" r:id="rId45"/>
    <p:sldId id="343" r:id="rId46"/>
    <p:sldId id="344" r:id="rId47"/>
    <p:sldId id="345" r:id="rId48"/>
    <p:sldId id="346" r:id="rId49"/>
    <p:sldId id="347" r:id="rId50"/>
    <p:sldId id="348" r:id="rId51"/>
    <p:sldId id="349" r:id="rId52"/>
    <p:sldId id="350" r:id="rId53"/>
    <p:sldId id="351" r:id="rId54"/>
    <p:sldId id="352" r:id="rId55"/>
    <p:sldId id="256" r:id="rId56"/>
    <p:sldId id="257" r:id="rId57"/>
    <p:sldId id="287" r:id="rId58"/>
    <p:sldId id="289" r:id="rId59"/>
    <p:sldId id="291" r:id="rId60"/>
    <p:sldId id="275" r:id="rId61"/>
    <p:sldId id="278" r:id="rId62"/>
    <p:sldId id="293" r:id="rId63"/>
    <p:sldId id="280" r:id="rId64"/>
    <p:sldId id="298" r:id="rId65"/>
    <p:sldId id="307" r:id="rId66"/>
    <p:sldId id="296" r:id="rId67"/>
    <p:sldId id="303" r:id="rId68"/>
    <p:sldId id="308" r:id="rId69"/>
    <p:sldId id="309" r:id="rId70"/>
    <p:sldId id="310" r:id="rId71"/>
    <p:sldId id="311" r:id="rId72"/>
    <p:sldId id="312" r:id="rId73"/>
    <p:sldId id="313" r:id="rId74"/>
    <p:sldId id="314" r:id="rId75"/>
    <p:sldId id="315" r:id="rId76"/>
    <p:sldId id="316" r:id="rId77"/>
    <p:sldId id="317" r:id="rId78"/>
    <p:sldId id="318" r:id="rId79"/>
    <p:sldId id="319" r:id="rId80"/>
    <p:sldId id="320" r:id="rId81"/>
    <p:sldId id="321" r:id="rId82"/>
    <p:sldId id="322" r:id="rId83"/>
    <p:sldId id="323" r:id="rId84"/>
    <p:sldId id="324" r:id="rId85"/>
    <p:sldId id="325" r:id="rId86"/>
  </p:sldIdLst>
  <p:sldSz cx="9144000" cy="5718175"/>
  <p:notesSz cx="6797675" cy="9926638"/>
  <p:defaultTextStyle>
    <a:defPPr>
      <a:defRPr lang="fr-FR"/>
    </a:defPPr>
    <a:lvl1pPr algn="l" rtl="0" fontAlgn="base">
      <a:spcBef>
        <a:spcPct val="0"/>
      </a:spcBef>
      <a:spcAft>
        <a:spcPct val="0"/>
      </a:spcAft>
      <a:defRPr sz="1000" kern="1200">
        <a:solidFill>
          <a:schemeClr val="tx1"/>
        </a:solidFill>
        <a:latin typeface="Calibri" pitchFamily="34" charset="0"/>
        <a:ea typeface="+mn-ea"/>
        <a:cs typeface="Arial" charset="0"/>
      </a:defRPr>
    </a:lvl1pPr>
    <a:lvl2pPr marL="456799" algn="l" rtl="0" fontAlgn="base">
      <a:spcBef>
        <a:spcPct val="0"/>
      </a:spcBef>
      <a:spcAft>
        <a:spcPct val="0"/>
      </a:spcAft>
      <a:defRPr sz="1000" kern="1200">
        <a:solidFill>
          <a:schemeClr val="tx1"/>
        </a:solidFill>
        <a:latin typeface="Calibri" pitchFamily="34" charset="0"/>
        <a:ea typeface="+mn-ea"/>
        <a:cs typeface="Arial" charset="0"/>
      </a:defRPr>
    </a:lvl2pPr>
    <a:lvl3pPr marL="913600" algn="l" rtl="0" fontAlgn="base">
      <a:spcBef>
        <a:spcPct val="0"/>
      </a:spcBef>
      <a:spcAft>
        <a:spcPct val="0"/>
      </a:spcAft>
      <a:defRPr sz="1000" kern="1200">
        <a:solidFill>
          <a:schemeClr val="tx1"/>
        </a:solidFill>
        <a:latin typeface="Calibri" pitchFamily="34" charset="0"/>
        <a:ea typeface="+mn-ea"/>
        <a:cs typeface="Arial" charset="0"/>
      </a:defRPr>
    </a:lvl3pPr>
    <a:lvl4pPr marL="1370400" algn="l" rtl="0" fontAlgn="base">
      <a:spcBef>
        <a:spcPct val="0"/>
      </a:spcBef>
      <a:spcAft>
        <a:spcPct val="0"/>
      </a:spcAft>
      <a:defRPr sz="1000" kern="1200">
        <a:solidFill>
          <a:schemeClr val="tx1"/>
        </a:solidFill>
        <a:latin typeface="Calibri" pitchFamily="34" charset="0"/>
        <a:ea typeface="+mn-ea"/>
        <a:cs typeface="Arial" charset="0"/>
      </a:defRPr>
    </a:lvl4pPr>
    <a:lvl5pPr marL="1827202" algn="l" rtl="0" fontAlgn="base">
      <a:spcBef>
        <a:spcPct val="0"/>
      </a:spcBef>
      <a:spcAft>
        <a:spcPct val="0"/>
      </a:spcAft>
      <a:defRPr sz="1000" kern="1200">
        <a:solidFill>
          <a:schemeClr val="tx1"/>
        </a:solidFill>
        <a:latin typeface="Calibri" pitchFamily="34" charset="0"/>
        <a:ea typeface="+mn-ea"/>
        <a:cs typeface="Arial" charset="0"/>
      </a:defRPr>
    </a:lvl5pPr>
    <a:lvl6pPr marL="2284000" algn="l" defTabSz="913600" rtl="0" eaLnBrk="1" latinLnBrk="0" hangingPunct="1">
      <a:defRPr sz="1000" kern="1200">
        <a:solidFill>
          <a:schemeClr val="tx1"/>
        </a:solidFill>
        <a:latin typeface="Calibri" pitchFamily="34" charset="0"/>
        <a:ea typeface="+mn-ea"/>
        <a:cs typeface="Arial" charset="0"/>
      </a:defRPr>
    </a:lvl6pPr>
    <a:lvl7pPr marL="2740800" algn="l" defTabSz="913600" rtl="0" eaLnBrk="1" latinLnBrk="0" hangingPunct="1">
      <a:defRPr sz="1000" kern="1200">
        <a:solidFill>
          <a:schemeClr val="tx1"/>
        </a:solidFill>
        <a:latin typeface="Calibri" pitchFamily="34" charset="0"/>
        <a:ea typeface="+mn-ea"/>
        <a:cs typeface="Arial" charset="0"/>
      </a:defRPr>
    </a:lvl7pPr>
    <a:lvl8pPr marL="3197602" algn="l" defTabSz="913600" rtl="0" eaLnBrk="1" latinLnBrk="0" hangingPunct="1">
      <a:defRPr sz="1000" kern="1200">
        <a:solidFill>
          <a:schemeClr val="tx1"/>
        </a:solidFill>
        <a:latin typeface="Calibri" pitchFamily="34" charset="0"/>
        <a:ea typeface="+mn-ea"/>
        <a:cs typeface="Arial" charset="0"/>
      </a:defRPr>
    </a:lvl8pPr>
    <a:lvl9pPr marL="3654401" algn="l" defTabSz="913600" rtl="0" eaLnBrk="1" latinLnBrk="0" hangingPunct="1">
      <a:defRPr sz="1000" kern="1200">
        <a:solidFill>
          <a:schemeClr val="tx1"/>
        </a:solidFill>
        <a:latin typeface="Calibri"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ROMONET, Ghislain" initials="PG" lastIdx="33" clrIdx="0"/>
  <p:cmAuthor id="1" name="JULIAN, Clémence" initials="JC" lastIdx="9" clrIdx="1"/>
  <p:cmAuthor id="2" name="OUANHNON, Pierre" initials="OP"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4EA2"/>
    <a:srgbClr val="8DC63F"/>
    <a:srgbClr val="7AB800"/>
    <a:srgbClr val="FF9933"/>
    <a:srgbClr val="DDDDDD"/>
    <a:srgbClr val="EAEAEA"/>
    <a:srgbClr val="B3C9E3"/>
    <a:srgbClr val="808080"/>
    <a:srgbClr val="CFE7AF"/>
    <a:srgbClr val="FFE8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08" autoAdjust="0"/>
    <p:restoredTop sz="94667" autoAdjust="0"/>
  </p:normalViewPr>
  <p:slideViewPr>
    <p:cSldViewPr snapToObjects="1">
      <p:cViewPr>
        <p:scale>
          <a:sx n="100" d="100"/>
          <a:sy n="100" d="100"/>
        </p:scale>
        <p:origin x="-1644" y="-648"/>
      </p:cViewPr>
      <p:guideLst>
        <p:guide orient="horz" pos="1801"/>
        <p:guide pos="2880"/>
      </p:guideLst>
    </p:cSldViewPr>
  </p:slideViewPr>
  <p:outlineViewPr>
    <p:cViewPr>
      <p:scale>
        <a:sx n="33" d="100"/>
        <a:sy n="33" d="100"/>
      </p:scale>
      <p:origin x="0" y="431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Master" Target="slideMasters/slideMaster7.xml"/><Relationship Id="rId39" Type="http://schemas.openxmlformats.org/officeDocument/2006/relationships/slide" Target="slides/slide11.xml"/><Relationship Id="rId21" Type="http://schemas.openxmlformats.org/officeDocument/2006/relationships/slideMaster" Target="slideMasters/slideMaster2.xml"/><Relationship Id="rId34" Type="http://schemas.openxmlformats.org/officeDocument/2006/relationships/slide" Target="slides/slide6.xml"/><Relationship Id="rId42" Type="http://schemas.openxmlformats.org/officeDocument/2006/relationships/slide" Target="slides/slide14.xml"/><Relationship Id="rId47" Type="http://schemas.openxmlformats.org/officeDocument/2006/relationships/slide" Target="slides/slide19.xml"/><Relationship Id="rId50" Type="http://schemas.openxmlformats.org/officeDocument/2006/relationships/slide" Target="slides/slide22.xml"/><Relationship Id="rId55" Type="http://schemas.openxmlformats.org/officeDocument/2006/relationships/slide" Target="slides/slide27.xml"/><Relationship Id="rId63" Type="http://schemas.openxmlformats.org/officeDocument/2006/relationships/slide" Target="slides/slide35.xml"/><Relationship Id="rId68" Type="http://schemas.openxmlformats.org/officeDocument/2006/relationships/slide" Target="slides/slide40.xml"/><Relationship Id="rId76" Type="http://schemas.openxmlformats.org/officeDocument/2006/relationships/slide" Target="slides/slide48.xml"/><Relationship Id="rId84" Type="http://schemas.openxmlformats.org/officeDocument/2006/relationships/slide" Target="slides/slide56.xml"/><Relationship Id="rId89" Type="http://schemas.openxmlformats.org/officeDocument/2006/relationships/commentAuthors" Target="commentAuthors.xml"/><Relationship Id="rId7" Type="http://schemas.openxmlformats.org/officeDocument/2006/relationships/customXml" Target="../customXml/item7.xml"/><Relationship Id="rId71" Type="http://schemas.openxmlformats.org/officeDocument/2006/relationships/slide" Target="slides/slide43.xml"/><Relationship Id="rId92"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slide" Target="slides/slide1.xml"/><Relationship Id="rId11" Type="http://schemas.openxmlformats.org/officeDocument/2006/relationships/customXml" Target="../customXml/item11.xml"/><Relationship Id="rId24" Type="http://schemas.openxmlformats.org/officeDocument/2006/relationships/slideMaster" Target="slideMasters/slideMaster5.xml"/><Relationship Id="rId32" Type="http://schemas.openxmlformats.org/officeDocument/2006/relationships/slide" Target="slides/slide4.xml"/><Relationship Id="rId37" Type="http://schemas.openxmlformats.org/officeDocument/2006/relationships/slide" Target="slides/slide9.xml"/><Relationship Id="rId40" Type="http://schemas.openxmlformats.org/officeDocument/2006/relationships/slide" Target="slides/slide12.xml"/><Relationship Id="rId45" Type="http://schemas.openxmlformats.org/officeDocument/2006/relationships/slide" Target="slides/slide17.xml"/><Relationship Id="rId53" Type="http://schemas.openxmlformats.org/officeDocument/2006/relationships/slide" Target="slides/slide25.xml"/><Relationship Id="rId58" Type="http://schemas.openxmlformats.org/officeDocument/2006/relationships/slide" Target="slides/slide30.xml"/><Relationship Id="rId66" Type="http://schemas.openxmlformats.org/officeDocument/2006/relationships/slide" Target="slides/slide38.xml"/><Relationship Id="rId74" Type="http://schemas.openxmlformats.org/officeDocument/2006/relationships/slide" Target="slides/slide46.xml"/><Relationship Id="rId79" Type="http://schemas.openxmlformats.org/officeDocument/2006/relationships/slide" Target="slides/slide51.xml"/><Relationship Id="rId87" Type="http://schemas.openxmlformats.org/officeDocument/2006/relationships/notesMaster" Target="notesMasters/notesMaster1.xml"/><Relationship Id="rId5" Type="http://schemas.openxmlformats.org/officeDocument/2006/relationships/customXml" Target="../customXml/item5.xml"/><Relationship Id="rId61" Type="http://schemas.openxmlformats.org/officeDocument/2006/relationships/slide" Target="slides/slide33.xml"/><Relationship Id="rId82" Type="http://schemas.openxmlformats.org/officeDocument/2006/relationships/slide" Target="slides/slide54.xml"/><Relationship Id="rId90" Type="http://schemas.openxmlformats.org/officeDocument/2006/relationships/presProps" Target="presProps.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slideMaster" Target="slideMasters/slideMaster3.xml"/><Relationship Id="rId27" Type="http://schemas.openxmlformats.org/officeDocument/2006/relationships/slideMaster" Target="slideMasters/slideMaster8.xml"/><Relationship Id="rId30" Type="http://schemas.openxmlformats.org/officeDocument/2006/relationships/slide" Target="slides/slide2.xml"/><Relationship Id="rId35" Type="http://schemas.openxmlformats.org/officeDocument/2006/relationships/slide" Target="slides/slide7.xml"/><Relationship Id="rId43" Type="http://schemas.openxmlformats.org/officeDocument/2006/relationships/slide" Target="slides/slide15.xml"/><Relationship Id="rId48" Type="http://schemas.openxmlformats.org/officeDocument/2006/relationships/slide" Target="slides/slide20.xml"/><Relationship Id="rId56" Type="http://schemas.openxmlformats.org/officeDocument/2006/relationships/slide" Target="slides/slide28.xml"/><Relationship Id="rId64" Type="http://schemas.openxmlformats.org/officeDocument/2006/relationships/slide" Target="slides/slide36.xml"/><Relationship Id="rId69" Type="http://schemas.openxmlformats.org/officeDocument/2006/relationships/slide" Target="slides/slide41.xml"/><Relationship Id="rId77" Type="http://schemas.openxmlformats.org/officeDocument/2006/relationships/slide" Target="slides/slide49.xml"/><Relationship Id="rId8" Type="http://schemas.openxmlformats.org/officeDocument/2006/relationships/customXml" Target="../customXml/item8.xml"/><Relationship Id="rId51" Type="http://schemas.openxmlformats.org/officeDocument/2006/relationships/slide" Target="slides/slide23.xml"/><Relationship Id="rId72" Type="http://schemas.openxmlformats.org/officeDocument/2006/relationships/slide" Target="slides/slide44.xml"/><Relationship Id="rId80" Type="http://schemas.openxmlformats.org/officeDocument/2006/relationships/slide" Target="slides/slide52.xml"/><Relationship Id="rId85" Type="http://schemas.openxmlformats.org/officeDocument/2006/relationships/slide" Target="slides/slide57.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Master" Target="slideMasters/slideMaster6.xml"/><Relationship Id="rId33" Type="http://schemas.openxmlformats.org/officeDocument/2006/relationships/slide" Target="slides/slide5.xml"/><Relationship Id="rId38" Type="http://schemas.openxmlformats.org/officeDocument/2006/relationships/slide" Target="slides/slide10.xml"/><Relationship Id="rId46" Type="http://schemas.openxmlformats.org/officeDocument/2006/relationships/slide" Target="slides/slide18.xml"/><Relationship Id="rId59" Type="http://schemas.openxmlformats.org/officeDocument/2006/relationships/slide" Target="slides/slide31.xml"/><Relationship Id="rId67" Type="http://schemas.openxmlformats.org/officeDocument/2006/relationships/slide" Target="slides/slide39.xml"/><Relationship Id="rId20" Type="http://schemas.openxmlformats.org/officeDocument/2006/relationships/slideMaster" Target="slideMasters/slideMaster1.xml"/><Relationship Id="rId41" Type="http://schemas.openxmlformats.org/officeDocument/2006/relationships/slide" Target="slides/slide13.xml"/><Relationship Id="rId54" Type="http://schemas.openxmlformats.org/officeDocument/2006/relationships/slide" Target="slides/slide26.xml"/><Relationship Id="rId62" Type="http://schemas.openxmlformats.org/officeDocument/2006/relationships/slide" Target="slides/slide34.xml"/><Relationship Id="rId70" Type="http://schemas.openxmlformats.org/officeDocument/2006/relationships/slide" Target="slides/slide42.xml"/><Relationship Id="rId75" Type="http://schemas.openxmlformats.org/officeDocument/2006/relationships/slide" Target="slides/slide47.xml"/><Relationship Id="rId83" Type="http://schemas.openxmlformats.org/officeDocument/2006/relationships/slide" Target="slides/slide55.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slideMaster" Target="slideMasters/slideMaster4.xml"/><Relationship Id="rId28" Type="http://schemas.openxmlformats.org/officeDocument/2006/relationships/slideMaster" Target="slideMasters/slideMaster9.xml"/><Relationship Id="rId36" Type="http://schemas.openxmlformats.org/officeDocument/2006/relationships/slide" Target="slides/slide8.xml"/><Relationship Id="rId49" Type="http://schemas.openxmlformats.org/officeDocument/2006/relationships/slide" Target="slides/slide21.xml"/><Relationship Id="rId57" Type="http://schemas.openxmlformats.org/officeDocument/2006/relationships/slide" Target="slides/slide29.xml"/><Relationship Id="rId10" Type="http://schemas.openxmlformats.org/officeDocument/2006/relationships/customXml" Target="../customXml/item10.xml"/><Relationship Id="rId31" Type="http://schemas.openxmlformats.org/officeDocument/2006/relationships/slide" Target="slides/slide3.xml"/><Relationship Id="rId44" Type="http://schemas.openxmlformats.org/officeDocument/2006/relationships/slide" Target="slides/slide16.xml"/><Relationship Id="rId52" Type="http://schemas.openxmlformats.org/officeDocument/2006/relationships/slide" Target="slides/slide24.xml"/><Relationship Id="rId60" Type="http://schemas.openxmlformats.org/officeDocument/2006/relationships/slide" Target="slides/slide32.xml"/><Relationship Id="rId65" Type="http://schemas.openxmlformats.org/officeDocument/2006/relationships/slide" Target="slides/slide37.xml"/><Relationship Id="rId73" Type="http://schemas.openxmlformats.org/officeDocument/2006/relationships/slide" Target="slides/slide45.xml"/><Relationship Id="rId78" Type="http://schemas.openxmlformats.org/officeDocument/2006/relationships/slide" Target="slides/slide50.xml"/><Relationship Id="rId81" Type="http://schemas.openxmlformats.org/officeDocument/2006/relationships/slide" Target="slides/slide53.xml"/><Relationship Id="rId86" Type="http://schemas.openxmlformats.org/officeDocument/2006/relationships/slide" Target="slides/slide58.xml"/><Relationship Id="rId4" Type="http://schemas.openxmlformats.org/officeDocument/2006/relationships/customXml" Target="../customXml/item4.xml"/><Relationship Id="rId9" Type="http://schemas.openxmlformats.org/officeDocument/2006/relationships/customXml" Target="../customXml/item9.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8ABCC09-9FFD-4A90-9F71-2955E6A864C9}"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fr-FR"/>
        </a:p>
      </dgm:t>
    </dgm:pt>
    <dgm:pt modelId="{A26F575E-37BE-45B4-96EC-55082F7D8F14}">
      <dgm:prSet phldrT="[Texte]"/>
      <dgm:spPr/>
      <dgm:t>
        <a:bodyPr/>
        <a:lstStyle/>
        <a:p>
          <a:r>
            <a:rPr lang="fr-FR" b="1" dirty="0" smtClean="0"/>
            <a:t>Participants à l’élaboration du CLS </a:t>
          </a:r>
          <a:endParaRPr lang="fr-FR" b="1" dirty="0"/>
        </a:p>
      </dgm:t>
    </dgm:pt>
    <dgm:pt modelId="{628C9F09-A018-4AEC-9731-74F9B6071A08}" type="parTrans" cxnId="{F62A15B4-0474-407C-AA06-8183D130E311}">
      <dgm:prSet/>
      <dgm:spPr/>
      <dgm:t>
        <a:bodyPr/>
        <a:lstStyle/>
        <a:p>
          <a:endParaRPr lang="fr-FR"/>
        </a:p>
      </dgm:t>
    </dgm:pt>
    <dgm:pt modelId="{C60ADE6F-498F-45B0-95F0-1669C0C342D4}" type="sibTrans" cxnId="{F62A15B4-0474-407C-AA06-8183D130E311}">
      <dgm:prSet/>
      <dgm:spPr/>
      <dgm:t>
        <a:bodyPr/>
        <a:lstStyle/>
        <a:p>
          <a:endParaRPr lang="fr-FR"/>
        </a:p>
      </dgm:t>
    </dgm:pt>
    <dgm:pt modelId="{60BCD814-2CBB-43BF-ACE7-74249688A1FF}">
      <dgm:prSet phldrT="[Texte]"/>
      <dgm:spPr/>
      <dgm:t>
        <a:bodyPr/>
        <a:lstStyle/>
        <a:p>
          <a:endParaRPr lang="fr-FR" b="1" dirty="0" smtClean="0"/>
        </a:p>
        <a:p>
          <a:r>
            <a:rPr lang="fr-FR" b="1" dirty="0" smtClean="0"/>
            <a:t>Associations professionnelles</a:t>
          </a:r>
          <a:endParaRPr lang="fr-FR" b="1" dirty="0"/>
        </a:p>
      </dgm:t>
    </dgm:pt>
    <dgm:pt modelId="{CC5316F3-2743-490C-B815-F6D422EBB4AB}" type="parTrans" cxnId="{11661D1A-EDCE-4EBB-9508-7619ADE9F9B8}">
      <dgm:prSet/>
      <dgm:spPr/>
      <dgm:t>
        <a:bodyPr/>
        <a:lstStyle/>
        <a:p>
          <a:endParaRPr lang="fr-FR"/>
        </a:p>
      </dgm:t>
    </dgm:pt>
    <dgm:pt modelId="{DC731976-F27D-4EC7-98B6-AED2EFA4BF72}" type="sibTrans" cxnId="{11661D1A-EDCE-4EBB-9508-7619ADE9F9B8}">
      <dgm:prSet/>
      <dgm:spPr/>
      <dgm:t>
        <a:bodyPr/>
        <a:lstStyle/>
        <a:p>
          <a:endParaRPr lang="fr-FR"/>
        </a:p>
      </dgm:t>
    </dgm:pt>
    <dgm:pt modelId="{DA614C7C-D469-4C7F-BCDC-3A7FE26D7836}">
      <dgm:prSet phldrT="[Texte]"/>
      <dgm:spPr/>
      <dgm:t>
        <a:bodyPr/>
        <a:lstStyle/>
        <a:p>
          <a:endParaRPr lang="fr-FR" dirty="0" smtClean="0"/>
        </a:p>
        <a:p>
          <a:r>
            <a:rPr lang="fr-FR" b="1" dirty="0" smtClean="0"/>
            <a:t>Associations d’habitants et d’usagers</a:t>
          </a:r>
          <a:endParaRPr lang="fr-FR" b="1" dirty="0"/>
        </a:p>
      </dgm:t>
    </dgm:pt>
    <dgm:pt modelId="{6708EB99-65CB-4BBB-B5E5-920EC1270D33}" type="parTrans" cxnId="{6A6696FB-FAE4-4511-A627-930431AC139B}">
      <dgm:prSet/>
      <dgm:spPr/>
      <dgm:t>
        <a:bodyPr/>
        <a:lstStyle/>
        <a:p>
          <a:endParaRPr lang="fr-FR"/>
        </a:p>
      </dgm:t>
    </dgm:pt>
    <dgm:pt modelId="{487FF14D-F138-495A-8331-2BF50DB01A22}" type="sibTrans" cxnId="{6A6696FB-FAE4-4511-A627-930431AC139B}">
      <dgm:prSet/>
      <dgm:spPr/>
      <dgm:t>
        <a:bodyPr/>
        <a:lstStyle/>
        <a:p>
          <a:endParaRPr lang="fr-FR"/>
        </a:p>
      </dgm:t>
    </dgm:pt>
    <dgm:pt modelId="{0DF1351F-5F0A-4BDB-AF64-47C6E6C822F5}">
      <dgm:prSet phldrT="[Texte]"/>
      <dgm:spPr/>
      <dgm:t>
        <a:bodyPr/>
        <a:lstStyle/>
        <a:p>
          <a:r>
            <a:rPr lang="fr-FR" b="1" dirty="0" smtClean="0"/>
            <a:t>Institutionnels</a:t>
          </a:r>
          <a:endParaRPr lang="fr-FR" b="1" dirty="0"/>
        </a:p>
      </dgm:t>
    </dgm:pt>
    <dgm:pt modelId="{C5928897-5249-42E3-97D0-210EE1EB1924}" type="parTrans" cxnId="{89985E42-DA89-4173-B5D0-CFCF033245C4}">
      <dgm:prSet/>
      <dgm:spPr/>
      <dgm:t>
        <a:bodyPr/>
        <a:lstStyle/>
        <a:p>
          <a:endParaRPr lang="fr-FR"/>
        </a:p>
      </dgm:t>
    </dgm:pt>
    <dgm:pt modelId="{5ABB90BF-35EF-4389-B4CF-B6BC6018E52C}" type="sibTrans" cxnId="{89985E42-DA89-4173-B5D0-CFCF033245C4}">
      <dgm:prSet/>
      <dgm:spPr/>
      <dgm:t>
        <a:bodyPr/>
        <a:lstStyle/>
        <a:p>
          <a:endParaRPr lang="fr-FR"/>
        </a:p>
      </dgm:t>
    </dgm:pt>
    <dgm:pt modelId="{5F8307F6-C9AA-4C07-9FB8-F31936E25BC5}">
      <dgm:prSet phldrT="[Texte]"/>
      <dgm:spPr/>
      <dgm:t>
        <a:bodyPr/>
        <a:lstStyle/>
        <a:p>
          <a:r>
            <a:rPr lang="fr-FR" b="1" dirty="0" smtClean="0"/>
            <a:t>Professionnels libéraux</a:t>
          </a:r>
          <a:endParaRPr lang="fr-FR" b="1" dirty="0"/>
        </a:p>
      </dgm:t>
    </dgm:pt>
    <dgm:pt modelId="{E8AA5141-B62C-4E14-80E4-2C701AE03461}" type="parTrans" cxnId="{6773C58A-F49C-4DC6-8249-0ABCC03D1884}">
      <dgm:prSet/>
      <dgm:spPr/>
      <dgm:t>
        <a:bodyPr/>
        <a:lstStyle/>
        <a:p>
          <a:endParaRPr lang="fr-FR"/>
        </a:p>
      </dgm:t>
    </dgm:pt>
    <dgm:pt modelId="{B0409504-D00C-4A9A-B2A5-30CA3A983097}" type="sibTrans" cxnId="{6773C58A-F49C-4DC6-8249-0ABCC03D1884}">
      <dgm:prSet/>
      <dgm:spPr/>
      <dgm:t>
        <a:bodyPr/>
        <a:lstStyle/>
        <a:p>
          <a:endParaRPr lang="fr-FR"/>
        </a:p>
      </dgm:t>
    </dgm:pt>
    <dgm:pt modelId="{B2553C6D-1AC4-4223-8655-BBBE46FC0953}" type="pres">
      <dgm:prSet presAssocID="{38ABCC09-9FFD-4A90-9F71-2955E6A864C9}" presName="diagram" presStyleCnt="0">
        <dgm:presLayoutVars>
          <dgm:chMax val="1"/>
          <dgm:dir/>
          <dgm:animLvl val="ctr"/>
          <dgm:resizeHandles val="exact"/>
        </dgm:presLayoutVars>
      </dgm:prSet>
      <dgm:spPr/>
      <dgm:t>
        <a:bodyPr/>
        <a:lstStyle/>
        <a:p>
          <a:endParaRPr lang="fr-FR"/>
        </a:p>
      </dgm:t>
    </dgm:pt>
    <dgm:pt modelId="{1629BD6B-EA62-414D-B007-E80F68C62785}" type="pres">
      <dgm:prSet presAssocID="{38ABCC09-9FFD-4A90-9F71-2955E6A864C9}" presName="matrix" presStyleCnt="0"/>
      <dgm:spPr/>
    </dgm:pt>
    <dgm:pt modelId="{89E1BB69-D17B-4910-BDFB-36EE71224A44}" type="pres">
      <dgm:prSet presAssocID="{38ABCC09-9FFD-4A90-9F71-2955E6A864C9}" presName="tile1" presStyleLbl="node1" presStyleIdx="0" presStyleCnt="4" custLinFactNeighborX="455"/>
      <dgm:spPr/>
      <dgm:t>
        <a:bodyPr/>
        <a:lstStyle/>
        <a:p>
          <a:endParaRPr lang="fr-FR"/>
        </a:p>
      </dgm:t>
    </dgm:pt>
    <dgm:pt modelId="{B3E45D6B-ACE2-4303-8A72-A6AD3824AC50}" type="pres">
      <dgm:prSet presAssocID="{38ABCC09-9FFD-4A90-9F71-2955E6A864C9}" presName="tile1text" presStyleLbl="node1" presStyleIdx="0" presStyleCnt="4">
        <dgm:presLayoutVars>
          <dgm:chMax val="0"/>
          <dgm:chPref val="0"/>
          <dgm:bulletEnabled val="1"/>
        </dgm:presLayoutVars>
      </dgm:prSet>
      <dgm:spPr/>
      <dgm:t>
        <a:bodyPr/>
        <a:lstStyle/>
        <a:p>
          <a:endParaRPr lang="fr-FR"/>
        </a:p>
      </dgm:t>
    </dgm:pt>
    <dgm:pt modelId="{72C2D012-3BB5-4B63-9ABC-5A9309AFE0FA}" type="pres">
      <dgm:prSet presAssocID="{38ABCC09-9FFD-4A90-9F71-2955E6A864C9}" presName="tile2" presStyleLbl="node1" presStyleIdx="1" presStyleCnt="4"/>
      <dgm:spPr/>
      <dgm:t>
        <a:bodyPr/>
        <a:lstStyle/>
        <a:p>
          <a:endParaRPr lang="fr-FR"/>
        </a:p>
      </dgm:t>
    </dgm:pt>
    <dgm:pt modelId="{90860D00-7D56-4B9C-8366-C5DB53658329}" type="pres">
      <dgm:prSet presAssocID="{38ABCC09-9FFD-4A90-9F71-2955E6A864C9}" presName="tile2text" presStyleLbl="node1" presStyleIdx="1" presStyleCnt="4">
        <dgm:presLayoutVars>
          <dgm:chMax val="0"/>
          <dgm:chPref val="0"/>
          <dgm:bulletEnabled val="1"/>
        </dgm:presLayoutVars>
      </dgm:prSet>
      <dgm:spPr/>
      <dgm:t>
        <a:bodyPr/>
        <a:lstStyle/>
        <a:p>
          <a:endParaRPr lang="fr-FR"/>
        </a:p>
      </dgm:t>
    </dgm:pt>
    <dgm:pt modelId="{B45C74C9-2C12-4313-A0E4-88879325B444}" type="pres">
      <dgm:prSet presAssocID="{38ABCC09-9FFD-4A90-9F71-2955E6A864C9}" presName="tile3" presStyleLbl="node1" presStyleIdx="2" presStyleCnt="4"/>
      <dgm:spPr/>
      <dgm:t>
        <a:bodyPr/>
        <a:lstStyle/>
        <a:p>
          <a:endParaRPr lang="fr-FR"/>
        </a:p>
      </dgm:t>
    </dgm:pt>
    <dgm:pt modelId="{D329745F-91CE-4E70-81BB-F28AD55A6B8C}" type="pres">
      <dgm:prSet presAssocID="{38ABCC09-9FFD-4A90-9F71-2955E6A864C9}" presName="tile3text" presStyleLbl="node1" presStyleIdx="2" presStyleCnt="4">
        <dgm:presLayoutVars>
          <dgm:chMax val="0"/>
          <dgm:chPref val="0"/>
          <dgm:bulletEnabled val="1"/>
        </dgm:presLayoutVars>
      </dgm:prSet>
      <dgm:spPr/>
      <dgm:t>
        <a:bodyPr/>
        <a:lstStyle/>
        <a:p>
          <a:endParaRPr lang="fr-FR"/>
        </a:p>
      </dgm:t>
    </dgm:pt>
    <dgm:pt modelId="{9EBA8BF5-950A-4140-B2F5-9DA0252DF248}" type="pres">
      <dgm:prSet presAssocID="{38ABCC09-9FFD-4A90-9F71-2955E6A864C9}" presName="tile4" presStyleLbl="node1" presStyleIdx="3" presStyleCnt="4"/>
      <dgm:spPr/>
      <dgm:t>
        <a:bodyPr/>
        <a:lstStyle/>
        <a:p>
          <a:endParaRPr lang="fr-FR"/>
        </a:p>
      </dgm:t>
    </dgm:pt>
    <dgm:pt modelId="{59067ABA-1BC5-4AD5-B00D-5C3D1E39386B}" type="pres">
      <dgm:prSet presAssocID="{38ABCC09-9FFD-4A90-9F71-2955E6A864C9}" presName="tile4text" presStyleLbl="node1" presStyleIdx="3" presStyleCnt="4">
        <dgm:presLayoutVars>
          <dgm:chMax val="0"/>
          <dgm:chPref val="0"/>
          <dgm:bulletEnabled val="1"/>
        </dgm:presLayoutVars>
      </dgm:prSet>
      <dgm:spPr/>
      <dgm:t>
        <a:bodyPr/>
        <a:lstStyle/>
        <a:p>
          <a:endParaRPr lang="fr-FR"/>
        </a:p>
      </dgm:t>
    </dgm:pt>
    <dgm:pt modelId="{3647DB64-A486-4B15-A71E-568322549515}" type="pres">
      <dgm:prSet presAssocID="{38ABCC09-9FFD-4A90-9F71-2955E6A864C9}" presName="centerTile" presStyleLbl="fgShp" presStyleIdx="0" presStyleCnt="1">
        <dgm:presLayoutVars>
          <dgm:chMax val="0"/>
          <dgm:chPref val="0"/>
        </dgm:presLayoutVars>
      </dgm:prSet>
      <dgm:spPr/>
      <dgm:t>
        <a:bodyPr/>
        <a:lstStyle/>
        <a:p>
          <a:endParaRPr lang="fr-FR"/>
        </a:p>
      </dgm:t>
    </dgm:pt>
  </dgm:ptLst>
  <dgm:cxnLst>
    <dgm:cxn modelId="{1F6B04B5-2196-48EB-B578-68170E6CC95C}" type="presOf" srcId="{5F8307F6-C9AA-4C07-9FB8-F31936E25BC5}" destId="{59067ABA-1BC5-4AD5-B00D-5C3D1E39386B}" srcOrd="1" destOrd="0" presId="urn:microsoft.com/office/officeart/2005/8/layout/matrix1"/>
    <dgm:cxn modelId="{45023439-CAED-4FDF-85C7-6A4907E95D44}" type="presOf" srcId="{DA614C7C-D469-4C7F-BCDC-3A7FE26D7836}" destId="{72C2D012-3BB5-4B63-9ABC-5A9309AFE0FA}" srcOrd="0" destOrd="0" presId="urn:microsoft.com/office/officeart/2005/8/layout/matrix1"/>
    <dgm:cxn modelId="{9A3CF8A7-278B-4365-8644-F674CC0BC134}" type="presOf" srcId="{DA614C7C-D469-4C7F-BCDC-3A7FE26D7836}" destId="{90860D00-7D56-4B9C-8366-C5DB53658329}" srcOrd="1" destOrd="0" presId="urn:microsoft.com/office/officeart/2005/8/layout/matrix1"/>
    <dgm:cxn modelId="{F62A15B4-0474-407C-AA06-8183D130E311}" srcId="{38ABCC09-9FFD-4A90-9F71-2955E6A864C9}" destId="{A26F575E-37BE-45B4-96EC-55082F7D8F14}" srcOrd="0" destOrd="0" parTransId="{628C9F09-A018-4AEC-9731-74F9B6071A08}" sibTransId="{C60ADE6F-498F-45B0-95F0-1669C0C342D4}"/>
    <dgm:cxn modelId="{1625483C-D282-4E38-804C-F722D12722C8}" type="presOf" srcId="{5F8307F6-C9AA-4C07-9FB8-F31936E25BC5}" destId="{9EBA8BF5-950A-4140-B2F5-9DA0252DF248}" srcOrd="0" destOrd="0" presId="urn:microsoft.com/office/officeart/2005/8/layout/matrix1"/>
    <dgm:cxn modelId="{DB991E94-CC16-4267-BEC2-9BA880C9AE99}" type="presOf" srcId="{A26F575E-37BE-45B4-96EC-55082F7D8F14}" destId="{3647DB64-A486-4B15-A71E-568322549515}" srcOrd="0" destOrd="0" presId="urn:microsoft.com/office/officeart/2005/8/layout/matrix1"/>
    <dgm:cxn modelId="{2EE62568-8E50-442E-95D6-A5F39EA2C572}" type="presOf" srcId="{38ABCC09-9FFD-4A90-9F71-2955E6A864C9}" destId="{B2553C6D-1AC4-4223-8655-BBBE46FC0953}" srcOrd="0" destOrd="0" presId="urn:microsoft.com/office/officeart/2005/8/layout/matrix1"/>
    <dgm:cxn modelId="{11661D1A-EDCE-4EBB-9508-7619ADE9F9B8}" srcId="{A26F575E-37BE-45B4-96EC-55082F7D8F14}" destId="{60BCD814-2CBB-43BF-ACE7-74249688A1FF}" srcOrd="0" destOrd="0" parTransId="{CC5316F3-2743-490C-B815-F6D422EBB4AB}" sibTransId="{DC731976-F27D-4EC7-98B6-AED2EFA4BF72}"/>
    <dgm:cxn modelId="{6773C58A-F49C-4DC6-8249-0ABCC03D1884}" srcId="{A26F575E-37BE-45B4-96EC-55082F7D8F14}" destId="{5F8307F6-C9AA-4C07-9FB8-F31936E25BC5}" srcOrd="3" destOrd="0" parTransId="{E8AA5141-B62C-4E14-80E4-2C701AE03461}" sibTransId="{B0409504-D00C-4A9A-B2A5-30CA3A983097}"/>
    <dgm:cxn modelId="{6A6696FB-FAE4-4511-A627-930431AC139B}" srcId="{A26F575E-37BE-45B4-96EC-55082F7D8F14}" destId="{DA614C7C-D469-4C7F-BCDC-3A7FE26D7836}" srcOrd="1" destOrd="0" parTransId="{6708EB99-65CB-4BBB-B5E5-920EC1270D33}" sibTransId="{487FF14D-F138-495A-8331-2BF50DB01A22}"/>
    <dgm:cxn modelId="{89985E42-DA89-4173-B5D0-CFCF033245C4}" srcId="{A26F575E-37BE-45B4-96EC-55082F7D8F14}" destId="{0DF1351F-5F0A-4BDB-AF64-47C6E6C822F5}" srcOrd="2" destOrd="0" parTransId="{C5928897-5249-42E3-97D0-210EE1EB1924}" sibTransId="{5ABB90BF-35EF-4389-B4CF-B6BC6018E52C}"/>
    <dgm:cxn modelId="{30268641-0E61-4D56-9898-1F88D0C3CB45}" type="presOf" srcId="{0DF1351F-5F0A-4BDB-AF64-47C6E6C822F5}" destId="{D329745F-91CE-4E70-81BB-F28AD55A6B8C}" srcOrd="1" destOrd="0" presId="urn:microsoft.com/office/officeart/2005/8/layout/matrix1"/>
    <dgm:cxn modelId="{3C1C2864-7824-4CCD-9446-64BD727D763F}" type="presOf" srcId="{0DF1351F-5F0A-4BDB-AF64-47C6E6C822F5}" destId="{B45C74C9-2C12-4313-A0E4-88879325B444}" srcOrd="0" destOrd="0" presId="urn:microsoft.com/office/officeart/2005/8/layout/matrix1"/>
    <dgm:cxn modelId="{D8CA8541-1DA2-4470-96AE-7DCC325C8FFF}" type="presOf" srcId="{60BCD814-2CBB-43BF-ACE7-74249688A1FF}" destId="{89E1BB69-D17B-4910-BDFB-36EE71224A44}" srcOrd="0" destOrd="0" presId="urn:microsoft.com/office/officeart/2005/8/layout/matrix1"/>
    <dgm:cxn modelId="{9155F390-B8AA-4749-A98B-C6B5D852D7F3}" type="presOf" srcId="{60BCD814-2CBB-43BF-ACE7-74249688A1FF}" destId="{B3E45D6B-ACE2-4303-8A72-A6AD3824AC50}" srcOrd="1" destOrd="0" presId="urn:microsoft.com/office/officeart/2005/8/layout/matrix1"/>
    <dgm:cxn modelId="{5B7FDAEE-B149-4D5A-A96D-70F423E4AC22}" type="presParOf" srcId="{B2553C6D-1AC4-4223-8655-BBBE46FC0953}" destId="{1629BD6B-EA62-414D-B007-E80F68C62785}" srcOrd="0" destOrd="0" presId="urn:microsoft.com/office/officeart/2005/8/layout/matrix1"/>
    <dgm:cxn modelId="{BBC5501D-A58F-4B8A-9F0A-F8BCB0A04047}" type="presParOf" srcId="{1629BD6B-EA62-414D-B007-E80F68C62785}" destId="{89E1BB69-D17B-4910-BDFB-36EE71224A44}" srcOrd="0" destOrd="0" presId="urn:microsoft.com/office/officeart/2005/8/layout/matrix1"/>
    <dgm:cxn modelId="{3C9263C3-33ED-442A-95FA-9922433C0DB2}" type="presParOf" srcId="{1629BD6B-EA62-414D-B007-E80F68C62785}" destId="{B3E45D6B-ACE2-4303-8A72-A6AD3824AC50}" srcOrd="1" destOrd="0" presId="urn:microsoft.com/office/officeart/2005/8/layout/matrix1"/>
    <dgm:cxn modelId="{0893F8A0-A2CA-439B-BB60-1CB94CCC8274}" type="presParOf" srcId="{1629BD6B-EA62-414D-B007-E80F68C62785}" destId="{72C2D012-3BB5-4B63-9ABC-5A9309AFE0FA}" srcOrd="2" destOrd="0" presId="urn:microsoft.com/office/officeart/2005/8/layout/matrix1"/>
    <dgm:cxn modelId="{EBBF9DAD-350A-4A6E-9AEE-E6558906F23F}" type="presParOf" srcId="{1629BD6B-EA62-414D-B007-E80F68C62785}" destId="{90860D00-7D56-4B9C-8366-C5DB53658329}" srcOrd="3" destOrd="0" presId="urn:microsoft.com/office/officeart/2005/8/layout/matrix1"/>
    <dgm:cxn modelId="{3AFE9ECD-813F-4D64-A194-7F4C3745C662}" type="presParOf" srcId="{1629BD6B-EA62-414D-B007-E80F68C62785}" destId="{B45C74C9-2C12-4313-A0E4-88879325B444}" srcOrd="4" destOrd="0" presId="urn:microsoft.com/office/officeart/2005/8/layout/matrix1"/>
    <dgm:cxn modelId="{D50A6B67-9131-4421-A37B-A5733C8449A6}" type="presParOf" srcId="{1629BD6B-EA62-414D-B007-E80F68C62785}" destId="{D329745F-91CE-4E70-81BB-F28AD55A6B8C}" srcOrd="5" destOrd="0" presId="urn:microsoft.com/office/officeart/2005/8/layout/matrix1"/>
    <dgm:cxn modelId="{D287BCA8-0D9F-43D9-87A6-6273229ED8CB}" type="presParOf" srcId="{1629BD6B-EA62-414D-B007-E80F68C62785}" destId="{9EBA8BF5-950A-4140-B2F5-9DA0252DF248}" srcOrd="6" destOrd="0" presId="urn:microsoft.com/office/officeart/2005/8/layout/matrix1"/>
    <dgm:cxn modelId="{03381B99-0C95-429D-9E1C-6EE4A23B2B60}" type="presParOf" srcId="{1629BD6B-EA62-414D-B007-E80F68C62785}" destId="{59067ABA-1BC5-4AD5-B00D-5C3D1E39386B}" srcOrd="7" destOrd="0" presId="urn:microsoft.com/office/officeart/2005/8/layout/matrix1"/>
    <dgm:cxn modelId="{2F2C8FD4-99C0-41FD-8DA6-9E3973EA37FD}" type="presParOf" srcId="{B2553C6D-1AC4-4223-8655-BBBE46FC0953}" destId="{3647DB64-A486-4B15-A71E-56832254951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2.1.1 </a:t>
          </a:r>
          <a:r>
            <a:rPr lang="fr-FR" sz="1300" b="0" dirty="0" smtClean="0">
              <a:latin typeface="Book Antiqua" panose="02040602050305030304" pitchFamily="18" charset="0"/>
            </a:rPr>
            <a:t>:  Elargir l’offre d’ateliers de prévention des maladies chroniques et développer les activités d’ETP au CMS</a:t>
          </a:r>
          <a:endParaRPr lang="fr-FR" sz="1300" b="0" i="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19AC924D-9DE6-467B-B712-C4E13FEBEF0C}">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2.1.2  : </a:t>
          </a:r>
          <a:r>
            <a:rPr lang="fr-FR" sz="1400" b="0" dirty="0" smtClean="0">
              <a:latin typeface="Book Antiqua" panose="02040602050305030304" pitchFamily="18" charset="0"/>
            </a:rPr>
            <a:t>Déclinaison locale des campagnes nationales de prévention santé</a:t>
          </a:r>
          <a:endParaRPr lang="fr-FR" sz="1300" b="0" dirty="0">
            <a:latin typeface="Book Antiqua" panose="02040602050305030304" pitchFamily="18" charset="0"/>
          </a:endParaRPr>
        </a:p>
      </dgm:t>
    </dgm:pt>
    <dgm:pt modelId="{02A4A8EC-F1C6-4B96-AF55-8D1E0CD2D519}" type="parTrans" cxnId="{CCDC9378-CBDC-4A7A-9DAC-E4CD8B7DCDDE}">
      <dgm:prSet/>
      <dgm:spPr/>
      <dgm:t>
        <a:bodyPr/>
        <a:lstStyle/>
        <a:p>
          <a:endParaRPr lang="fr-FR" sz="2000">
            <a:latin typeface="Book Antiqua" panose="02040602050305030304" pitchFamily="18" charset="0"/>
          </a:endParaRPr>
        </a:p>
      </dgm:t>
    </dgm:pt>
    <dgm:pt modelId="{E8DECE0B-3C00-4118-8ECB-DA689A705840}" type="sibTrans" cxnId="{CCDC9378-CBDC-4A7A-9DAC-E4CD8B7DCDDE}">
      <dgm:prSet custT="1"/>
      <dgm:spPr>
        <a:noFill/>
        <a:ln>
          <a:noFill/>
        </a:ln>
      </dgm:spPr>
      <dgm:t>
        <a:bodyPr/>
        <a:lstStyle/>
        <a:p>
          <a:endParaRPr lang="fr-FR" sz="2000" dirty="0">
            <a:latin typeface="Book Antiqua" panose="02040602050305030304" pitchFamily="18" charset="0"/>
          </a:endParaRPr>
        </a:p>
      </dgm:t>
    </dgm:pt>
    <dgm:pt modelId="{91706DC3-1D8C-49BB-89AD-D2458203A9CE}">
      <dgm:prSet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300" b="1" dirty="0" smtClean="0">
              <a:latin typeface="Book Antiqua" panose="02040602050305030304" pitchFamily="18" charset="0"/>
            </a:rPr>
            <a:t>FA 2.1.3  : </a:t>
          </a:r>
          <a:r>
            <a:rPr lang="fr-FR" sz="1400" b="0" dirty="0" smtClean="0">
              <a:latin typeface="Book Antiqua" panose="02040602050305030304" pitchFamily="18" charset="0"/>
            </a:rPr>
            <a:t>Action de sensibilisation à une alimentation équilibrée et des comportements favorables à la santé auprès des familles </a:t>
          </a:r>
          <a:endParaRPr lang="fr-FR" sz="1400" b="0" dirty="0"/>
        </a:p>
      </dgm:t>
    </dgm:pt>
    <dgm:pt modelId="{CF9C31E5-ED39-4D3F-8983-B3BD80A67A73}" type="parTrans" cxnId="{B36ACADB-6CFF-4B08-91A5-47723C9ED03A}">
      <dgm:prSet/>
      <dgm:spPr/>
      <dgm:t>
        <a:bodyPr/>
        <a:lstStyle/>
        <a:p>
          <a:endParaRPr lang="fr-FR"/>
        </a:p>
      </dgm:t>
    </dgm:pt>
    <dgm:pt modelId="{AD5E79B6-FFF5-4608-9420-191596B10DB1}" type="sibTrans" cxnId="{B36ACADB-6CFF-4B08-91A5-47723C9ED03A}">
      <dgm:prSet/>
      <dgm:spPr/>
      <dgm:t>
        <a:bodyPr/>
        <a:lstStyle/>
        <a:p>
          <a:endParaRPr lang="fr-FR"/>
        </a:p>
      </dgm:t>
    </dgm:pt>
    <dgm:pt modelId="{3EDA0BE5-4E92-4CEA-87CB-A2E0161EA88C}" type="pres">
      <dgm:prSet presAssocID="{E2A88EBA-E7D8-4660-A7F5-860901722066}" presName="Name0" presStyleCnt="0">
        <dgm:presLayoutVars>
          <dgm:dir/>
          <dgm:resizeHandles val="exact"/>
        </dgm:presLayoutVars>
      </dgm:prSet>
      <dgm:spPr/>
      <dgm:t>
        <a:bodyPr/>
        <a:lstStyle/>
        <a:p>
          <a:endParaRPr lang="fr-FR"/>
        </a:p>
      </dgm:t>
    </dgm:pt>
    <dgm:pt modelId="{5A74238B-30C1-4993-94DD-3E21DE6EB579}" type="pres">
      <dgm:prSet presAssocID="{96FA1630-9B9B-430E-8C45-20B2DC257D44}" presName="node" presStyleLbl="node1" presStyleIdx="0" presStyleCnt="3" custScaleX="250360">
        <dgm:presLayoutVars>
          <dgm:bulletEnabled val="1"/>
        </dgm:presLayoutVars>
      </dgm:prSet>
      <dgm:spPr/>
      <dgm:t>
        <a:bodyPr/>
        <a:lstStyle/>
        <a:p>
          <a:endParaRPr lang="fr-FR"/>
        </a:p>
      </dgm:t>
    </dgm:pt>
    <dgm:pt modelId="{BDF27B7E-1153-4EC2-9332-3A8B8BCC3CF8}" type="pres">
      <dgm:prSet presAssocID="{484661D5-FA27-4AF5-87FF-B47CB8A5EC9E}" presName="sibTrans" presStyleLbl="sibTrans2D1" presStyleIdx="0" presStyleCnt="2"/>
      <dgm:spPr/>
      <dgm:t>
        <a:bodyPr/>
        <a:lstStyle/>
        <a:p>
          <a:endParaRPr lang="fr-FR"/>
        </a:p>
      </dgm:t>
    </dgm:pt>
    <dgm:pt modelId="{ECB3B556-1C23-4299-BD9B-B89D2BEC13AB}" type="pres">
      <dgm:prSet presAssocID="{484661D5-FA27-4AF5-87FF-B47CB8A5EC9E}" presName="connectorText" presStyleLbl="sibTrans2D1" presStyleIdx="0" presStyleCnt="2"/>
      <dgm:spPr/>
      <dgm:t>
        <a:bodyPr/>
        <a:lstStyle/>
        <a:p>
          <a:endParaRPr lang="fr-FR"/>
        </a:p>
      </dgm:t>
    </dgm:pt>
    <dgm:pt modelId="{AA63147A-B9EC-4C89-BC9C-8161C48017E1}" type="pres">
      <dgm:prSet presAssocID="{19AC924D-9DE6-467B-B712-C4E13FEBEF0C}" presName="node" presStyleLbl="node1" presStyleIdx="1" presStyleCnt="3" custScaleX="267542">
        <dgm:presLayoutVars>
          <dgm:bulletEnabled val="1"/>
        </dgm:presLayoutVars>
      </dgm:prSet>
      <dgm:spPr/>
      <dgm:t>
        <a:bodyPr/>
        <a:lstStyle/>
        <a:p>
          <a:endParaRPr lang="fr-FR"/>
        </a:p>
      </dgm:t>
    </dgm:pt>
    <dgm:pt modelId="{DA56AB40-9A8E-4B2F-936B-8214D122107A}" type="pres">
      <dgm:prSet presAssocID="{E8DECE0B-3C00-4118-8ECB-DA689A705840}" presName="sibTrans" presStyleLbl="sibTrans2D1" presStyleIdx="1" presStyleCnt="2"/>
      <dgm:spPr/>
      <dgm:t>
        <a:bodyPr/>
        <a:lstStyle/>
        <a:p>
          <a:endParaRPr lang="fr-FR"/>
        </a:p>
      </dgm:t>
    </dgm:pt>
    <dgm:pt modelId="{E98F5BBA-EE43-4137-B858-24B601139DA0}" type="pres">
      <dgm:prSet presAssocID="{E8DECE0B-3C00-4118-8ECB-DA689A705840}" presName="connectorText" presStyleLbl="sibTrans2D1" presStyleIdx="1" presStyleCnt="2"/>
      <dgm:spPr/>
      <dgm:t>
        <a:bodyPr/>
        <a:lstStyle/>
        <a:p>
          <a:endParaRPr lang="fr-FR"/>
        </a:p>
      </dgm:t>
    </dgm:pt>
    <dgm:pt modelId="{A55ED4E8-D942-44A0-8198-D45197C48D46}" type="pres">
      <dgm:prSet presAssocID="{91706DC3-1D8C-49BB-89AD-D2458203A9CE}" presName="node" presStyleLbl="node1" presStyleIdx="2" presStyleCnt="3" custScaleX="361295">
        <dgm:presLayoutVars>
          <dgm:bulletEnabled val="1"/>
        </dgm:presLayoutVars>
      </dgm:prSet>
      <dgm:spPr/>
      <dgm:t>
        <a:bodyPr/>
        <a:lstStyle/>
        <a:p>
          <a:endParaRPr lang="fr-FR"/>
        </a:p>
      </dgm:t>
    </dgm:pt>
  </dgm:ptLst>
  <dgm:cxnLst>
    <dgm:cxn modelId="{185C1DE9-63EE-4E70-9036-BD63A24CE67F}" type="presOf" srcId="{E8DECE0B-3C00-4118-8ECB-DA689A705840}" destId="{DA56AB40-9A8E-4B2F-936B-8214D122107A}" srcOrd="0" destOrd="0" presId="urn:microsoft.com/office/officeart/2005/8/layout/process1"/>
    <dgm:cxn modelId="{B36ACADB-6CFF-4B08-91A5-47723C9ED03A}" srcId="{E2A88EBA-E7D8-4660-A7F5-860901722066}" destId="{91706DC3-1D8C-49BB-89AD-D2458203A9CE}" srcOrd="2" destOrd="0" parTransId="{CF9C31E5-ED39-4D3F-8983-B3BD80A67A73}" sibTransId="{AD5E79B6-FFF5-4608-9420-191596B10DB1}"/>
    <dgm:cxn modelId="{2B0D4231-3257-49AA-ABCE-D7011438090E}" type="presOf" srcId="{484661D5-FA27-4AF5-87FF-B47CB8A5EC9E}" destId="{ECB3B556-1C23-4299-BD9B-B89D2BEC13AB}" srcOrd="1" destOrd="0" presId="urn:microsoft.com/office/officeart/2005/8/layout/process1"/>
    <dgm:cxn modelId="{CCDC9378-CBDC-4A7A-9DAC-E4CD8B7DCDDE}" srcId="{E2A88EBA-E7D8-4660-A7F5-860901722066}" destId="{19AC924D-9DE6-467B-B712-C4E13FEBEF0C}" srcOrd="1" destOrd="0" parTransId="{02A4A8EC-F1C6-4B96-AF55-8D1E0CD2D519}" sibTransId="{E8DECE0B-3C00-4118-8ECB-DA689A705840}"/>
    <dgm:cxn modelId="{40C8E774-5D45-40FD-A7A4-1915FD021F84}" type="presOf" srcId="{96FA1630-9B9B-430E-8C45-20B2DC257D44}" destId="{5A74238B-30C1-4993-94DD-3E21DE6EB579}" srcOrd="0" destOrd="0" presId="urn:microsoft.com/office/officeart/2005/8/layout/process1"/>
    <dgm:cxn modelId="{F0CBAC98-6642-4EAF-BC7D-4BF1AE756AF2}" type="presOf" srcId="{91706DC3-1D8C-49BB-89AD-D2458203A9CE}" destId="{A55ED4E8-D942-44A0-8198-D45197C48D46}" srcOrd="0" destOrd="0" presId="urn:microsoft.com/office/officeart/2005/8/layout/process1"/>
    <dgm:cxn modelId="{06FE19E9-62C6-4DE5-9DFA-DB9C0BBD9AFD}" type="presOf" srcId="{19AC924D-9DE6-467B-B712-C4E13FEBEF0C}" destId="{AA63147A-B9EC-4C89-BC9C-8161C48017E1}" srcOrd="0" destOrd="0" presId="urn:microsoft.com/office/officeart/2005/8/layout/process1"/>
    <dgm:cxn modelId="{002EC31C-7C3E-4652-B5E5-C42C82F04A2A}" type="presOf" srcId="{E8DECE0B-3C00-4118-8ECB-DA689A705840}" destId="{E98F5BBA-EE43-4137-B858-24B601139DA0}" srcOrd="1" destOrd="0" presId="urn:microsoft.com/office/officeart/2005/8/layout/process1"/>
    <dgm:cxn modelId="{5FF8528D-5DA6-42F7-B843-8E98444B4529}" srcId="{E2A88EBA-E7D8-4660-A7F5-860901722066}" destId="{96FA1630-9B9B-430E-8C45-20B2DC257D44}" srcOrd="0" destOrd="0" parTransId="{DBCA028E-F1AB-4F56-A6FF-00CCAAF8FE72}" sibTransId="{484661D5-FA27-4AF5-87FF-B47CB8A5EC9E}"/>
    <dgm:cxn modelId="{486347E7-63B2-4852-857C-3D415A25D1E6}" type="presOf" srcId="{E2A88EBA-E7D8-4660-A7F5-860901722066}" destId="{3EDA0BE5-4E92-4CEA-87CB-A2E0161EA88C}" srcOrd="0" destOrd="0" presId="urn:microsoft.com/office/officeart/2005/8/layout/process1"/>
    <dgm:cxn modelId="{ACDC6F73-39B1-4DD2-ABDF-0E30387F75CA}" type="presOf" srcId="{484661D5-FA27-4AF5-87FF-B47CB8A5EC9E}" destId="{BDF27B7E-1153-4EC2-9332-3A8B8BCC3CF8}" srcOrd="0" destOrd="0" presId="urn:microsoft.com/office/officeart/2005/8/layout/process1"/>
    <dgm:cxn modelId="{B04A1166-4752-4AE5-9024-6C6D02905366}" type="presParOf" srcId="{3EDA0BE5-4E92-4CEA-87CB-A2E0161EA88C}" destId="{5A74238B-30C1-4993-94DD-3E21DE6EB579}" srcOrd="0" destOrd="0" presId="urn:microsoft.com/office/officeart/2005/8/layout/process1"/>
    <dgm:cxn modelId="{CEB164D5-B9A1-4AC4-A4DF-6D744CDB4857}" type="presParOf" srcId="{3EDA0BE5-4E92-4CEA-87CB-A2E0161EA88C}" destId="{BDF27B7E-1153-4EC2-9332-3A8B8BCC3CF8}" srcOrd="1" destOrd="0" presId="urn:microsoft.com/office/officeart/2005/8/layout/process1"/>
    <dgm:cxn modelId="{D2FA6A86-5F6E-488C-A73E-81C67E210132}" type="presParOf" srcId="{BDF27B7E-1153-4EC2-9332-3A8B8BCC3CF8}" destId="{ECB3B556-1C23-4299-BD9B-B89D2BEC13AB}" srcOrd="0" destOrd="0" presId="urn:microsoft.com/office/officeart/2005/8/layout/process1"/>
    <dgm:cxn modelId="{58F61A12-8CEB-47C7-B7D8-DF748C83F6CA}" type="presParOf" srcId="{3EDA0BE5-4E92-4CEA-87CB-A2E0161EA88C}" destId="{AA63147A-B9EC-4C89-BC9C-8161C48017E1}" srcOrd="2" destOrd="0" presId="urn:microsoft.com/office/officeart/2005/8/layout/process1"/>
    <dgm:cxn modelId="{96BD39A5-1445-4750-BB95-6258DCF018BB}" type="presParOf" srcId="{3EDA0BE5-4E92-4CEA-87CB-A2E0161EA88C}" destId="{DA56AB40-9A8E-4B2F-936B-8214D122107A}" srcOrd="3" destOrd="0" presId="urn:microsoft.com/office/officeart/2005/8/layout/process1"/>
    <dgm:cxn modelId="{41A138E3-97F1-4417-B091-629331C26B43}" type="presParOf" srcId="{DA56AB40-9A8E-4B2F-936B-8214D122107A}" destId="{E98F5BBA-EE43-4137-B858-24B601139DA0}" srcOrd="0" destOrd="0" presId="urn:microsoft.com/office/officeart/2005/8/layout/process1"/>
    <dgm:cxn modelId="{B5CB871F-7B7F-4AF7-8D96-3509C053266A}" type="presParOf" srcId="{3EDA0BE5-4E92-4CEA-87CB-A2E0161EA88C}" destId="{A55ED4E8-D942-44A0-8198-D45197C48D46}" srcOrd="4" destOrd="0" presId="urn:microsoft.com/office/officeart/2005/8/layout/process1"/>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2.2.1  : </a:t>
          </a:r>
          <a:r>
            <a:rPr lang="fr-FR" sz="1300" b="0" dirty="0" smtClean="0">
              <a:latin typeface="Book Antiqua" panose="02040602050305030304" pitchFamily="18" charset="0"/>
            </a:rPr>
            <a:t>Formation et mobilisation des bailleurs sociaux et professionnels volontaires sur la perte d’autonomie liée à l’âge (repérage des personnes, des besoins, des conduites à tenir)</a:t>
          </a:r>
          <a:endParaRPr lang="fr-FR" sz="1300" b="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19AC924D-9DE6-467B-B712-C4E13FEBEF0C}">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2.2.2 : </a:t>
          </a:r>
          <a:r>
            <a:rPr lang="fr-FR" sz="1400" b="0" dirty="0" smtClean="0">
              <a:latin typeface="Book Antiqua" panose="02040602050305030304" pitchFamily="18" charset="0"/>
            </a:rPr>
            <a:t>Développement et facilitation de l’accès aux aides techniques et à l’aménagement du logement</a:t>
          </a:r>
          <a:endParaRPr lang="fr-FR" sz="1300" b="0" dirty="0">
            <a:latin typeface="Book Antiqua" panose="02040602050305030304" pitchFamily="18" charset="0"/>
          </a:endParaRPr>
        </a:p>
      </dgm:t>
    </dgm:pt>
    <dgm:pt modelId="{02A4A8EC-F1C6-4B96-AF55-8D1E0CD2D519}" type="parTrans" cxnId="{CCDC9378-CBDC-4A7A-9DAC-E4CD8B7DCDDE}">
      <dgm:prSet/>
      <dgm:spPr/>
      <dgm:t>
        <a:bodyPr/>
        <a:lstStyle/>
        <a:p>
          <a:endParaRPr lang="fr-FR" sz="2000">
            <a:latin typeface="Book Antiqua" panose="02040602050305030304" pitchFamily="18" charset="0"/>
          </a:endParaRPr>
        </a:p>
      </dgm:t>
    </dgm:pt>
    <dgm:pt modelId="{E8DECE0B-3C00-4118-8ECB-DA689A705840}" type="sibTrans" cxnId="{CCDC9378-CBDC-4A7A-9DAC-E4CD8B7DCDDE}">
      <dgm:prSet custT="1"/>
      <dgm:spPr/>
      <dgm:t>
        <a:bodyPr/>
        <a:lstStyle/>
        <a:p>
          <a:endParaRPr lang="fr-FR" sz="2000">
            <a:latin typeface="Book Antiqua" panose="02040602050305030304" pitchFamily="18" charset="0"/>
          </a:endParaRPr>
        </a:p>
      </dgm:t>
    </dgm:pt>
    <dgm:pt modelId="{AD1699CF-B80B-40AB-A7B1-6DB4BE26A42C}" type="pres">
      <dgm:prSet presAssocID="{E2A88EBA-E7D8-4660-A7F5-860901722066}" presName="Name0" presStyleCnt="0">
        <dgm:presLayoutVars>
          <dgm:dir/>
          <dgm:resizeHandles val="exact"/>
        </dgm:presLayoutVars>
      </dgm:prSet>
      <dgm:spPr/>
      <dgm:t>
        <a:bodyPr/>
        <a:lstStyle/>
        <a:p>
          <a:endParaRPr lang="fr-FR"/>
        </a:p>
      </dgm:t>
    </dgm:pt>
    <dgm:pt modelId="{743A67F7-5FE5-4F88-B33A-D1924004E660}" type="pres">
      <dgm:prSet presAssocID="{96FA1630-9B9B-430E-8C45-20B2DC257D44}" presName="node" presStyleLbl="node1" presStyleIdx="0" presStyleCnt="2" custScaleX="234398" custLinFactNeighborX="-43926" custLinFactNeighborY="3034">
        <dgm:presLayoutVars>
          <dgm:bulletEnabled val="1"/>
        </dgm:presLayoutVars>
      </dgm:prSet>
      <dgm:spPr/>
      <dgm:t>
        <a:bodyPr/>
        <a:lstStyle/>
        <a:p>
          <a:endParaRPr lang="fr-FR"/>
        </a:p>
      </dgm:t>
    </dgm:pt>
    <dgm:pt modelId="{5768DB14-49FA-4F75-B1CB-F465ED72E5EB}" type="pres">
      <dgm:prSet presAssocID="{484661D5-FA27-4AF5-87FF-B47CB8A5EC9E}" presName="sibTrans" presStyleLbl="sibTrans2D1" presStyleIdx="0" presStyleCnt="1"/>
      <dgm:spPr/>
      <dgm:t>
        <a:bodyPr/>
        <a:lstStyle/>
        <a:p>
          <a:endParaRPr lang="fr-FR"/>
        </a:p>
      </dgm:t>
    </dgm:pt>
    <dgm:pt modelId="{66F477F2-846E-4E24-B7DE-F53D3180585D}" type="pres">
      <dgm:prSet presAssocID="{484661D5-FA27-4AF5-87FF-B47CB8A5EC9E}" presName="connectorText" presStyleLbl="sibTrans2D1" presStyleIdx="0" presStyleCnt="1"/>
      <dgm:spPr/>
      <dgm:t>
        <a:bodyPr/>
        <a:lstStyle/>
        <a:p>
          <a:endParaRPr lang="fr-FR"/>
        </a:p>
      </dgm:t>
    </dgm:pt>
    <dgm:pt modelId="{BEC90B8F-B45C-42E1-A5A2-C0A7EDD19BFA}" type="pres">
      <dgm:prSet presAssocID="{19AC924D-9DE6-467B-B712-C4E13FEBEF0C}" presName="node" presStyleLbl="node1" presStyleIdx="1" presStyleCnt="2" custScaleX="157829" custLinFactNeighborX="-951">
        <dgm:presLayoutVars>
          <dgm:bulletEnabled val="1"/>
        </dgm:presLayoutVars>
      </dgm:prSet>
      <dgm:spPr/>
      <dgm:t>
        <a:bodyPr/>
        <a:lstStyle/>
        <a:p>
          <a:endParaRPr lang="fr-FR"/>
        </a:p>
      </dgm:t>
    </dgm:pt>
  </dgm:ptLst>
  <dgm:cxnLst>
    <dgm:cxn modelId="{F7BB0FB4-0742-40E0-A277-9F384046D0CB}" type="presOf" srcId="{E2A88EBA-E7D8-4660-A7F5-860901722066}" destId="{AD1699CF-B80B-40AB-A7B1-6DB4BE26A42C}" srcOrd="0" destOrd="0" presId="urn:microsoft.com/office/officeart/2005/8/layout/process1"/>
    <dgm:cxn modelId="{CCDC9378-CBDC-4A7A-9DAC-E4CD8B7DCDDE}" srcId="{E2A88EBA-E7D8-4660-A7F5-860901722066}" destId="{19AC924D-9DE6-467B-B712-C4E13FEBEF0C}" srcOrd="1" destOrd="0" parTransId="{02A4A8EC-F1C6-4B96-AF55-8D1E0CD2D519}" sibTransId="{E8DECE0B-3C00-4118-8ECB-DA689A705840}"/>
    <dgm:cxn modelId="{5FF8528D-5DA6-42F7-B843-8E98444B4529}" srcId="{E2A88EBA-E7D8-4660-A7F5-860901722066}" destId="{96FA1630-9B9B-430E-8C45-20B2DC257D44}" srcOrd="0" destOrd="0" parTransId="{DBCA028E-F1AB-4F56-A6FF-00CCAAF8FE72}" sibTransId="{484661D5-FA27-4AF5-87FF-B47CB8A5EC9E}"/>
    <dgm:cxn modelId="{9F4BF366-0074-467D-90F4-679E0303D152}" type="presOf" srcId="{484661D5-FA27-4AF5-87FF-B47CB8A5EC9E}" destId="{66F477F2-846E-4E24-B7DE-F53D3180585D}" srcOrd="1" destOrd="0" presId="urn:microsoft.com/office/officeart/2005/8/layout/process1"/>
    <dgm:cxn modelId="{96DC486A-91F2-4890-8216-7BB058AA8DA5}" type="presOf" srcId="{19AC924D-9DE6-467B-B712-C4E13FEBEF0C}" destId="{BEC90B8F-B45C-42E1-A5A2-C0A7EDD19BFA}" srcOrd="0" destOrd="0" presId="urn:microsoft.com/office/officeart/2005/8/layout/process1"/>
    <dgm:cxn modelId="{043134A4-A11D-43F6-90DE-776F7E9A05D7}" type="presOf" srcId="{96FA1630-9B9B-430E-8C45-20B2DC257D44}" destId="{743A67F7-5FE5-4F88-B33A-D1924004E660}" srcOrd="0" destOrd="0" presId="urn:microsoft.com/office/officeart/2005/8/layout/process1"/>
    <dgm:cxn modelId="{EDA38B0E-2697-4F49-9F4B-4FAD801256CE}" type="presOf" srcId="{484661D5-FA27-4AF5-87FF-B47CB8A5EC9E}" destId="{5768DB14-49FA-4F75-B1CB-F465ED72E5EB}" srcOrd="0" destOrd="0" presId="urn:microsoft.com/office/officeart/2005/8/layout/process1"/>
    <dgm:cxn modelId="{B5DA1578-B96D-4F46-B0F4-616C9BBE5AD3}" type="presParOf" srcId="{AD1699CF-B80B-40AB-A7B1-6DB4BE26A42C}" destId="{743A67F7-5FE5-4F88-B33A-D1924004E660}" srcOrd="0" destOrd="0" presId="urn:microsoft.com/office/officeart/2005/8/layout/process1"/>
    <dgm:cxn modelId="{A7E6C30A-35BB-4886-85D6-392E4C867956}" type="presParOf" srcId="{AD1699CF-B80B-40AB-A7B1-6DB4BE26A42C}" destId="{5768DB14-49FA-4F75-B1CB-F465ED72E5EB}" srcOrd="1" destOrd="0" presId="urn:microsoft.com/office/officeart/2005/8/layout/process1"/>
    <dgm:cxn modelId="{38CD24D7-AE3C-4E16-AEB6-231EB8D7C1F5}" type="presParOf" srcId="{5768DB14-49FA-4F75-B1CB-F465ED72E5EB}" destId="{66F477F2-846E-4E24-B7DE-F53D3180585D}" srcOrd="0" destOrd="0" presId="urn:microsoft.com/office/officeart/2005/8/layout/process1"/>
    <dgm:cxn modelId="{E7E844BB-6FA8-4CDF-B907-F837375FD157}" type="presParOf" srcId="{AD1699CF-B80B-40AB-A7B1-6DB4BE26A42C}" destId="{BEC90B8F-B45C-42E1-A5A2-C0A7EDD19BFA}" srcOrd="2" destOrd="0" presId="urn:microsoft.com/office/officeart/2005/8/layout/process1"/>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3.2.1 : </a:t>
          </a:r>
          <a:r>
            <a:rPr lang="fr-FR" sz="1400" b="0" dirty="0" smtClean="0">
              <a:latin typeface="Book Antiqua" panose="02040602050305030304" pitchFamily="18" charset="0"/>
            </a:rPr>
            <a:t> Programme de développement des CPS des enfants de 6 à 14 ans et des jeunes de 14 à 21 ans</a:t>
          </a:r>
          <a:endParaRPr lang="fr-FR" sz="1300" b="0" i="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19AC924D-9DE6-467B-B712-C4E13FEBEF0C}">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3.2.2  </a:t>
          </a:r>
          <a:r>
            <a:rPr lang="fr-FR" sz="1400" b="0" dirty="0" smtClean="0">
              <a:latin typeface="Book Antiqua" panose="02040602050305030304" pitchFamily="18" charset="0"/>
            </a:rPr>
            <a:t>: Actions de prévention visant à éviter / retarder l’entrée dans les conduites addictives avec ou sans substances</a:t>
          </a:r>
          <a:endParaRPr lang="fr-FR" sz="1300" b="0" dirty="0">
            <a:latin typeface="Book Antiqua" panose="02040602050305030304" pitchFamily="18" charset="0"/>
          </a:endParaRPr>
        </a:p>
      </dgm:t>
    </dgm:pt>
    <dgm:pt modelId="{02A4A8EC-F1C6-4B96-AF55-8D1E0CD2D519}" type="parTrans" cxnId="{CCDC9378-CBDC-4A7A-9DAC-E4CD8B7DCDDE}">
      <dgm:prSet/>
      <dgm:spPr/>
      <dgm:t>
        <a:bodyPr/>
        <a:lstStyle/>
        <a:p>
          <a:endParaRPr lang="fr-FR" sz="2000">
            <a:latin typeface="Book Antiqua" panose="02040602050305030304" pitchFamily="18" charset="0"/>
          </a:endParaRPr>
        </a:p>
      </dgm:t>
    </dgm:pt>
    <dgm:pt modelId="{E8DECE0B-3C00-4118-8ECB-DA689A705840}" type="sibTrans" cxnId="{CCDC9378-CBDC-4A7A-9DAC-E4CD8B7DCDDE}">
      <dgm:prSet custT="1"/>
      <dgm:spPr>
        <a:noFill/>
        <a:ln>
          <a:noFill/>
        </a:ln>
      </dgm:spPr>
      <dgm:t>
        <a:bodyPr/>
        <a:lstStyle/>
        <a:p>
          <a:endParaRPr lang="fr-FR" sz="2000" dirty="0">
            <a:latin typeface="Book Antiqua" panose="02040602050305030304" pitchFamily="18" charset="0"/>
          </a:endParaRPr>
        </a:p>
      </dgm:t>
    </dgm:pt>
    <dgm:pt modelId="{91706DC3-1D8C-49BB-89AD-D2458203A9CE}">
      <dgm:prSet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3.2.3  : </a:t>
          </a:r>
          <a:r>
            <a:rPr lang="fr-FR" sz="1400" b="0" dirty="0" smtClean="0">
              <a:latin typeface="Book Antiqua" panose="02040602050305030304" pitchFamily="18" charset="0"/>
            </a:rPr>
            <a:t>Développer l’activité de la Maison des Adolescents</a:t>
          </a:r>
          <a:endParaRPr lang="fr-FR" sz="1300" b="0" dirty="0"/>
        </a:p>
      </dgm:t>
    </dgm:pt>
    <dgm:pt modelId="{CF9C31E5-ED39-4D3F-8983-B3BD80A67A73}" type="parTrans" cxnId="{B36ACADB-6CFF-4B08-91A5-47723C9ED03A}">
      <dgm:prSet/>
      <dgm:spPr/>
      <dgm:t>
        <a:bodyPr/>
        <a:lstStyle/>
        <a:p>
          <a:endParaRPr lang="fr-FR"/>
        </a:p>
      </dgm:t>
    </dgm:pt>
    <dgm:pt modelId="{AD5E79B6-FFF5-4608-9420-191596B10DB1}" type="sibTrans" cxnId="{B36ACADB-6CFF-4B08-91A5-47723C9ED03A}">
      <dgm:prSet/>
      <dgm:spPr/>
      <dgm:t>
        <a:bodyPr/>
        <a:lstStyle/>
        <a:p>
          <a:endParaRPr lang="fr-FR"/>
        </a:p>
      </dgm:t>
    </dgm:pt>
    <dgm:pt modelId="{3EDA0BE5-4E92-4CEA-87CB-A2E0161EA88C}" type="pres">
      <dgm:prSet presAssocID="{E2A88EBA-E7D8-4660-A7F5-860901722066}" presName="Name0" presStyleCnt="0">
        <dgm:presLayoutVars>
          <dgm:dir/>
          <dgm:resizeHandles val="exact"/>
        </dgm:presLayoutVars>
      </dgm:prSet>
      <dgm:spPr/>
      <dgm:t>
        <a:bodyPr/>
        <a:lstStyle/>
        <a:p>
          <a:endParaRPr lang="fr-FR"/>
        </a:p>
      </dgm:t>
    </dgm:pt>
    <dgm:pt modelId="{5A74238B-30C1-4993-94DD-3E21DE6EB579}" type="pres">
      <dgm:prSet presAssocID="{96FA1630-9B9B-430E-8C45-20B2DC257D44}" presName="node" presStyleLbl="node1" presStyleIdx="0" presStyleCnt="3" custScaleX="244551" custLinFactNeighborX="-20819" custLinFactNeighborY="3918">
        <dgm:presLayoutVars>
          <dgm:bulletEnabled val="1"/>
        </dgm:presLayoutVars>
      </dgm:prSet>
      <dgm:spPr/>
      <dgm:t>
        <a:bodyPr/>
        <a:lstStyle/>
        <a:p>
          <a:endParaRPr lang="fr-FR"/>
        </a:p>
      </dgm:t>
    </dgm:pt>
    <dgm:pt modelId="{BDF27B7E-1153-4EC2-9332-3A8B8BCC3CF8}" type="pres">
      <dgm:prSet presAssocID="{484661D5-FA27-4AF5-87FF-B47CB8A5EC9E}" presName="sibTrans" presStyleLbl="sibTrans2D1" presStyleIdx="0" presStyleCnt="2"/>
      <dgm:spPr/>
      <dgm:t>
        <a:bodyPr/>
        <a:lstStyle/>
        <a:p>
          <a:endParaRPr lang="fr-FR"/>
        </a:p>
      </dgm:t>
    </dgm:pt>
    <dgm:pt modelId="{ECB3B556-1C23-4299-BD9B-B89D2BEC13AB}" type="pres">
      <dgm:prSet presAssocID="{484661D5-FA27-4AF5-87FF-B47CB8A5EC9E}" presName="connectorText" presStyleLbl="sibTrans2D1" presStyleIdx="0" presStyleCnt="2"/>
      <dgm:spPr/>
      <dgm:t>
        <a:bodyPr/>
        <a:lstStyle/>
        <a:p>
          <a:endParaRPr lang="fr-FR"/>
        </a:p>
      </dgm:t>
    </dgm:pt>
    <dgm:pt modelId="{AA63147A-B9EC-4C89-BC9C-8161C48017E1}" type="pres">
      <dgm:prSet presAssocID="{19AC924D-9DE6-467B-B712-C4E13FEBEF0C}" presName="node" presStyleLbl="node1" presStyleIdx="1" presStyleCnt="3" custScaleX="283229">
        <dgm:presLayoutVars>
          <dgm:bulletEnabled val="1"/>
        </dgm:presLayoutVars>
      </dgm:prSet>
      <dgm:spPr/>
      <dgm:t>
        <a:bodyPr/>
        <a:lstStyle/>
        <a:p>
          <a:endParaRPr lang="fr-FR"/>
        </a:p>
      </dgm:t>
    </dgm:pt>
    <dgm:pt modelId="{DA56AB40-9A8E-4B2F-936B-8214D122107A}" type="pres">
      <dgm:prSet presAssocID="{E8DECE0B-3C00-4118-8ECB-DA689A705840}" presName="sibTrans" presStyleLbl="sibTrans2D1" presStyleIdx="1" presStyleCnt="2"/>
      <dgm:spPr/>
      <dgm:t>
        <a:bodyPr/>
        <a:lstStyle/>
        <a:p>
          <a:endParaRPr lang="fr-FR"/>
        </a:p>
      </dgm:t>
    </dgm:pt>
    <dgm:pt modelId="{E98F5BBA-EE43-4137-B858-24B601139DA0}" type="pres">
      <dgm:prSet presAssocID="{E8DECE0B-3C00-4118-8ECB-DA689A705840}" presName="connectorText" presStyleLbl="sibTrans2D1" presStyleIdx="1" presStyleCnt="2"/>
      <dgm:spPr/>
      <dgm:t>
        <a:bodyPr/>
        <a:lstStyle/>
        <a:p>
          <a:endParaRPr lang="fr-FR"/>
        </a:p>
      </dgm:t>
    </dgm:pt>
    <dgm:pt modelId="{A55ED4E8-D942-44A0-8198-D45197C48D46}" type="pres">
      <dgm:prSet presAssocID="{91706DC3-1D8C-49BB-89AD-D2458203A9CE}" presName="node" presStyleLbl="node1" presStyleIdx="2" presStyleCnt="3" custScaleX="207259">
        <dgm:presLayoutVars>
          <dgm:bulletEnabled val="1"/>
        </dgm:presLayoutVars>
      </dgm:prSet>
      <dgm:spPr/>
      <dgm:t>
        <a:bodyPr/>
        <a:lstStyle/>
        <a:p>
          <a:endParaRPr lang="fr-FR"/>
        </a:p>
      </dgm:t>
    </dgm:pt>
  </dgm:ptLst>
  <dgm:cxnLst>
    <dgm:cxn modelId="{5FF8528D-5DA6-42F7-B843-8E98444B4529}" srcId="{E2A88EBA-E7D8-4660-A7F5-860901722066}" destId="{96FA1630-9B9B-430E-8C45-20B2DC257D44}" srcOrd="0" destOrd="0" parTransId="{DBCA028E-F1AB-4F56-A6FF-00CCAAF8FE72}" sibTransId="{484661D5-FA27-4AF5-87FF-B47CB8A5EC9E}"/>
    <dgm:cxn modelId="{5C50F912-9A16-4524-80C0-A9A48A5A6A4D}" type="presOf" srcId="{484661D5-FA27-4AF5-87FF-B47CB8A5EC9E}" destId="{BDF27B7E-1153-4EC2-9332-3A8B8BCC3CF8}" srcOrd="0" destOrd="0" presId="urn:microsoft.com/office/officeart/2005/8/layout/process1"/>
    <dgm:cxn modelId="{CCDC9378-CBDC-4A7A-9DAC-E4CD8B7DCDDE}" srcId="{E2A88EBA-E7D8-4660-A7F5-860901722066}" destId="{19AC924D-9DE6-467B-B712-C4E13FEBEF0C}" srcOrd="1" destOrd="0" parTransId="{02A4A8EC-F1C6-4B96-AF55-8D1E0CD2D519}" sibTransId="{E8DECE0B-3C00-4118-8ECB-DA689A705840}"/>
    <dgm:cxn modelId="{9780ACDA-F6A4-4663-ABC5-9954938C34BB}" type="presOf" srcId="{E8DECE0B-3C00-4118-8ECB-DA689A705840}" destId="{DA56AB40-9A8E-4B2F-936B-8214D122107A}" srcOrd="0" destOrd="0" presId="urn:microsoft.com/office/officeart/2005/8/layout/process1"/>
    <dgm:cxn modelId="{B36ACADB-6CFF-4B08-91A5-47723C9ED03A}" srcId="{E2A88EBA-E7D8-4660-A7F5-860901722066}" destId="{91706DC3-1D8C-49BB-89AD-D2458203A9CE}" srcOrd="2" destOrd="0" parTransId="{CF9C31E5-ED39-4D3F-8983-B3BD80A67A73}" sibTransId="{AD5E79B6-FFF5-4608-9420-191596B10DB1}"/>
    <dgm:cxn modelId="{4CE11F6C-96CE-45BA-8AAF-40B0B9AD2628}" type="presOf" srcId="{19AC924D-9DE6-467B-B712-C4E13FEBEF0C}" destId="{AA63147A-B9EC-4C89-BC9C-8161C48017E1}" srcOrd="0" destOrd="0" presId="urn:microsoft.com/office/officeart/2005/8/layout/process1"/>
    <dgm:cxn modelId="{DE7A828F-2DD0-4606-92FB-A3E98CCAAF91}" type="presOf" srcId="{96FA1630-9B9B-430E-8C45-20B2DC257D44}" destId="{5A74238B-30C1-4993-94DD-3E21DE6EB579}" srcOrd="0" destOrd="0" presId="urn:microsoft.com/office/officeart/2005/8/layout/process1"/>
    <dgm:cxn modelId="{A8D7D5F1-85C4-4D5D-BC11-F13FE432E43B}" type="presOf" srcId="{E2A88EBA-E7D8-4660-A7F5-860901722066}" destId="{3EDA0BE5-4E92-4CEA-87CB-A2E0161EA88C}" srcOrd="0" destOrd="0" presId="urn:microsoft.com/office/officeart/2005/8/layout/process1"/>
    <dgm:cxn modelId="{5060E131-8B6F-4BC8-866A-59237719D391}" type="presOf" srcId="{91706DC3-1D8C-49BB-89AD-D2458203A9CE}" destId="{A55ED4E8-D942-44A0-8198-D45197C48D46}" srcOrd="0" destOrd="0" presId="urn:microsoft.com/office/officeart/2005/8/layout/process1"/>
    <dgm:cxn modelId="{FF337712-B6B2-42A0-82CE-54958713241F}" type="presOf" srcId="{E8DECE0B-3C00-4118-8ECB-DA689A705840}" destId="{E98F5BBA-EE43-4137-B858-24B601139DA0}" srcOrd="1" destOrd="0" presId="urn:microsoft.com/office/officeart/2005/8/layout/process1"/>
    <dgm:cxn modelId="{D5268F73-36C4-450D-B93C-8E050FD3F7A8}" type="presOf" srcId="{484661D5-FA27-4AF5-87FF-B47CB8A5EC9E}" destId="{ECB3B556-1C23-4299-BD9B-B89D2BEC13AB}" srcOrd="1" destOrd="0" presId="urn:microsoft.com/office/officeart/2005/8/layout/process1"/>
    <dgm:cxn modelId="{2D8966B3-8707-495E-AA9C-20632709DDEE}" type="presParOf" srcId="{3EDA0BE5-4E92-4CEA-87CB-A2E0161EA88C}" destId="{5A74238B-30C1-4993-94DD-3E21DE6EB579}" srcOrd="0" destOrd="0" presId="urn:microsoft.com/office/officeart/2005/8/layout/process1"/>
    <dgm:cxn modelId="{E7869FB0-0C7D-4D0B-A851-0E835EB0306D}" type="presParOf" srcId="{3EDA0BE5-4E92-4CEA-87CB-A2E0161EA88C}" destId="{BDF27B7E-1153-4EC2-9332-3A8B8BCC3CF8}" srcOrd="1" destOrd="0" presId="urn:microsoft.com/office/officeart/2005/8/layout/process1"/>
    <dgm:cxn modelId="{678A329B-E06D-4884-84D9-AE8E79E6FD29}" type="presParOf" srcId="{BDF27B7E-1153-4EC2-9332-3A8B8BCC3CF8}" destId="{ECB3B556-1C23-4299-BD9B-B89D2BEC13AB}" srcOrd="0" destOrd="0" presId="urn:microsoft.com/office/officeart/2005/8/layout/process1"/>
    <dgm:cxn modelId="{B61B3AA6-A865-4167-9977-3BFEB3EC5022}" type="presParOf" srcId="{3EDA0BE5-4E92-4CEA-87CB-A2E0161EA88C}" destId="{AA63147A-B9EC-4C89-BC9C-8161C48017E1}" srcOrd="2" destOrd="0" presId="urn:microsoft.com/office/officeart/2005/8/layout/process1"/>
    <dgm:cxn modelId="{D03C49A9-E9F5-4F06-87D2-BAB60A056563}" type="presParOf" srcId="{3EDA0BE5-4E92-4CEA-87CB-A2E0161EA88C}" destId="{DA56AB40-9A8E-4B2F-936B-8214D122107A}" srcOrd="3" destOrd="0" presId="urn:microsoft.com/office/officeart/2005/8/layout/process1"/>
    <dgm:cxn modelId="{8572E98C-C7F8-4317-B113-EECC05CC1BEC}" type="presParOf" srcId="{DA56AB40-9A8E-4B2F-936B-8214D122107A}" destId="{E98F5BBA-EE43-4137-B858-24B601139DA0}" srcOrd="0" destOrd="0" presId="urn:microsoft.com/office/officeart/2005/8/layout/process1"/>
    <dgm:cxn modelId="{01D7C4EA-71BF-4DA1-84FC-766799F6D2ED}" type="presParOf" srcId="{3EDA0BE5-4E92-4CEA-87CB-A2E0161EA88C}" destId="{A55ED4E8-D942-44A0-8198-D45197C48D46}" srcOrd="4"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3.1.1 :  </a:t>
          </a:r>
          <a:r>
            <a:rPr lang="fr-FR" sz="1200" b="0" dirty="0" smtClean="0">
              <a:latin typeface="Book Antiqua" panose="02040602050305030304" pitchFamily="18" charset="0"/>
            </a:rPr>
            <a:t>Mise en œuvre de la Semaine d’Information de la Santé Mentale annuelle et de l’assemblée plénière du CLSM</a:t>
          </a:r>
          <a:endParaRPr lang="fr-FR" sz="1200" b="0" i="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19AC924D-9DE6-467B-B712-C4E13FEBEF0C}">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3.1.2  </a:t>
          </a:r>
          <a:r>
            <a:rPr lang="fr-FR" sz="1300" b="0" dirty="0" smtClean="0">
              <a:latin typeface="Book Antiqua" panose="02040602050305030304" pitchFamily="18" charset="0"/>
            </a:rPr>
            <a:t>: </a:t>
          </a:r>
          <a:r>
            <a:rPr lang="fr-FR" sz="1250" b="0" dirty="0" smtClean="0">
              <a:latin typeface="Book Antiqua" panose="02040602050305030304" pitchFamily="18" charset="0"/>
            </a:rPr>
            <a:t>Sensibilisation et formation des professionnels volontaires au repérage et aux conduites à tenir face à des troubles du comportement à domicile: </a:t>
          </a:r>
          <a:endParaRPr lang="fr-FR" sz="1250" b="0" dirty="0">
            <a:latin typeface="Book Antiqua" panose="02040602050305030304" pitchFamily="18" charset="0"/>
          </a:endParaRPr>
        </a:p>
      </dgm:t>
    </dgm:pt>
    <dgm:pt modelId="{02A4A8EC-F1C6-4B96-AF55-8D1E0CD2D519}" type="parTrans" cxnId="{CCDC9378-CBDC-4A7A-9DAC-E4CD8B7DCDDE}">
      <dgm:prSet/>
      <dgm:spPr/>
      <dgm:t>
        <a:bodyPr/>
        <a:lstStyle/>
        <a:p>
          <a:endParaRPr lang="fr-FR" sz="2000">
            <a:latin typeface="Book Antiqua" panose="02040602050305030304" pitchFamily="18" charset="0"/>
          </a:endParaRPr>
        </a:p>
      </dgm:t>
    </dgm:pt>
    <dgm:pt modelId="{E8DECE0B-3C00-4118-8ECB-DA689A705840}" type="sibTrans" cxnId="{CCDC9378-CBDC-4A7A-9DAC-E4CD8B7DCDDE}">
      <dgm:prSet custT="1"/>
      <dgm:spPr>
        <a:noFill/>
        <a:ln>
          <a:noFill/>
        </a:ln>
      </dgm:spPr>
      <dgm:t>
        <a:bodyPr/>
        <a:lstStyle/>
        <a:p>
          <a:endParaRPr lang="fr-FR" sz="2000" dirty="0">
            <a:latin typeface="Book Antiqua" panose="02040602050305030304" pitchFamily="18" charset="0"/>
          </a:endParaRPr>
        </a:p>
      </dgm:t>
    </dgm:pt>
    <dgm:pt modelId="{91706DC3-1D8C-49BB-89AD-D2458203A9CE}">
      <dgm:prSet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3.1.3 </a:t>
          </a:r>
          <a:r>
            <a:rPr lang="fr-FR" sz="1300" b="1" dirty="0" smtClean="0">
              <a:latin typeface="Book Antiqua" panose="02040602050305030304" pitchFamily="18" charset="0"/>
            </a:rPr>
            <a:t>: </a:t>
          </a:r>
          <a:r>
            <a:rPr lang="fr-FR" sz="1300" b="0" dirty="0" smtClean="0">
              <a:latin typeface="Book Antiqua" panose="02040602050305030304" pitchFamily="18" charset="0"/>
            </a:rPr>
            <a:t>Renforcer les échanges entre professionnels afin de permettre une prise en charge précoce des troubles mentaux </a:t>
          </a:r>
          <a:endParaRPr lang="fr-FR" sz="1300" b="0" dirty="0"/>
        </a:p>
      </dgm:t>
    </dgm:pt>
    <dgm:pt modelId="{CF9C31E5-ED39-4D3F-8983-B3BD80A67A73}" type="parTrans" cxnId="{B36ACADB-6CFF-4B08-91A5-47723C9ED03A}">
      <dgm:prSet/>
      <dgm:spPr/>
      <dgm:t>
        <a:bodyPr/>
        <a:lstStyle/>
        <a:p>
          <a:endParaRPr lang="fr-FR"/>
        </a:p>
      </dgm:t>
    </dgm:pt>
    <dgm:pt modelId="{AD5E79B6-FFF5-4608-9420-191596B10DB1}" type="sibTrans" cxnId="{B36ACADB-6CFF-4B08-91A5-47723C9ED03A}">
      <dgm:prSet/>
      <dgm:spPr/>
      <dgm:t>
        <a:bodyPr/>
        <a:lstStyle/>
        <a:p>
          <a:endParaRPr lang="fr-FR"/>
        </a:p>
      </dgm:t>
    </dgm:pt>
    <dgm:pt modelId="{3EDA0BE5-4E92-4CEA-87CB-A2E0161EA88C}" type="pres">
      <dgm:prSet presAssocID="{E2A88EBA-E7D8-4660-A7F5-860901722066}" presName="Name0" presStyleCnt="0">
        <dgm:presLayoutVars>
          <dgm:dir/>
          <dgm:resizeHandles val="exact"/>
        </dgm:presLayoutVars>
      </dgm:prSet>
      <dgm:spPr/>
      <dgm:t>
        <a:bodyPr/>
        <a:lstStyle/>
        <a:p>
          <a:endParaRPr lang="fr-FR"/>
        </a:p>
      </dgm:t>
    </dgm:pt>
    <dgm:pt modelId="{5A74238B-30C1-4993-94DD-3E21DE6EB579}" type="pres">
      <dgm:prSet presAssocID="{96FA1630-9B9B-430E-8C45-20B2DC257D44}" presName="node" presStyleLbl="node1" presStyleIdx="0" presStyleCnt="3" custScaleX="290953">
        <dgm:presLayoutVars>
          <dgm:bulletEnabled val="1"/>
        </dgm:presLayoutVars>
      </dgm:prSet>
      <dgm:spPr/>
      <dgm:t>
        <a:bodyPr/>
        <a:lstStyle/>
        <a:p>
          <a:endParaRPr lang="fr-FR"/>
        </a:p>
      </dgm:t>
    </dgm:pt>
    <dgm:pt modelId="{BDF27B7E-1153-4EC2-9332-3A8B8BCC3CF8}" type="pres">
      <dgm:prSet presAssocID="{484661D5-FA27-4AF5-87FF-B47CB8A5EC9E}" presName="sibTrans" presStyleLbl="sibTrans2D1" presStyleIdx="0" presStyleCnt="2"/>
      <dgm:spPr/>
      <dgm:t>
        <a:bodyPr/>
        <a:lstStyle/>
        <a:p>
          <a:endParaRPr lang="fr-FR"/>
        </a:p>
      </dgm:t>
    </dgm:pt>
    <dgm:pt modelId="{ECB3B556-1C23-4299-BD9B-B89D2BEC13AB}" type="pres">
      <dgm:prSet presAssocID="{484661D5-FA27-4AF5-87FF-B47CB8A5EC9E}" presName="connectorText" presStyleLbl="sibTrans2D1" presStyleIdx="0" presStyleCnt="2"/>
      <dgm:spPr/>
      <dgm:t>
        <a:bodyPr/>
        <a:lstStyle/>
        <a:p>
          <a:endParaRPr lang="fr-FR"/>
        </a:p>
      </dgm:t>
    </dgm:pt>
    <dgm:pt modelId="{AA63147A-B9EC-4C89-BC9C-8161C48017E1}" type="pres">
      <dgm:prSet presAssocID="{19AC924D-9DE6-467B-B712-C4E13FEBEF0C}" presName="node" presStyleLbl="node1" presStyleIdx="1" presStyleCnt="3" custScaleX="380966">
        <dgm:presLayoutVars>
          <dgm:bulletEnabled val="1"/>
        </dgm:presLayoutVars>
      </dgm:prSet>
      <dgm:spPr/>
      <dgm:t>
        <a:bodyPr/>
        <a:lstStyle/>
        <a:p>
          <a:endParaRPr lang="fr-FR"/>
        </a:p>
      </dgm:t>
    </dgm:pt>
    <dgm:pt modelId="{DA56AB40-9A8E-4B2F-936B-8214D122107A}" type="pres">
      <dgm:prSet presAssocID="{E8DECE0B-3C00-4118-8ECB-DA689A705840}" presName="sibTrans" presStyleLbl="sibTrans2D1" presStyleIdx="1" presStyleCnt="2"/>
      <dgm:spPr/>
      <dgm:t>
        <a:bodyPr/>
        <a:lstStyle/>
        <a:p>
          <a:endParaRPr lang="fr-FR"/>
        </a:p>
      </dgm:t>
    </dgm:pt>
    <dgm:pt modelId="{E98F5BBA-EE43-4137-B858-24B601139DA0}" type="pres">
      <dgm:prSet presAssocID="{E8DECE0B-3C00-4118-8ECB-DA689A705840}" presName="connectorText" presStyleLbl="sibTrans2D1" presStyleIdx="1" presStyleCnt="2"/>
      <dgm:spPr/>
      <dgm:t>
        <a:bodyPr/>
        <a:lstStyle/>
        <a:p>
          <a:endParaRPr lang="fr-FR"/>
        </a:p>
      </dgm:t>
    </dgm:pt>
    <dgm:pt modelId="{A55ED4E8-D942-44A0-8198-D45197C48D46}" type="pres">
      <dgm:prSet presAssocID="{91706DC3-1D8C-49BB-89AD-D2458203A9CE}" presName="node" presStyleLbl="node1" presStyleIdx="2" presStyleCnt="3" custScaleX="311692">
        <dgm:presLayoutVars>
          <dgm:bulletEnabled val="1"/>
        </dgm:presLayoutVars>
      </dgm:prSet>
      <dgm:spPr/>
      <dgm:t>
        <a:bodyPr/>
        <a:lstStyle/>
        <a:p>
          <a:endParaRPr lang="fr-FR"/>
        </a:p>
      </dgm:t>
    </dgm:pt>
  </dgm:ptLst>
  <dgm:cxnLst>
    <dgm:cxn modelId="{5FF8528D-5DA6-42F7-B843-8E98444B4529}" srcId="{E2A88EBA-E7D8-4660-A7F5-860901722066}" destId="{96FA1630-9B9B-430E-8C45-20B2DC257D44}" srcOrd="0" destOrd="0" parTransId="{DBCA028E-F1AB-4F56-A6FF-00CCAAF8FE72}" sibTransId="{484661D5-FA27-4AF5-87FF-B47CB8A5EC9E}"/>
    <dgm:cxn modelId="{CCDC9378-CBDC-4A7A-9DAC-E4CD8B7DCDDE}" srcId="{E2A88EBA-E7D8-4660-A7F5-860901722066}" destId="{19AC924D-9DE6-467B-B712-C4E13FEBEF0C}" srcOrd="1" destOrd="0" parTransId="{02A4A8EC-F1C6-4B96-AF55-8D1E0CD2D519}" sibTransId="{E8DECE0B-3C00-4118-8ECB-DA689A705840}"/>
    <dgm:cxn modelId="{BF20C7D1-ED7C-48A0-9118-DE60DD7349C2}" type="presOf" srcId="{E8DECE0B-3C00-4118-8ECB-DA689A705840}" destId="{E98F5BBA-EE43-4137-B858-24B601139DA0}" srcOrd="1" destOrd="0" presId="urn:microsoft.com/office/officeart/2005/8/layout/process1"/>
    <dgm:cxn modelId="{09D8A8A9-AE3E-4C32-B4FB-CDC98892BC25}" type="presOf" srcId="{484661D5-FA27-4AF5-87FF-B47CB8A5EC9E}" destId="{ECB3B556-1C23-4299-BD9B-B89D2BEC13AB}" srcOrd="1" destOrd="0" presId="urn:microsoft.com/office/officeart/2005/8/layout/process1"/>
    <dgm:cxn modelId="{FB885137-CA80-45EB-911E-61DA6A8BF670}" type="presOf" srcId="{19AC924D-9DE6-467B-B712-C4E13FEBEF0C}" destId="{AA63147A-B9EC-4C89-BC9C-8161C48017E1}" srcOrd="0" destOrd="0" presId="urn:microsoft.com/office/officeart/2005/8/layout/process1"/>
    <dgm:cxn modelId="{685F3D99-013F-433F-BB1E-457385B6F1DB}" type="presOf" srcId="{96FA1630-9B9B-430E-8C45-20B2DC257D44}" destId="{5A74238B-30C1-4993-94DD-3E21DE6EB579}" srcOrd="0" destOrd="0" presId="urn:microsoft.com/office/officeart/2005/8/layout/process1"/>
    <dgm:cxn modelId="{B36ACADB-6CFF-4B08-91A5-47723C9ED03A}" srcId="{E2A88EBA-E7D8-4660-A7F5-860901722066}" destId="{91706DC3-1D8C-49BB-89AD-D2458203A9CE}" srcOrd="2" destOrd="0" parTransId="{CF9C31E5-ED39-4D3F-8983-B3BD80A67A73}" sibTransId="{AD5E79B6-FFF5-4608-9420-191596B10DB1}"/>
    <dgm:cxn modelId="{11AD09F1-0045-4EB5-8B7F-179C334B3044}" type="presOf" srcId="{E8DECE0B-3C00-4118-8ECB-DA689A705840}" destId="{DA56AB40-9A8E-4B2F-936B-8214D122107A}" srcOrd="0" destOrd="0" presId="urn:microsoft.com/office/officeart/2005/8/layout/process1"/>
    <dgm:cxn modelId="{15C60630-3DD4-485F-BE6F-EBFFBC49343F}" type="presOf" srcId="{484661D5-FA27-4AF5-87FF-B47CB8A5EC9E}" destId="{BDF27B7E-1153-4EC2-9332-3A8B8BCC3CF8}" srcOrd="0" destOrd="0" presId="urn:microsoft.com/office/officeart/2005/8/layout/process1"/>
    <dgm:cxn modelId="{958D16B9-84CB-47E2-A653-C82747C4E938}" type="presOf" srcId="{91706DC3-1D8C-49BB-89AD-D2458203A9CE}" destId="{A55ED4E8-D942-44A0-8198-D45197C48D46}" srcOrd="0" destOrd="0" presId="urn:microsoft.com/office/officeart/2005/8/layout/process1"/>
    <dgm:cxn modelId="{D71F6217-E1D9-455A-8BE8-0FF20A5E611A}" type="presOf" srcId="{E2A88EBA-E7D8-4660-A7F5-860901722066}" destId="{3EDA0BE5-4E92-4CEA-87CB-A2E0161EA88C}" srcOrd="0" destOrd="0" presId="urn:microsoft.com/office/officeart/2005/8/layout/process1"/>
    <dgm:cxn modelId="{4F5CF2C7-A964-4AF5-857D-DF2E7AB00EA0}" type="presParOf" srcId="{3EDA0BE5-4E92-4CEA-87CB-A2E0161EA88C}" destId="{5A74238B-30C1-4993-94DD-3E21DE6EB579}" srcOrd="0" destOrd="0" presId="urn:microsoft.com/office/officeart/2005/8/layout/process1"/>
    <dgm:cxn modelId="{565D4C71-293F-4599-A39B-8D0216056153}" type="presParOf" srcId="{3EDA0BE5-4E92-4CEA-87CB-A2E0161EA88C}" destId="{BDF27B7E-1153-4EC2-9332-3A8B8BCC3CF8}" srcOrd="1" destOrd="0" presId="urn:microsoft.com/office/officeart/2005/8/layout/process1"/>
    <dgm:cxn modelId="{F8170596-5CA8-43F7-ABB5-4DA91C71D958}" type="presParOf" srcId="{BDF27B7E-1153-4EC2-9332-3A8B8BCC3CF8}" destId="{ECB3B556-1C23-4299-BD9B-B89D2BEC13AB}" srcOrd="0" destOrd="0" presId="urn:microsoft.com/office/officeart/2005/8/layout/process1"/>
    <dgm:cxn modelId="{40CBDE05-F710-496D-ABD8-FB8060BBBF95}" type="presParOf" srcId="{3EDA0BE5-4E92-4CEA-87CB-A2E0161EA88C}" destId="{AA63147A-B9EC-4C89-BC9C-8161C48017E1}" srcOrd="2" destOrd="0" presId="urn:microsoft.com/office/officeart/2005/8/layout/process1"/>
    <dgm:cxn modelId="{C294F705-D77B-4B8A-9ADF-F22CD576A4CF}" type="presParOf" srcId="{3EDA0BE5-4E92-4CEA-87CB-A2E0161EA88C}" destId="{DA56AB40-9A8E-4B2F-936B-8214D122107A}" srcOrd="3" destOrd="0" presId="urn:microsoft.com/office/officeart/2005/8/layout/process1"/>
    <dgm:cxn modelId="{AC13ED87-E4D0-46BA-B602-F39286708F8E}" type="presParOf" srcId="{DA56AB40-9A8E-4B2F-936B-8214D122107A}" destId="{E98F5BBA-EE43-4137-B858-24B601139DA0}" srcOrd="0" destOrd="0" presId="urn:microsoft.com/office/officeart/2005/8/layout/process1"/>
    <dgm:cxn modelId="{CBDDC40A-8AA3-4063-84A2-64CF5D0699BD}" type="presParOf" srcId="{3EDA0BE5-4E92-4CEA-87CB-A2E0161EA88C}" destId="{A55ED4E8-D942-44A0-8198-D45197C48D46}" srcOrd="4" destOrd="0" presId="urn:microsoft.com/office/officeart/2005/8/layout/process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3.1.4 :  </a:t>
          </a:r>
          <a:r>
            <a:rPr lang="fr-FR" sz="1300" b="0" dirty="0" smtClean="0">
              <a:latin typeface="Book Antiqua" panose="02040602050305030304" pitchFamily="18" charset="0"/>
            </a:rPr>
            <a:t>Mise en œuvre d’un parcours de prise en charge pour les enfants souffrant de Troubles Envahissants du Développement</a:t>
          </a:r>
          <a:endParaRPr lang="fr-FR" sz="1300" b="0" i="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19AC924D-9DE6-467B-B712-C4E13FEBEF0C}">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3.1.5  : </a:t>
          </a:r>
          <a:r>
            <a:rPr lang="fr-FR" sz="1300" b="0" dirty="0" smtClean="0">
              <a:latin typeface="Book Antiqua" panose="02040602050305030304" pitchFamily="18" charset="0"/>
            </a:rPr>
            <a:t>Mise en place et coordination de la cellule de gestion des cas complexes</a:t>
          </a:r>
          <a:endParaRPr lang="fr-FR" sz="1300" b="0" dirty="0">
            <a:latin typeface="Book Antiqua" panose="02040602050305030304" pitchFamily="18" charset="0"/>
          </a:endParaRPr>
        </a:p>
      </dgm:t>
    </dgm:pt>
    <dgm:pt modelId="{02A4A8EC-F1C6-4B96-AF55-8D1E0CD2D519}" type="parTrans" cxnId="{CCDC9378-CBDC-4A7A-9DAC-E4CD8B7DCDDE}">
      <dgm:prSet/>
      <dgm:spPr/>
      <dgm:t>
        <a:bodyPr/>
        <a:lstStyle/>
        <a:p>
          <a:endParaRPr lang="fr-FR" sz="2000">
            <a:latin typeface="Book Antiqua" panose="02040602050305030304" pitchFamily="18" charset="0"/>
          </a:endParaRPr>
        </a:p>
      </dgm:t>
    </dgm:pt>
    <dgm:pt modelId="{E8DECE0B-3C00-4118-8ECB-DA689A705840}" type="sibTrans" cxnId="{CCDC9378-CBDC-4A7A-9DAC-E4CD8B7DCDDE}">
      <dgm:prSet custT="1"/>
      <dgm:spPr>
        <a:noFill/>
        <a:ln>
          <a:noFill/>
        </a:ln>
      </dgm:spPr>
      <dgm:t>
        <a:bodyPr/>
        <a:lstStyle/>
        <a:p>
          <a:endParaRPr lang="fr-FR" sz="2000" dirty="0">
            <a:latin typeface="Book Antiqua" panose="02040602050305030304" pitchFamily="18" charset="0"/>
          </a:endParaRPr>
        </a:p>
      </dgm:t>
    </dgm:pt>
    <dgm:pt modelId="{91706DC3-1D8C-49BB-89AD-D2458203A9CE}">
      <dgm:prSet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3.1.6  : </a:t>
          </a:r>
          <a:r>
            <a:rPr lang="fr-FR" sz="1400" b="0" dirty="0" smtClean="0">
              <a:latin typeface="Book Antiqua" panose="02040602050305030304" pitchFamily="18" charset="0"/>
            </a:rPr>
            <a:t>Mise en place de procédures d’intervention efficientes pour les situations d’urgence</a:t>
          </a:r>
          <a:endParaRPr lang="fr-FR" sz="1300" b="0" dirty="0"/>
        </a:p>
      </dgm:t>
    </dgm:pt>
    <dgm:pt modelId="{CF9C31E5-ED39-4D3F-8983-B3BD80A67A73}" type="parTrans" cxnId="{B36ACADB-6CFF-4B08-91A5-47723C9ED03A}">
      <dgm:prSet/>
      <dgm:spPr/>
      <dgm:t>
        <a:bodyPr/>
        <a:lstStyle/>
        <a:p>
          <a:endParaRPr lang="fr-FR"/>
        </a:p>
      </dgm:t>
    </dgm:pt>
    <dgm:pt modelId="{AD5E79B6-FFF5-4608-9420-191596B10DB1}" type="sibTrans" cxnId="{B36ACADB-6CFF-4B08-91A5-47723C9ED03A}">
      <dgm:prSet/>
      <dgm:spPr/>
      <dgm:t>
        <a:bodyPr/>
        <a:lstStyle/>
        <a:p>
          <a:endParaRPr lang="fr-FR"/>
        </a:p>
      </dgm:t>
    </dgm:pt>
    <dgm:pt modelId="{3EDA0BE5-4E92-4CEA-87CB-A2E0161EA88C}" type="pres">
      <dgm:prSet presAssocID="{E2A88EBA-E7D8-4660-A7F5-860901722066}" presName="Name0" presStyleCnt="0">
        <dgm:presLayoutVars>
          <dgm:dir/>
          <dgm:resizeHandles val="exact"/>
        </dgm:presLayoutVars>
      </dgm:prSet>
      <dgm:spPr/>
      <dgm:t>
        <a:bodyPr/>
        <a:lstStyle/>
        <a:p>
          <a:endParaRPr lang="fr-FR"/>
        </a:p>
      </dgm:t>
    </dgm:pt>
    <dgm:pt modelId="{5A74238B-30C1-4993-94DD-3E21DE6EB579}" type="pres">
      <dgm:prSet presAssocID="{96FA1630-9B9B-430E-8C45-20B2DC257D44}" presName="node" presStyleLbl="node1" presStyleIdx="0" presStyleCnt="3" custScaleX="244551" custLinFactNeighborX="-4732">
        <dgm:presLayoutVars>
          <dgm:bulletEnabled val="1"/>
        </dgm:presLayoutVars>
      </dgm:prSet>
      <dgm:spPr/>
      <dgm:t>
        <a:bodyPr/>
        <a:lstStyle/>
        <a:p>
          <a:endParaRPr lang="fr-FR"/>
        </a:p>
      </dgm:t>
    </dgm:pt>
    <dgm:pt modelId="{BDF27B7E-1153-4EC2-9332-3A8B8BCC3CF8}" type="pres">
      <dgm:prSet presAssocID="{484661D5-FA27-4AF5-87FF-B47CB8A5EC9E}" presName="sibTrans" presStyleLbl="sibTrans2D1" presStyleIdx="0" presStyleCnt="2"/>
      <dgm:spPr/>
      <dgm:t>
        <a:bodyPr/>
        <a:lstStyle/>
        <a:p>
          <a:endParaRPr lang="fr-FR"/>
        </a:p>
      </dgm:t>
    </dgm:pt>
    <dgm:pt modelId="{ECB3B556-1C23-4299-BD9B-B89D2BEC13AB}" type="pres">
      <dgm:prSet presAssocID="{484661D5-FA27-4AF5-87FF-B47CB8A5EC9E}" presName="connectorText" presStyleLbl="sibTrans2D1" presStyleIdx="0" presStyleCnt="2"/>
      <dgm:spPr/>
      <dgm:t>
        <a:bodyPr/>
        <a:lstStyle/>
        <a:p>
          <a:endParaRPr lang="fr-FR"/>
        </a:p>
      </dgm:t>
    </dgm:pt>
    <dgm:pt modelId="{AA63147A-B9EC-4C89-BC9C-8161C48017E1}" type="pres">
      <dgm:prSet presAssocID="{19AC924D-9DE6-467B-B712-C4E13FEBEF0C}" presName="node" presStyleLbl="node1" presStyleIdx="1" presStyleCnt="3" custScaleX="221784" custLinFactNeighborY="-1138">
        <dgm:presLayoutVars>
          <dgm:bulletEnabled val="1"/>
        </dgm:presLayoutVars>
      </dgm:prSet>
      <dgm:spPr/>
      <dgm:t>
        <a:bodyPr/>
        <a:lstStyle/>
        <a:p>
          <a:endParaRPr lang="fr-FR"/>
        </a:p>
      </dgm:t>
    </dgm:pt>
    <dgm:pt modelId="{DA56AB40-9A8E-4B2F-936B-8214D122107A}" type="pres">
      <dgm:prSet presAssocID="{E8DECE0B-3C00-4118-8ECB-DA689A705840}" presName="sibTrans" presStyleLbl="sibTrans2D1" presStyleIdx="1" presStyleCnt="2"/>
      <dgm:spPr/>
      <dgm:t>
        <a:bodyPr/>
        <a:lstStyle/>
        <a:p>
          <a:endParaRPr lang="fr-FR"/>
        </a:p>
      </dgm:t>
    </dgm:pt>
    <dgm:pt modelId="{E98F5BBA-EE43-4137-B858-24B601139DA0}" type="pres">
      <dgm:prSet presAssocID="{E8DECE0B-3C00-4118-8ECB-DA689A705840}" presName="connectorText" presStyleLbl="sibTrans2D1" presStyleIdx="1" presStyleCnt="2"/>
      <dgm:spPr/>
      <dgm:t>
        <a:bodyPr/>
        <a:lstStyle/>
        <a:p>
          <a:endParaRPr lang="fr-FR"/>
        </a:p>
      </dgm:t>
    </dgm:pt>
    <dgm:pt modelId="{A55ED4E8-D942-44A0-8198-D45197C48D46}" type="pres">
      <dgm:prSet presAssocID="{91706DC3-1D8C-49BB-89AD-D2458203A9CE}" presName="node" presStyleLbl="node1" presStyleIdx="2" presStyleCnt="3" custScaleX="239332">
        <dgm:presLayoutVars>
          <dgm:bulletEnabled val="1"/>
        </dgm:presLayoutVars>
      </dgm:prSet>
      <dgm:spPr/>
      <dgm:t>
        <a:bodyPr/>
        <a:lstStyle/>
        <a:p>
          <a:endParaRPr lang="fr-FR"/>
        </a:p>
      </dgm:t>
    </dgm:pt>
  </dgm:ptLst>
  <dgm:cxnLst>
    <dgm:cxn modelId="{D7F69F20-4268-4829-9EB9-8D481E9E5454}" type="presOf" srcId="{19AC924D-9DE6-467B-B712-C4E13FEBEF0C}" destId="{AA63147A-B9EC-4C89-BC9C-8161C48017E1}" srcOrd="0" destOrd="0" presId="urn:microsoft.com/office/officeart/2005/8/layout/process1"/>
    <dgm:cxn modelId="{5FF8528D-5DA6-42F7-B843-8E98444B4529}" srcId="{E2A88EBA-E7D8-4660-A7F5-860901722066}" destId="{96FA1630-9B9B-430E-8C45-20B2DC257D44}" srcOrd="0" destOrd="0" parTransId="{DBCA028E-F1AB-4F56-A6FF-00CCAAF8FE72}" sibTransId="{484661D5-FA27-4AF5-87FF-B47CB8A5EC9E}"/>
    <dgm:cxn modelId="{272C3837-01B3-4F86-A99D-23BB7912500F}" type="presOf" srcId="{E2A88EBA-E7D8-4660-A7F5-860901722066}" destId="{3EDA0BE5-4E92-4CEA-87CB-A2E0161EA88C}" srcOrd="0" destOrd="0" presId="urn:microsoft.com/office/officeart/2005/8/layout/process1"/>
    <dgm:cxn modelId="{1DE211EE-2D81-4AD1-AA66-E4EB238955A2}" type="presOf" srcId="{E8DECE0B-3C00-4118-8ECB-DA689A705840}" destId="{E98F5BBA-EE43-4137-B858-24B601139DA0}" srcOrd="1" destOrd="0" presId="urn:microsoft.com/office/officeart/2005/8/layout/process1"/>
    <dgm:cxn modelId="{CCDC9378-CBDC-4A7A-9DAC-E4CD8B7DCDDE}" srcId="{E2A88EBA-E7D8-4660-A7F5-860901722066}" destId="{19AC924D-9DE6-467B-B712-C4E13FEBEF0C}" srcOrd="1" destOrd="0" parTransId="{02A4A8EC-F1C6-4B96-AF55-8D1E0CD2D519}" sibTransId="{E8DECE0B-3C00-4118-8ECB-DA689A705840}"/>
    <dgm:cxn modelId="{9958E4D6-9965-462F-AEB2-66E1F6C0238C}" type="presOf" srcId="{484661D5-FA27-4AF5-87FF-B47CB8A5EC9E}" destId="{ECB3B556-1C23-4299-BD9B-B89D2BEC13AB}" srcOrd="1" destOrd="0" presId="urn:microsoft.com/office/officeart/2005/8/layout/process1"/>
    <dgm:cxn modelId="{B36ACADB-6CFF-4B08-91A5-47723C9ED03A}" srcId="{E2A88EBA-E7D8-4660-A7F5-860901722066}" destId="{91706DC3-1D8C-49BB-89AD-D2458203A9CE}" srcOrd="2" destOrd="0" parTransId="{CF9C31E5-ED39-4D3F-8983-B3BD80A67A73}" sibTransId="{AD5E79B6-FFF5-4608-9420-191596B10DB1}"/>
    <dgm:cxn modelId="{B1F23F17-AFD1-4A35-AFBC-0D463C6CE6BC}" type="presOf" srcId="{484661D5-FA27-4AF5-87FF-B47CB8A5EC9E}" destId="{BDF27B7E-1153-4EC2-9332-3A8B8BCC3CF8}" srcOrd="0" destOrd="0" presId="urn:microsoft.com/office/officeart/2005/8/layout/process1"/>
    <dgm:cxn modelId="{2DE54E4C-10EF-4954-AC2A-1121BD3977A9}" type="presOf" srcId="{E8DECE0B-3C00-4118-8ECB-DA689A705840}" destId="{DA56AB40-9A8E-4B2F-936B-8214D122107A}" srcOrd="0" destOrd="0" presId="urn:microsoft.com/office/officeart/2005/8/layout/process1"/>
    <dgm:cxn modelId="{B38E8E25-25FE-4516-AE4A-63A69AF19B9E}" type="presOf" srcId="{91706DC3-1D8C-49BB-89AD-D2458203A9CE}" destId="{A55ED4E8-D942-44A0-8198-D45197C48D46}" srcOrd="0" destOrd="0" presId="urn:microsoft.com/office/officeart/2005/8/layout/process1"/>
    <dgm:cxn modelId="{CB237CCA-46C7-4F44-9CC4-0EAB7BD4C662}" type="presOf" srcId="{96FA1630-9B9B-430E-8C45-20B2DC257D44}" destId="{5A74238B-30C1-4993-94DD-3E21DE6EB579}" srcOrd="0" destOrd="0" presId="urn:microsoft.com/office/officeart/2005/8/layout/process1"/>
    <dgm:cxn modelId="{2091C9D9-E3C7-495D-BEE9-0490AC5E0E68}" type="presParOf" srcId="{3EDA0BE5-4E92-4CEA-87CB-A2E0161EA88C}" destId="{5A74238B-30C1-4993-94DD-3E21DE6EB579}" srcOrd="0" destOrd="0" presId="urn:microsoft.com/office/officeart/2005/8/layout/process1"/>
    <dgm:cxn modelId="{BAA248F6-3987-41EB-BEB3-45488E459127}" type="presParOf" srcId="{3EDA0BE5-4E92-4CEA-87CB-A2E0161EA88C}" destId="{BDF27B7E-1153-4EC2-9332-3A8B8BCC3CF8}" srcOrd="1" destOrd="0" presId="urn:microsoft.com/office/officeart/2005/8/layout/process1"/>
    <dgm:cxn modelId="{C4888BD4-A1A7-41C4-B57E-429021C56E65}" type="presParOf" srcId="{BDF27B7E-1153-4EC2-9332-3A8B8BCC3CF8}" destId="{ECB3B556-1C23-4299-BD9B-B89D2BEC13AB}" srcOrd="0" destOrd="0" presId="urn:microsoft.com/office/officeart/2005/8/layout/process1"/>
    <dgm:cxn modelId="{C4ACFBC7-251B-44F1-8177-97FDC3A758FA}" type="presParOf" srcId="{3EDA0BE5-4E92-4CEA-87CB-A2E0161EA88C}" destId="{AA63147A-B9EC-4C89-BC9C-8161C48017E1}" srcOrd="2" destOrd="0" presId="urn:microsoft.com/office/officeart/2005/8/layout/process1"/>
    <dgm:cxn modelId="{048ECB0D-1DDF-4650-B1B0-1A216E3D70D1}" type="presParOf" srcId="{3EDA0BE5-4E92-4CEA-87CB-A2E0161EA88C}" destId="{DA56AB40-9A8E-4B2F-936B-8214D122107A}" srcOrd="3" destOrd="0" presId="urn:microsoft.com/office/officeart/2005/8/layout/process1"/>
    <dgm:cxn modelId="{E0CB8890-7CE1-4011-9D13-BD505F047E71}" type="presParOf" srcId="{DA56AB40-9A8E-4B2F-936B-8214D122107A}" destId="{E98F5BBA-EE43-4137-B858-24B601139DA0}" srcOrd="0" destOrd="0" presId="urn:microsoft.com/office/officeart/2005/8/layout/process1"/>
    <dgm:cxn modelId="{BB8CDD3A-35EC-43EC-8B35-6E3C32F88DAA}" type="presParOf" srcId="{3EDA0BE5-4E92-4CEA-87CB-A2E0161EA88C}" destId="{A55ED4E8-D942-44A0-8198-D45197C48D46}" srcOrd="4" destOrd="0" presId="urn:microsoft.com/office/officeart/2005/8/layout/process1"/>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1FA7395-9AED-4ACF-B92B-603003FD5772}" type="doc">
      <dgm:prSet loTypeId="urn:microsoft.com/office/officeart/2005/8/layout/radial6" loCatId="cycle" qsTypeId="urn:microsoft.com/office/officeart/2005/8/quickstyle/3d2" qsCatId="3D" csTypeId="urn:microsoft.com/office/officeart/2005/8/colors/accent1_2" csCatId="accent1" phldr="1"/>
      <dgm:spPr/>
      <dgm:t>
        <a:bodyPr/>
        <a:lstStyle/>
        <a:p>
          <a:endParaRPr lang="fr-FR"/>
        </a:p>
      </dgm:t>
    </dgm:pt>
    <dgm:pt modelId="{C6682A1F-2877-4A16-B096-774B6E26BDD8}">
      <dgm:prSet phldrT="[Texte]"/>
      <dgm:spPr>
        <a:ln w="19050">
          <a:noFill/>
        </a:ln>
      </dgm:spPr>
      <dgm:t>
        <a:bodyPr/>
        <a:lstStyle/>
        <a:p>
          <a:r>
            <a:rPr lang="fr-FR" b="1" dirty="0" smtClean="0"/>
            <a:t>CLS </a:t>
          </a:r>
        </a:p>
        <a:p>
          <a:r>
            <a:rPr lang="fr-FR" b="1" dirty="0" smtClean="0"/>
            <a:t>2019-2022</a:t>
          </a:r>
          <a:endParaRPr lang="fr-FR" b="1" dirty="0"/>
        </a:p>
      </dgm:t>
    </dgm:pt>
    <dgm:pt modelId="{F03E68C5-0040-4D56-8EE5-4C84242DBEF9}" type="parTrans" cxnId="{8B654C0D-70F8-4542-A303-ABAA255A4801}">
      <dgm:prSet/>
      <dgm:spPr/>
      <dgm:t>
        <a:bodyPr/>
        <a:lstStyle/>
        <a:p>
          <a:endParaRPr lang="fr-FR"/>
        </a:p>
      </dgm:t>
    </dgm:pt>
    <dgm:pt modelId="{788413A7-0679-43EB-9E5E-9459FE4F77EE}" type="sibTrans" cxnId="{8B654C0D-70F8-4542-A303-ABAA255A4801}">
      <dgm:prSet/>
      <dgm:spPr/>
      <dgm:t>
        <a:bodyPr/>
        <a:lstStyle/>
        <a:p>
          <a:endParaRPr lang="fr-FR"/>
        </a:p>
      </dgm:t>
    </dgm:pt>
    <dgm:pt modelId="{F773BF6F-5F8E-4791-88EF-95B400AAE4EC}">
      <dgm:prSet phldrT="[Texte]" custT="1"/>
      <dgm:spPr/>
      <dgm:t>
        <a:bodyPr/>
        <a:lstStyle/>
        <a:p>
          <a:r>
            <a:rPr lang="fr-FR" sz="1400" b="1" dirty="0" smtClean="0">
              <a:solidFill>
                <a:schemeClr val="bg1"/>
              </a:solidFill>
            </a:rPr>
            <a:t>Ville de </a:t>
          </a:r>
          <a:r>
            <a:rPr lang="fr-FR" sz="1300" b="1" dirty="0" smtClean="0">
              <a:solidFill>
                <a:schemeClr val="bg1"/>
              </a:solidFill>
            </a:rPr>
            <a:t>Sartrouville </a:t>
          </a:r>
          <a:endParaRPr lang="fr-FR" sz="1300" b="1" dirty="0">
            <a:solidFill>
              <a:schemeClr val="bg1"/>
            </a:solidFill>
          </a:endParaRPr>
        </a:p>
      </dgm:t>
    </dgm:pt>
    <dgm:pt modelId="{35E33430-423B-48C0-8123-A32B5AAAFEC5}" type="parTrans" cxnId="{09C50F65-B9E4-40CB-824D-2DC7F60D2296}">
      <dgm:prSet/>
      <dgm:spPr/>
      <dgm:t>
        <a:bodyPr/>
        <a:lstStyle/>
        <a:p>
          <a:endParaRPr lang="fr-FR"/>
        </a:p>
      </dgm:t>
    </dgm:pt>
    <dgm:pt modelId="{CB8D90C5-9BDF-4B32-9F64-A56FBA35FFE1}" type="sibTrans" cxnId="{09C50F65-B9E4-40CB-824D-2DC7F60D2296}">
      <dgm:prSet/>
      <dgm:spPr/>
      <dgm:t>
        <a:bodyPr/>
        <a:lstStyle/>
        <a:p>
          <a:endParaRPr lang="fr-FR" sz="1400" b="1"/>
        </a:p>
      </dgm:t>
    </dgm:pt>
    <dgm:pt modelId="{E6EBDD40-E5C7-4096-8582-0A13E7C278BB}">
      <dgm:prSet phldrT="[Texte]" custT="1"/>
      <dgm:spPr/>
      <dgm:t>
        <a:bodyPr/>
        <a:lstStyle/>
        <a:p>
          <a:r>
            <a:rPr lang="fr-FR" sz="1400" b="1" dirty="0" smtClean="0"/>
            <a:t>Préfecture des Yvelines</a:t>
          </a:r>
          <a:endParaRPr lang="fr-FR" sz="1400" b="1" dirty="0"/>
        </a:p>
      </dgm:t>
    </dgm:pt>
    <dgm:pt modelId="{38C4B526-BF12-4ECD-AB52-477C0A696FC4}" type="parTrans" cxnId="{44C69335-7C84-4C36-8951-050A3986B2F7}">
      <dgm:prSet/>
      <dgm:spPr/>
      <dgm:t>
        <a:bodyPr/>
        <a:lstStyle/>
        <a:p>
          <a:endParaRPr lang="fr-FR"/>
        </a:p>
      </dgm:t>
    </dgm:pt>
    <dgm:pt modelId="{8E28D0D1-547B-4749-BE43-135C085655F9}" type="sibTrans" cxnId="{44C69335-7C84-4C36-8951-050A3986B2F7}">
      <dgm:prSet/>
      <dgm:spPr/>
      <dgm:t>
        <a:bodyPr/>
        <a:lstStyle/>
        <a:p>
          <a:endParaRPr lang="fr-FR" sz="1400" b="1"/>
        </a:p>
      </dgm:t>
    </dgm:pt>
    <dgm:pt modelId="{7969CE09-7961-4E5C-AB01-0F3D6950B748}">
      <dgm:prSet phldrT="[Texte]" custT="1"/>
      <dgm:spPr/>
      <dgm:t>
        <a:bodyPr/>
        <a:lstStyle/>
        <a:p>
          <a:r>
            <a:rPr lang="fr-FR" sz="1400" b="1" dirty="0" smtClean="0"/>
            <a:t>CPAM </a:t>
          </a:r>
        </a:p>
        <a:p>
          <a:r>
            <a:rPr lang="fr-FR" sz="1400" b="1" dirty="0" smtClean="0"/>
            <a:t>des Yvelines </a:t>
          </a:r>
          <a:endParaRPr lang="fr-FR" sz="1400" b="1" dirty="0"/>
        </a:p>
      </dgm:t>
    </dgm:pt>
    <dgm:pt modelId="{60319482-2105-4BEC-B205-45DE2FE01DFB}" type="parTrans" cxnId="{E7BB3263-3051-4517-BD82-CF4E46B05862}">
      <dgm:prSet/>
      <dgm:spPr/>
      <dgm:t>
        <a:bodyPr/>
        <a:lstStyle/>
        <a:p>
          <a:endParaRPr lang="fr-FR"/>
        </a:p>
      </dgm:t>
    </dgm:pt>
    <dgm:pt modelId="{2E76070B-545F-4B31-A272-1F5826C6C231}" type="sibTrans" cxnId="{E7BB3263-3051-4517-BD82-CF4E46B05862}">
      <dgm:prSet/>
      <dgm:spPr/>
      <dgm:t>
        <a:bodyPr/>
        <a:lstStyle/>
        <a:p>
          <a:endParaRPr lang="fr-FR" sz="1400" b="1"/>
        </a:p>
      </dgm:t>
    </dgm:pt>
    <dgm:pt modelId="{76679859-81C1-4EC5-BFC2-B619BC174A93}">
      <dgm:prSet phldrT="[Texte]" custT="1"/>
      <dgm:spPr/>
      <dgm:t>
        <a:bodyPr/>
        <a:lstStyle/>
        <a:p>
          <a:r>
            <a:rPr lang="fr-FR" sz="1100" b="1" dirty="0" smtClean="0"/>
            <a:t>Département </a:t>
          </a:r>
          <a:r>
            <a:rPr lang="fr-FR" sz="1200" b="1" dirty="0" smtClean="0"/>
            <a:t>des Yvelines</a:t>
          </a:r>
          <a:endParaRPr lang="fr-FR" sz="1200" b="1" dirty="0"/>
        </a:p>
      </dgm:t>
    </dgm:pt>
    <dgm:pt modelId="{B17835E7-6CA3-4044-9847-7E1D80789E84}" type="parTrans" cxnId="{A5DECD02-F7CF-4CFF-88C3-8446B78950B1}">
      <dgm:prSet/>
      <dgm:spPr/>
      <dgm:t>
        <a:bodyPr/>
        <a:lstStyle/>
        <a:p>
          <a:endParaRPr lang="fr-FR"/>
        </a:p>
      </dgm:t>
    </dgm:pt>
    <dgm:pt modelId="{D57D0C22-BDAE-4915-892E-D1629C3F1683}" type="sibTrans" cxnId="{A5DECD02-F7CF-4CFF-88C3-8446B78950B1}">
      <dgm:prSet/>
      <dgm:spPr/>
      <dgm:t>
        <a:bodyPr/>
        <a:lstStyle/>
        <a:p>
          <a:endParaRPr lang="fr-FR" sz="1400" b="1"/>
        </a:p>
      </dgm:t>
    </dgm:pt>
    <dgm:pt modelId="{14ED030E-CE24-48BB-8204-5767A63C0620}">
      <dgm:prSet phldrT="[Texte]" custT="1"/>
      <dgm:spPr/>
      <dgm:t>
        <a:bodyPr/>
        <a:lstStyle/>
        <a:p>
          <a:r>
            <a:rPr lang="fr-FR" sz="1400" b="1" dirty="0" smtClean="0"/>
            <a:t>ARS </a:t>
          </a:r>
        </a:p>
        <a:p>
          <a:r>
            <a:rPr lang="fr-FR" sz="1400" b="1" dirty="0" smtClean="0"/>
            <a:t>Ile de France </a:t>
          </a:r>
          <a:endParaRPr lang="fr-FR" sz="1400" b="1" dirty="0"/>
        </a:p>
      </dgm:t>
    </dgm:pt>
    <dgm:pt modelId="{1947B969-CE70-4218-BCDE-F93BCE8D8E1A}" type="parTrans" cxnId="{E966626A-23B4-433F-B56E-D171C9380077}">
      <dgm:prSet/>
      <dgm:spPr/>
      <dgm:t>
        <a:bodyPr/>
        <a:lstStyle/>
        <a:p>
          <a:endParaRPr lang="fr-FR"/>
        </a:p>
      </dgm:t>
    </dgm:pt>
    <dgm:pt modelId="{265062C7-9256-4B09-8A6F-FE275EBD2BBE}" type="sibTrans" cxnId="{E966626A-23B4-433F-B56E-D171C9380077}">
      <dgm:prSet/>
      <dgm:spPr/>
      <dgm:t>
        <a:bodyPr/>
        <a:lstStyle/>
        <a:p>
          <a:endParaRPr lang="fr-FR" sz="1400" b="1"/>
        </a:p>
      </dgm:t>
    </dgm:pt>
    <dgm:pt modelId="{A4C0D963-CE48-4196-8BD1-CCFEB908B301}">
      <dgm:prSet phldrT="[Texte]" custT="1"/>
      <dgm:spPr/>
      <dgm:t>
        <a:bodyPr/>
        <a:lstStyle/>
        <a:p>
          <a:r>
            <a:rPr lang="fr-FR" sz="1400" b="1" dirty="0" smtClean="0"/>
            <a:t>CASGBS</a:t>
          </a:r>
          <a:endParaRPr lang="fr-FR" sz="1400" b="1" dirty="0"/>
        </a:p>
      </dgm:t>
    </dgm:pt>
    <dgm:pt modelId="{58DC81CF-F66E-4773-BD12-29233C11186F}" type="parTrans" cxnId="{024BA964-A5E2-4BCD-9C15-1B69564A74E2}">
      <dgm:prSet/>
      <dgm:spPr/>
      <dgm:t>
        <a:bodyPr/>
        <a:lstStyle/>
        <a:p>
          <a:endParaRPr lang="fr-FR"/>
        </a:p>
      </dgm:t>
    </dgm:pt>
    <dgm:pt modelId="{A3CDF725-D4DA-4BE4-9599-7A8167BA7F91}" type="sibTrans" cxnId="{024BA964-A5E2-4BCD-9C15-1B69564A74E2}">
      <dgm:prSet/>
      <dgm:spPr/>
      <dgm:t>
        <a:bodyPr/>
        <a:lstStyle/>
        <a:p>
          <a:endParaRPr lang="fr-FR" sz="1400" b="1"/>
        </a:p>
      </dgm:t>
    </dgm:pt>
    <dgm:pt modelId="{412DC6BA-5BC3-40CB-A59C-03C29C6831DB}">
      <dgm:prSet custT="1"/>
      <dgm:spPr/>
      <dgm:t>
        <a:bodyPr/>
        <a:lstStyle/>
        <a:p>
          <a:r>
            <a:rPr lang="fr-FR" sz="1400" b="1" dirty="0" smtClean="0"/>
            <a:t>C.H Théophile Roussel </a:t>
          </a:r>
          <a:endParaRPr lang="fr-FR" sz="1400" b="1" dirty="0"/>
        </a:p>
      </dgm:t>
    </dgm:pt>
    <dgm:pt modelId="{997BEC48-1343-4E59-9848-2952430C3CE8}" type="parTrans" cxnId="{5ED72600-AE21-43F3-83DA-66AD6C68BCD6}">
      <dgm:prSet/>
      <dgm:spPr/>
      <dgm:t>
        <a:bodyPr/>
        <a:lstStyle/>
        <a:p>
          <a:endParaRPr lang="fr-FR"/>
        </a:p>
      </dgm:t>
    </dgm:pt>
    <dgm:pt modelId="{700CD885-9D1F-4216-9216-D220C3621586}" type="sibTrans" cxnId="{5ED72600-AE21-43F3-83DA-66AD6C68BCD6}">
      <dgm:prSet/>
      <dgm:spPr/>
      <dgm:t>
        <a:bodyPr/>
        <a:lstStyle/>
        <a:p>
          <a:endParaRPr lang="fr-FR" sz="1400" b="1"/>
        </a:p>
      </dgm:t>
    </dgm:pt>
    <dgm:pt modelId="{065A096E-AAFB-4508-90DC-D5CC444CD9F1}" type="pres">
      <dgm:prSet presAssocID="{31FA7395-9AED-4ACF-B92B-603003FD5772}" presName="Name0" presStyleCnt="0">
        <dgm:presLayoutVars>
          <dgm:chMax val="1"/>
          <dgm:dir/>
          <dgm:animLvl val="ctr"/>
          <dgm:resizeHandles val="exact"/>
        </dgm:presLayoutVars>
      </dgm:prSet>
      <dgm:spPr/>
      <dgm:t>
        <a:bodyPr/>
        <a:lstStyle/>
        <a:p>
          <a:endParaRPr lang="fr-FR"/>
        </a:p>
      </dgm:t>
    </dgm:pt>
    <dgm:pt modelId="{572A79F8-C78D-4D3D-966F-9622123C35CD}" type="pres">
      <dgm:prSet presAssocID="{C6682A1F-2877-4A16-B096-774B6E26BDD8}" presName="centerShape" presStyleLbl="node0" presStyleIdx="0" presStyleCnt="1" custScaleX="123798" custScaleY="103327"/>
      <dgm:spPr>
        <a:prstGeom prst="star24">
          <a:avLst/>
        </a:prstGeom>
      </dgm:spPr>
      <dgm:t>
        <a:bodyPr/>
        <a:lstStyle/>
        <a:p>
          <a:endParaRPr lang="fr-FR"/>
        </a:p>
      </dgm:t>
    </dgm:pt>
    <dgm:pt modelId="{AD19E7AA-DB45-414C-BF47-800F194B960E}" type="pres">
      <dgm:prSet presAssocID="{F773BF6F-5F8E-4791-88EF-95B400AAE4EC}" presName="node" presStyleLbl="node1" presStyleIdx="0" presStyleCnt="7">
        <dgm:presLayoutVars>
          <dgm:bulletEnabled val="1"/>
        </dgm:presLayoutVars>
      </dgm:prSet>
      <dgm:spPr/>
      <dgm:t>
        <a:bodyPr/>
        <a:lstStyle/>
        <a:p>
          <a:endParaRPr lang="fr-FR"/>
        </a:p>
      </dgm:t>
    </dgm:pt>
    <dgm:pt modelId="{EB2183DD-9A82-40F9-950B-D6F391EC9778}" type="pres">
      <dgm:prSet presAssocID="{F773BF6F-5F8E-4791-88EF-95B400AAE4EC}" presName="dummy" presStyleCnt="0"/>
      <dgm:spPr/>
    </dgm:pt>
    <dgm:pt modelId="{E5316396-AB5A-475D-BA14-9DB7B1D06A56}" type="pres">
      <dgm:prSet presAssocID="{CB8D90C5-9BDF-4B32-9F64-A56FBA35FFE1}" presName="sibTrans" presStyleLbl="sibTrans2D1" presStyleIdx="0" presStyleCnt="7"/>
      <dgm:spPr/>
      <dgm:t>
        <a:bodyPr/>
        <a:lstStyle/>
        <a:p>
          <a:endParaRPr lang="fr-FR"/>
        </a:p>
      </dgm:t>
    </dgm:pt>
    <dgm:pt modelId="{D041E0B9-5747-4A36-A487-9ADF58A897BA}" type="pres">
      <dgm:prSet presAssocID="{E6EBDD40-E5C7-4096-8582-0A13E7C278BB}" presName="node" presStyleLbl="node1" presStyleIdx="1" presStyleCnt="7" custRadScaleRad="101709" custRadScaleInc="1735">
        <dgm:presLayoutVars>
          <dgm:bulletEnabled val="1"/>
        </dgm:presLayoutVars>
      </dgm:prSet>
      <dgm:spPr/>
      <dgm:t>
        <a:bodyPr/>
        <a:lstStyle/>
        <a:p>
          <a:endParaRPr lang="fr-FR"/>
        </a:p>
      </dgm:t>
    </dgm:pt>
    <dgm:pt modelId="{D4BADBDB-5852-4C91-99CA-74BF9604FAA2}" type="pres">
      <dgm:prSet presAssocID="{E6EBDD40-E5C7-4096-8582-0A13E7C278BB}" presName="dummy" presStyleCnt="0"/>
      <dgm:spPr/>
    </dgm:pt>
    <dgm:pt modelId="{F31F5509-EAD2-4B6B-8929-43990D270DD5}" type="pres">
      <dgm:prSet presAssocID="{8E28D0D1-547B-4749-BE43-135C085655F9}" presName="sibTrans" presStyleLbl="sibTrans2D1" presStyleIdx="1" presStyleCnt="7"/>
      <dgm:spPr/>
      <dgm:t>
        <a:bodyPr/>
        <a:lstStyle/>
        <a:p>
          <a:endParaRPr lang="fr-FR"/>
        </a:p>
      </dgm:t>
    </dgm:pt>
    <dgm:pt modelId="{958A1900-9880-4858-842E-B9A7E55EDB39}" type="pres">
      <dgm:prSet presAssocID="{7969CE09-7961-4E5C-AB01-0F3D6950B748}" presName="node" presStyleLbl="node1" presStyleIdx="2" presStyleCnt="7">
        <dgm:presLayoutVars>
          <dgm:bulletEnabled val="1"/>
        </dgm:presLayoutVars>
      </dgm:prSet>
      <dgm:spPr/>
      <dgm:t>
        <a:bodyPr/>
        <a:lstStyle/>
        <a:p>
          <a:endParaRPr lang="fr-FR"/>
        </a:p>
      </dgm:t>
    </dgm:pt>
    <dgm:pt modelId="{26AEF9BA-5B2B-4B16-81F3-D1B44E267D6B}" type="pres">
      <dgm:prSet presAssocID="{7969CE09-7961-4E5C-AB01-0F3D6950B748}" presName="dummy" presStyleCnt="0"/>
      <dgm:spPr/>
    </dgm:pt>
    <dgm:pt modelId="{9298A495-72F1-4957-AAFF-B5647E8F8DC9}" type="pres">
      <dgm:prSet presAssocID="{2E76070B-545F-4B31-A272-1F5826C6C231}" presName="sibTrans" presStyleLbl="sibTrans2D1" presStyleIdx="2" presStyleCnt="7"/>
      <dgm:spPr/>
      <dgm:t>
        <a:bodyPr/>
        <a:lstStyle/>
        <a:p>
          <a:endParaRPr lang="fr-FR"/>
        </a:p>
      </dgm:t>
    </dgm:pt>
    <dgm:pt modelId="{F04BD65F-2968-4F62-8516-5063FB31B653}" type="pres">
      <dgm:prSet presAssocID="{14ED030E-CE24-48BB-8204-5767A63C0620}" presName="node" presStyleLbl="node1" presStyleIdx="3" presStyleCnt="7" custRadScaleRad="95381" custRadScaleInc="-5472">
        <dgm:presLayoutVars>
          <dgm:bulletEnabled val="1"/>
        </dgm:presLayoutVars>
      </dgm:prSet>
      <dgm:spPr/>
      <dgm:t>
        <a:bodyPr/>
        <a:lstStyle/>
        <a:p>
          <a:endParaRPr lang="fr-FR"/>
        </a:p>
      </dgm:t>
    </dgm:pt>
    <dgm:pt modelId="{E513F9D3-A689-478B-8656-7BD544A1CB2A}" type="pres">
      <dgm:prSet presAssocID="{14ED030E-CE24-48BB-8204-5767A63C0620}" presName="dummy" presStyleCnt="0"/>
      <dgm:spPr/>
    </dgm:pt>
    <dgm:pt modelId="{75A873DB-0313-4EFB-A919-B8A4121E802E}" type="pres">
      <dgm:prSet presAssocID="{265062C7-9256-4B09-8A6F-FE275EBD2BBE}" presName="sibTrans" presStyleLbl="sibTrans2D1" presStyleIdx="3" presStyleCnt="7"/>
      <dgm:spPr/>
      <dgm:t>
        <a:bodyPr/>
        <a:lstStyle/>
        <a:p>
          <a:endParaRPr lang="fr-FR"/>
        </a:p>
      </dgm:t>
    </dgm:pt>
    <dgm:pt modelId="{2C3074BA-75DA-4815-98DC-D4F2DDE1B4E1}" type="pres">
      <dgm:prSet presAssocID="{76679859-81C1-4EC5-BFC2-B619BC174A93}" presName="node" presStyleLbl="node1" presStyleIdx="4" presStyleCnt="7">
        <dgm:presLayoutVars>
          <dgm:bulletEnabled val="1"/>
        </dgm:presLayoutVars>
      </dgm:prSet>
      <dgm:spPr/>
      <dgm:t>
        <a:bodyPr/>
        <a:lstStyle/>
        <a:p>
          <a:endParaRPr lang="fr-FR"/>
        </a:p>
      </dgm:t>
    </dgm:pt>
    <dgm:pt modelId="{B28A630C-ED22-49A6-9D33-431A4443E93F}" type="pres">
      <dgm:prSet presAssocID="{76679859-81C1-4EC5-BFC2-B619BC174A93}" presName="dummy" presStyleCnt="0"/>
      <dgm:spPr/>
    </dgm:pt>
    <dgm:pt modelId="{3728B8AE-6BA9-40D7-AE72-B8688F33BE12}" type="pres">
      <dgm:prSet presAssocID="{D57D0C22-BDAE-4915-892E-D1629C3F1683}" presName="sibTrans" presStyleLbl="sibTrans2D1" presStyleIdx="4" presStyleCnt="7"/>
      <dgm:spPr/>
      <dgm:t>
        <a:bodyPr/>
        <a:lstStyle/>
        <a:p>
          <a:endParaRPr lang="fr-FR"/>
        </a:p>
      </dgm:t>
    </dgm:pt>
    <dgm:pt modelId="{D9E246E0-28FA-4AF0-802E-E7A8C6945713}" type="pres">
      <dgm:prSet presAssocID="{A4C0D963-CE48-4196-8BD1-CCFEB908B301}" presName="node" presStyleLbl="node1" presStyleIdx="5" presStyleCnt="7">
        <dgm:presLayoutVars>
          <dgm:bulletEnabled val="1"/>
        </dgm:presLayoutVars>
      </dgm:prSet>
      <dgm:spPr/>
      <dgm:t>
        <a:bodyPr/>
        <a:lstStyle/>
        <a:p>
          <a:endParaRPr lang="fr-FR"/>
        </a:p>
      </dgm:t>
    </dgm:pt>
    <dgm:pt modelId="{1C224C70-9804-4168-9196-0EAC20D4715B}" type="pres">
      <dgm:prSet presAssocID="{A4C0D963-CE48-4196-8BD1-CCFEB908B301}" presName="dummy" presStyleCnt="0"/>
      <dgm:spPr/>
    </dgm:pt>
    <dgm:pt modelId="{B54BCB8A-E178-4B5F-BD08-C207A97300F4}" type="pres">
      <dgm:prSet presAssocID="{A3CDF725-D4DA-4BE4-9599-7A8167BA7F91}" presName="sibTrans" presStyleLbl="sibTrans2D1" presStyleIdx="5" presStyleCnt="7"/>
      <dgm:spPr/>
      <dgm:t>
        <a:bodyPr/>
        <a:lstStyle/>
        <a:p>
          <a:endParaRPr lang="fr-FR"/>
        </a:p>
      </dgm:t>
    </dgm:pt>
    <dgm:pt modelId="{0DD120FA-313F-411A-ADAF-5FACD1E338C5}" type="pres">
      <dgm:prSet presAssocID="{412DC6BA-5BC3-40CB-A59C-03C29C6831DB}" presName="node" presStyleLbl="node1" presStyleIdx="6" presStyleCnt="7">
        <dgm:presLayoutVars>
          <dgm:bulletEnabled val="1"/>
        </dgm:presLayoutVars>
      </dgm:prSet>
      <dgm:spPr/>
      <dgm:t>
        <a:bodyPr/>
        <a:lstStyle/>
        <a:p>
          <a:endParaRPr lang="fr-FR"/>
        </a:p>
      </dgm:t>
    </dgm:pt>
    <dgm:pt modelId="{39C5D348-8BD7-4465-9247-6EDDE30EF725}" type="pres">
      <dgm:prSet presAssocID="{412DC6BA-5BC3-40CB-A59C-03C29C6831DB}" presName="dummy" presStyleCnt="0"/>
      <dgm:spPr/>
    </dgm:pt>
    <dgm:pt modelId="{5B8A42D2-6C3B-4EA4-BF4D-23883739ABD3}" type="pres">
      <dgm:prSet presAssocID="{700CD885-9D1F-4216-9216-D220C3621586}" presName="sibTrans" presStyleLbl="sibTrans2D1" presStyleIdx="6" presStyleCnt="7"/>
      <dgm:spPr/>
      <dgm:t>
        <a:bodyPr/>
        <a:lstStyle/>
        <a:p>
          <a:endParaRPr lang="fr-FR"/>
        </a:p>
      </dgm:t>
    </dgm:pt>
  </dgm:ptLst>
  <dgm:cxnLst>
    <dgm:cxn modelId="{8B654C0D-70F8-4542-A303-ABAA255A4801}" srcId="{31FA7395-9AED-4ACF-B92B-603003FD5772}" destId="{C6682A1F-2877-4A16-B096-774B6E26BDD8}" srcOrd="0" destOrd="0" parTransId="{F03E68C5-0040-4D56-8EE5-4C84242DBEF9}" sibTransId="{788413A7-0679-43EB-9E5E-9459FE4F77EE}"/>
    <dgm:cxn modelId="{A0A30950-71FF-48E0-8728-0139AF8B512D}" type="presOf" srcId="{A3CDF725-D4DA-4BE4-9599-7A8167BA7F91}" destId="{B54BCB8A-E178-4B5F-BD08-C207A97300F4}" srcOrd="0" destOrd="0" presId="urn:microsoft.com/office/officeart/2005/8/layout/radial6"/>
    <dgm:cxn modelId="{98082EC8-DD71-4974-A05A-2D7F9AD2E371}" type="presOf" srcId="{14ED030E-CE24-48BB-8204-5767A63C0620}" destId="{F04BD65F-2968-4F62-8516-5063FB31B653}" srcOrd="0" destOrd="0" presId="urn:microsoft.com/office/officeart/2005/8/layout/radial6"/>
    <dgm:cxn modelId="{09C50F65-B9E4-40CB-824D-2DC7F60D2296}" srcId="{C6682A1F-2877-4A16-B096-774B6E26BDD8}" destId="{F773BF6F-5F8E-4791-88EF-95B400AAE4EC}" srcOrd="0" destOrd="0" parTransId="{35E33430-423B-48C0-8123-A32B5AAAFEC5}" sibTransId="{CB8D90C5-9BDF-4B32-9F64-A56FBA35FFE1}"/>
    <dgm:cxn modelId="{18A0626C-69AE-4B5D-9E6E-4A12249EDB53}" type="presOf" srcId="{E6EBDD40-E5C7-4096-8582-0A13E7C278BB}" destId="{D041E0B9-5747-4A36-A487-9ADF58A897BA}" srcOrd="0" destOrd="0" presId="urn:microsoft.com/office/officeart/2005/8/layout/radial6"/>
    <dgm:cxn modelId="{F3DFBF75-9F7C-48FB-94A6-DF815A1A9267}" type="presOf" srcId="{31FA7395-9AED-4ACF-B92B-603003FD5772}" destId="{065A096E-AAFB-4508-90DC-D5CC444CD9F1}" srcOrd="0" destOrd="0" presId="urn:microsoft.com/office/officeart/2005/8/layout/radial6"/>
    <dgm:cxn modelId="{E7BB3263-3051-4517-BD82-CF4E46B05862}" srcId="{C6682A1F-2877-4A16-B096-774B6E26BDD8}" destId="{7969CE09-7961-4E5C-AB01-0F3D6950B748}" srcOrd="2" destOrd="0" parTransId="{60319482-2105-4BEC-B205-45DE2FE01DFB}" sibTransId="{2E76070B-545F-4B31-A272-1F5826C6C231}"/>
    <dgm:cxn modelId="{A5DECD02-F7CF-4CFF-88C3-8446B78950B1}" srcId="{C6682A1F-2877-4A16-B096-774B6E26BDD8}" destId="{76679859-81C1-4EC5-BFC2-B619BC174A93}" srcOrd="4" destOrd="0" parTransId="{B17835E7-6CA3-4044-9847-7E1D80789E84}" sibTransId="{D57D0C22-BDAE-4915-892E-D1629C3F1683}"/>
    <dgm:cxn modelId="{D828C7C0-C01B-4E75-88FC-B50B6772EB5D}" type="presOf" srcId="{7969CE09-7961-4E5C-AB01-0F3D6950B748}" destId="{958A1900-9880-4858-842E-B9A7E55EDB39}" srcOrd="0" destOrd="0" presId="urn:microsoft.com/office/officeart/2005/8/layout/radial6"/>
    <dgm:cxn modelId="{EC135AF0-3CDF-4740-9DCD-82C9119E47A3}" type="presOf" srcId="{700CD885-9D1F-4216-9216-D220C3621586}" destId="{5B8A42D2-6C3B-4EA4-BF4D-23883739ABD3}" srcOrd="0" destOrd="0" presId="urn:microsoft.com/office/officeart/2005/8/layout/radial6"/>
    <dgm:cxn modelId="{A36105E3-722E-4B7D-B901-43CDE7A5A906}" type="presOf" srcId="{412DC6BA-5BC3-40CB-A59C-03C29C6831DB}" destId="{0DD120FA-313F-411A-ADAF-5FACD1E338C5}" srcOrd="0" destOrd="0" presId="urn:microsoft.com/office/officeart/2005/8/layout/radial6"/>
    <dgm:cxn modelId="{E966626A-23B4-433F-B56E-D171C9380077}" srcId="{C6682A1F-2877-4A16-B096-774B6E26BDD8}" destId="{14ED030E-CE24-48BB-8204-5767A63C0620}" srcOrd="3" destOrd="0" parTransId="{1947B969-CE70-4218-BCDE-F93BCE8D8E1A}" sibTransId="{265062C7-9256-4B09-8A6F-FE275EBD2BBE}"/>
    <dgm:cxn modelId="{CD9E96FB-93EB-4A52-B3A9-B0B28DC85409}" type="presOf" srcId="{C6682A1F-2877-4A16-B096-774B6E26BDD8}" destId="{572A79F8-C78D-4D3D-966F-9622123C35CD}" srcOrd="0" destOrd="0" presId="urn:microsoft.com/office/officeart/2005/8/layout/radial6"/>
    <dgm:cxn modelId="{024BA964-A5E2-4BCD-9C15-1B69564A74E2}" srcId="{C6682A1F-2877-4A16-B096-774B6E26BDD8}" destId="{A4C0D963-CE48-4196-8BD1-CCFEB908B301}" srcOrd="5" destOrd="0" parTransId="{58DC81CF-F66E-4773-BD12-29233C11186F}" sibTransId="{A3CDF725-D4DA-4BE4-9599-7A8167BA7F91}"/>
    <dgm:cxn modelId="{8CA4E8C6-8CFB-4495-AD41-9A9ADA2E0739}" type="presOf" srcId="{8E28D0D1-547B-4749-BE43-135C085655F9}" destId="{F31F5509-EAD2-4B6B-8929-43990D270DD5}" srcOrd="0" destOrd="0" presId="urn:microsoft.com/office/officeart/2005/8/layout/radial6"/>
    <dgm:cxn modelId="{137657F2-AD18-4AC9-9256-8BCD9198B8EB}" type="presOf" srcId="{D57D0C22-BDAE-4915-892E-D1629C3F1683}" destId="{3728B8AE-6BA9-40D7-AE72-B8688F33BE12}" srcOrd="0" destOrd="0" presId="urn:microsoft.com/office/officeart/2005/8/layout/radial6"/>
    <dgm:cxn modelId="{44C69335-7C84-4C36-8951-050A3986B2F7}" srcId="{C6682A1F-2877-4A16-B096-774B6E26BDD8}" destId="{E6EBDD40-E5C7-4096-8582-0A13E7C278BB}" srcOrd="1" destOrd="0" parTransId="{38C4B526-BF12-4ECD-AB52-477C0A696FC4}" sibTransId="{8E28D0D1-547B-4749-BE43-135C085655F9}"/>
    <dgm:cxn modelId="{2B098F2A-0644-41CC-9311-85B08D98EE3F}" type="presOf" srcId="{CB8D90C5-9BDF-4B32-9F64-A56FBA35FFE1}" destId="{E5316396-AB5A-475D-BA14-9DB7B1D06A56}" srcOrd="0" destOrd="0" presId="urn:microsoft.com/office/officeart/2005/8/layout/radial6"/>
    <dgm:cxn modelId="{C72ED5E4-82E4-479F-876F-2854C6EFFE8D}" type="presOf" srcId="{F773BF6F-5F8E-4791-88EF-95B400AAE4EC}" destId="{AD19E7AA-DB45-414C-BF47-800F194B960E}" srcOrd="0" destOrd="0" presId="urn:microsoft.com/office/officeart/2005/8/layout/radial6"/>
    <dgm:cxn modelId="{0570EC8E-CA23-416D-88B2-4BDAA87992A9}" type="presOf" srcId="{76679859-81C1-4EC5-BFC2-B619BC174A93}" destId="{2C3074BA-75DA-4815-98DC-D4F2DDE1B4E1}" srcOrd="0" destOrd="0" presId="urn:microsoft.com/office/officeart/2005/8/layout/radial6"/>
    <dgm:cxn modelId="{38F4937E-6B64-481A-A528-4FFC9017332F}" type="presOf" srcId="{2E76070B-545F-4B31-A272-1F5826C6C231}" destId="{9298A495-72F1-4957-AAFF-B5647E8F8DC9}" srcOrd="0" destOrd="0" presId="urn:microsoft.com/office/officeart/2005/8/layout/radial6"/>
    <dgm:cxn modelId="{5ED72600-AE21-43F3-83DA-66AD6C68BCD6}" srcId="{C6682A1F-2877-4A16-B096-774B6E26BDD8}" destId="{412DC6BA-5BC3-40CB-A59C-03C29C6831DB}" srcOrd="6" destOrd="0" parTransId="{997BEC48-1343-4E59-9848-2952430C3CE8}" sibTransId="{700CD885-9D1F-4216-9216-D220C3621586}"/>
    <dgm:cxn modelId="{F932A992-7B40-41FA-B073-038139E5BCB5}" type="presOf" srcId="{A4C0D963-CE48-4196-8BD1-CCFEB908B301}" destId="{D9E246E0-28FA-4AF0-802E-E7A8C6945713}" srcOrd="0" destOrd="0" presId="urn:microsoft.com/office/officeart/2005/8/layout/radial6"/>
    <dgm:cxn modelId="{4EEAF9B5-4D33-46AA-A44D-1D5660C5E0D8}" type="presOf" srcId="{265062C7-9256-4B09-8A6F-FE275EBD2BBE}" destId="{75A873DB-0313-4EFB-A919-B8A4121E802E}" srcOrd="0" destOrd="0" presId="urn:microsoft.com/office/officeart/2005/8/layout/radial6"/>
    <dgm:cxn modelId="{8932FD16-DD23-4153-BC04-531C74C917DD}" type="presParOf" srcId="{065A096E-AAFB-4508-90DC-D5CC444CD9F1}" destId="{572A79F8-C78D-4D3D-966F-9622123C35CD}" srcOrd="0" destOrd="0" presId="urn:microsoft.com/office/officeart/2005/8/layout/radial6"/>
    <dgm:cxn modelId="{ACA20BE8-13AA-432F-A8C3-BD5BDEE62569}" type="presParOf" srcId="{065A096E-AAFB-4508-90DC-D5CC444CD9F1}" destId="{AD19E7AA-DB45-414C-BF47-800F194B960E}" srcOrd="1" destOrd="0" presId="urn:microsoft.com/office/officeart/2005/8/layout/radial6"/>
    <dgm:cxn modelId="{394A04B3-DCBD-4E08-B67D-C098857CF37F}" type="presParOf" srcId="{065A096E-AAFB-4508-90DC-D5CC444CD9F1}" destId="{EB2183DD-9A82-40F9-950B-D6F391EC9778}" srcOrd="2" destOrd="0" presId="urn:microsoft.com/office/officeart/2005/8/layout/radial6"/>
    <dgm:cxn modelId="{096C73CB-6AA2-4553-B665-D00B056C2A76}" type="presParOf" srcId="{065A096E-AAFB-4508-90DC-D5CC444CD9F1}" destId="{E5316396-AB5A-475D-BA14-9DB7B1D06A56}" srcOrd="3" destOrd="0" presId="urn:microsoft.com/office/officeart/2005/8/layout/radial6"/>
    <dgm:cxn modelId="{BF91F329-3804-426A-95F9-40CB3F4C03C3}" type="presParOf" srcId="{065A096E-AAFB-4508-90DC-D5CC444CD9F1}" destId="{D041E0B9-5747-4A36-A487-9ADF58A897BA}" srcOrd="4" destOrd="0" presId="urn:microsoft.com/office/officeart/2005/8/layout/radial6"/>
    <dgm:cxn modelId="{BF7F65AA-2BBF-42F2-A3DA-54F88E091404}" type="presParOf" srcId="{065A096E-AAFB-4508-90DC-D5CC444CD9F1}" destId="{D4BADBDB-5852-4C91-99CA-74BF9604FAA2}" srcOrd="5" destOrd="0" presId="urn:microsoft.com/office/officeart/2005/8/layout/radial6"/>
    <dgm:cxn modelId="{EE36763D-0C57-4932-955A-7035FECFB8DA}" type="presParOf" srcId="{065A096E-AAFB-4508-90DC-D5CC444CD9F1}" destId="{F31F5509-EAD2-4B6B-8929-43990D270DD5}" srcOrd="6" destOrd="0" presId="urn:microsoft.com/office/officeart/2005/8/layout/radial6"/>
    <dgm:cxn modelId="{B04E8060-CB93-41E2-BDAF-0021FEC9D9AD}" type="presParOf" srcId="{065A096E-AAFB-4508-90DC-D5CC444CD9F1}" destId="{958A1900-9880-4858-842E-B9A7E55EDB39}" srcOrd="7" destOrd="0" presId="urn:microsoft.com/office/officeart/2005/8/layout/radial6"/>
    <dgm:cxn modelId="{A07B0A88-DA2E-4C91-9856-DAF81E251F3B}" type="presParOf" srcId="{065A096E-AAFB-4508-90DC-D5CC444CD9F1}" destId="{26AEF9BA-5B2B-4B16-81F3-D1B44E267D6B}" srcOrd="8" destOrd="0" presId="urn:microsoft.com/office/officeart/2005/8/layout/radial6"/>
    <dgm:cxn modelId="{58D37D3B-794D-4C9D-85EA-B7E81A7D0DE2}" type="presParOf" srcId="{065A096E-AAFB-4508-90DC-D5CC444CD9F1}" destId="{9298A495-72F1-4957-AAFF-B5647E8F8DC9}" srcOrd="9" destOrd="0" presId="urn:microsoft.com/office/officeart/2005/8/layout/radial6"/>
    <dgm:cxn modelId="{1DF8EF92-A964-4FCA-9D72-9DA6BBA5CC30}" type="presParOf" srcId="{065A096E-AAFB-4508-90DC-D5CC444CD9F1}" destId="{F04BD65F-2968-4F62-8516-5063FB31B653}" srcOrd="10" destOrd="0" presId="urn:microsoft.com/office/officeart/2005/8/layout/radial6"/>
    <dgm:cxn modelId="{AE1C5982-73F3-4786-B19A-D19B0A85A828}" type="presParOf" srcId="{065A096E-AAFB-4508-90DC-D5CC444CD9F1}" destId="{E513F9D3-A689-478B-8656-7BD544A1CB2A}" srcOrd="11" destOrd="0" presId="urn:microsoft.com/office/officeart/2005/8/layout/radial6"/>
    <dgm:cxn modelId="{965602AF-9C52-4B09-840B-11E5A7DE947D}" type="presParOf" srcId="{065A096E-AAFB-4508-90DC-D5CC444CD9F1}" destId="{75A873DB-0313-4EFB-A919-B8A4121E802E}" srcOrd="12" destOrd="0" presId="urn:microsoft.com/office/officeart/2005/8/layout/radial6"/>
    <dgm:cxn modelId="{56823673-1EC7-45A7-9EF5-AC57E469E88C}" type="presParOf" srcId="{065A096E-AAFB-4508-90DC-D5CC444CD9F1}" destId="{2C3074BA-75DA-4815-98DC-D4F2DDE1B4E1}" srcOrd="13" destOrd="0" presId="urn:microsoft.com/office/officeart/2005/8/layout/radial6"/>
    <dgm:cxn modelId="{AFD3336B-2A6F-4B1D-822E-E8A724F6A644}" type="presParOf" srcId="{065A096E-AAFB-4508-90DC-D5CC444CD9F1}" destId="{B28A630C-ED22-49A6-9D33-431A4443E93F}" srcOrd="14" destOrd="0" presId="urn:microsoft.com/office/officeart/2005/8/layout/radial6"/>
    <dgm:cxn modelId="{2427D647-F883-45F5-BABA-9CA90DAD6581}" type="presParOf" srcId="{065A096E-AAFB-4508-90DC-D5CC444CD9F1}" destId="{3728B8AE-6BA9-40D7-AE72-B8688F33BE12}" srcOrd="15" destOrd="0" presId="urn:microsoft.com/office/officeart/2005/8/layout/radial6"/>
    <dgm:cxn modelId="{096C8F78-D52C-4A21-85FD-6610B58B846C}" type="presParOf" srcId="{065A096E-AAFB-4508-90DC-D5CC444CD9F1}" destId="{D9E246E0-28FA-4AF0-802E-E7A8C6945713}" srcOrd="16" destOrd="0" presId="urn:microsoft.com/office/officeart/2005/8/layout/radial6"/>
    <dgm:cxn modelId="{E2C80180-B846-4E83-8FF9-CAEEF8B46546}" type="presParOf" srcId="{065A096E-AAFB-4508-90DC-D5CC444CD9F1}" destId="{1C224C70-9804-4168-9196-0EAC20D4715B}" srcOrd="17" destOrd="0" presId="urn:microsoft.com/office/officeart/2005/8/layout/radial6"/>
    <dgm:cxn modelId="{7D168AFD-6866-4E9E-BE7C-3660548631EE}" type="presParOf" srcId="{065A096E-AAFB-4508-90DC-D5CC444CD9F1}" destId="{B54BCB8A-E178-4B5F-BD08-C207A97300F4}" srcOrd="18" destOrd="0" presId="urn:microsoft.com/office/officeart/2005/8/layout/radial6"/>
    <dgm:cxn modelId="{CE0D0DF5-A7FD-48A2-AA86-1F809E4E8B78}" type="presParOf" srcId="{065A096E-AAFB-4508-90DC-D5CC444CD9F1}" destId="{0DD120FA-313F-411A-ADAF-5FACD1E338C5}" srcOrd="19" destOrd="0" presId="urn:microsoft.com/office/officeart/2005/8/layout/radial6"/>
    <dgm:cxn modelId="{02C0B7F2-82E7-4DDE-A84B-F467C0C0F9BE}" type="presParOf" srcId="{065A096E-AAFB-4508-90DC-D5CC444CD9F1}" destId="{39C5D348-8BD7-4465-9247-6EDDE30EF725}" srcOrd="20" destOrd="0" presId="urn:microsoft.com/office/officeart/2005/8/layout/radial6"/>
    <dgm:cxn modelId="{F4393E31-D32A-4C5B-971A-BD682ECBE6A9}" type="presParOf" srcId="{065A096E-AAFB-4508-90DC-D5CC444CD9F1}" destId="{5B8A42D2-6C3B-4EA4-BF4D-23883739ABD3}" srcOrd="21" destOrd="0" presId="urn:microsoft.com/office/officeart/2005/8/layout/radial6"/>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B36C023-4508-449A-9BFB-C5E4ADD4F89C}" type="doc">
      <dgm:prSet loTypeId="urn:microsoft.com/office/officeart/2005/8/layout/chevron1" loCatId="process" qsTypeId="urn:microsoft.com/office/officeart/2005/8/quickstyle/simple1" qsCatId="simple" csTypeId="urn:microsoft.com/office/officeart/2005/8/colors/accent1_2" csCatId="accent1" phldr="1"/>
      <dgm:spPr/>
    </dgm:pt>
    <dgm:pt modelId="{834D567D-A219-4D9E-94E1-CCDB34805F44}">
      <dgm:prSet phldrT="[Texte]" custT="1"/>
      <dgm:spPr/>
      <dgm:t>
        <a:bodyPr/>
        <a:lstStyle/>
        <a:p>
          <a:r>
            <a:rPr lang="fr-FR" sz="1800" b="1" dirty="0" smtClean="0"/>
            <a:t>Initiatives</a:t>
          </a:r>
          <a:endParaRPr lang="fr-FR" sz="1800" b="1" dirty="0"/>
        </a:p>
      </dgm:t>
    </dgm:pt>
    <dgm:pt modelId="{FB493B38-E2AD-440D-A6A2-55170F7C03D8}" type="parTrans" cxnId="{BB6FA767-F4D2-4DCF-9604-53880294C0EE}">
      <dgm:prSet/>
      <dgm:spPr/>
      <dgm:t>
        <a:bodyPr/>
        <a:lstStyle/>
        <a:p>
          <a:endParaRPr lang="fr-FR" sz="1000"/>
        </a:p>
      </dgm:t>
    </dgm:pt>
    <dgm:pt modelId="{BF586E5C-BE3C-429C-91FA-704CC778216E}" type="sibTrans" cxnId="{BB6FA767-F4D2-4DCF-9604-53880294C0EE}">
      <dgm:prSet/>
      <dgm:spPr/>
      <dgm:t>
        <a:bodyPr/>
        <a:lstStyle/>
        <a:p>
          <a:endParaRPr lang="fr-FR" sz="1000"/>
        </a:p>
      </dgm:t>
    </dgm:pt>
    <dgm:pt modelId="{899D20D3-4D76-44E7-9DB0-B0E2AEE1CDDC}">
      <dgm:prSet phldrT="[Texte]" custT="1"/>
      <dgm:spPr/>
      <dgm:t>
        <a:bodyPr/>
        <a:lstStyle/>
        <a:p>
          <a:pPr>
            <a:lnSpc>
              <a:spcPct val="90000"/>
            </a:lnSpc>
            <a:spcAft>
              <a:spcPct val="35000"/>
            </a:spcAft>
          </a:pPr>
          <a:r>
            <a:rPr lang="fr-FR" sz="1800" b="1" dirty="0" smtClean="0"/>
            <a:t>Accompagnement à l’</a:t>
          </a:r>
          <a:r>
            <a:rPr lang="fr-FR" sz="1800" b="1" dirty="0" err="1" smtClean="0"/>
            <a:t>ingéniérie</a:t>
          </a:r>
          <a:r>
            <a:rPr lang="fr-FR" sz="1800" b="1" dirty="0" smtClean="0"/>
            <a:t> </a:t>
          </a:r>
          <a:r>
            <a:rPr lang="fr-FR" sz="1400" b="1" dirty="0" smtClean="0"/>
            <a:t>(ex-phase 1) </a:t>
          </a:r>
        </a:p>
      </dgm:t>
    </dgm:pt>
    <dgm:pt modelId="{F04FE627-BE08-4E7E-8413-EF5A8B2FEDF5}" type="parTrans" cxnId="{4890D03B-788C-462C-83D5-FD945A98551F}">
      <dgm:prSet/>
      <dgm:spPr/>
      <dgm:t>
        <a:bodyPr/>
        <a:lstStyle/>
        <a:p>
          <a:endParaRPr lang="fr-FR" sz="1000"/>
        </a:p>
      </dgm:t>
    </dgm:pt>
    <dgm:pt modelId="{373170CD-4536-42D3-A09E-7F0FBE9B6F9D}" type="sibTrans" cxnId="{4890D03B-788C-462C-83D5-FD945A98551F}">
      <dgm:prSet/>
      <dgm:spPr/>
      <dgm:t>
        <a:bodyPr/>
        <a:lstStyle/>
        <a:p>
          <a:endParaRPr lang="fr-FR" sz="1000"/>
        </a:p>
      </dgm:t>
    </dgm:pt>
    <dgm:pt modelId="{8A54B6DA-A028-41C5-B49C-32B1AA112752}">
      <dgm:prSet phldrT="[Texte]" custT="1"/>
      <dgm:spPr/>
      <dgm:t>
        <a:bodyPr/>
        <a:lstStyle/>
        <a:p>
          <a:r>
            <a:rPr lang="fr-FR" sz="1800" b="1" dirty="0" smtClean="0"/>
            <a:t>Vers l’ACI</a:t>
          </a:r>
          <a:endParaRPr lang="fr-FR" sz="1800" b="1" dirty="0"/>
        </a:p>
      </dgm:t>
    </dgm:pt>
    <dgm:pt modelId="{EB451608-E2E4-4170-A7C8-7172D1D6D929}" type="parTrans" cxnId="{D3003412-541D-4B0B-A1D0-58BF026E8B64}">
      <dgm:prSet/>
      <dgm:spPr/>
      <dgm:t>
        <a:bodyPr/>
        <a:lstStyle/>
        <a:p>
          <a:endParaRPr lang="fr-FR" sz="1000"/>
        </a:p>
      </dgm:t>
    </dgm:pt>
    <dgm:pt modelId="{5A04E63D-24E1-4563-8493-6079966EA105}" type="sibTrans" cxnId="{D3003412-541D-4B0B-A1D0-58BF026E8B64}">
      <dgm:prSet/>
      <dgm:spPr/>
      <dgm:t>
        <a:bodyPr/>
        <a:lstStyle/>
        <a:p>
          <a:endParaRPr lang="fr-FR" sz="1000"/>
        </a:p>
      </dgm:t>
    </dgm:pt>
    <dgm:pt modelId="{16DEA0B9-E929-4EFE-81FE-6326ED55F97E}" type="pres">
      <dgm:prSet presAssocID="{8B36C023-4508-449A-9BFB-C5E4ADD4F89C}" presName="Name0" presStyleCnt="0">
        <dgm:presLayoutVars>
          <dgm:dir/>
          <dgm:animLvl val="lvl"/>
          <dgm:resizeHandles val="exact"/>
        </dgm:presLayoutVars>
      </dgm:prSet>
      <dgm:spPr/>
    </dgm:pt>
    <dgm:pt modelId="{4A4D6551-039D-4080-B43B-50D8BB737BC9}" type="pres">
      <dgm:prSet presAssocID="{834D567D-A219-4D9E-94E1-CCDB34805F44}" presName="parTxOnly" presStyleLbl="node1" presStyleIdx="0" presStyleCnt="3" custLinFactNeighborY="-2590">
        <dgm:presLayoutVars>
          <dgm:chMax val="0"/>
          <dgm:chPref val="0"/>
          <dgm:bulletEnabled val="1"/>
        </dgm:presLayoutVars>
      </dgm:prSet>
      <dgm:spPr/>
      <dgm:t>
        <a:bodyPr/>
        <a:lstStyle/>
        <a:p>
          <a:endParaRPr lang="fr-FR"/>
        </a:p>
      </dgm:t>
    </dgm:pt>
    <dgm:pt modelId="{C96AA3CC-EEF3-48F4-A0C7-74289ABD4FDF}" type="pres">
      <dgm:prSet presAssocID="{BF586E5C-BE3C-429C-91FA-704CC778216E}" presName="parTxOnlySpace" presStyleCnt="0"/>
      <dgm:spPr/>
    </dgm:pt>
    <dgm:pt modelId="{9A8D4745-84BB-4C2B-9E2E-12FEC0307435}" type="pres">
      <dgm:prSet presAssocID="{899D20D3-4D76-44E7-9DB0-B0E2AEE1CDDC}" presName="parTxOnly" presStyleLbl="node1" presStyleIdx="1" presStyleCnt="3">
        <dgm:presLayoutVars>
          <dgm:chMax val="0"/>
          <dgm:chPref val="0"/>
          <dgm:bulletEnabled val="1"/>
        </dgm:presLayoutVars>
      </dgm:prSet>
      <dgm:spPr/>
      <dgm:t>
        <a:bodyPr/>
        <a:lstStyle/>
        <a:p>
          <a:endParaRPr lang="fr-FR"/>
        </a:p>
      </dgm:t>
    </dgm:pt>
    <dgm:pt modelId="{152C3B4E-67DD-4A52-B370-244A3FAB5CF1}" type="pres">
      <dgm:prSet presAssocID="{373170CD-4536-42D3-A09E-7F0FBE9B6F9D}" presName="parTxOnlySpace" presStyleCnt="0"/>
      <dgm:spPr/>
    </dgm:pt>
    <dgm:pt modelId="{8FE70406-386F-47DB-B6FA-4C83A0CD892B}" type="pres">
      <dgm:prSet presAssocID="{8A54B6DA-A028-41C5-B49C-32B1AA112752}" presName="parTxOnly" presStyleLbl="node1" presStyleIdx="2" presStyleCnt="3" custScaleX="81454">
        <dgm:presLayoutVars>
          <dgm:chMax val="0"/>
          <dgm:chPref val="0"/>
          <dgm:bulletEnabled val="1"/>
        </dgm:presLayoutVars>
      </dgm:prSet>
      <dgm:spPr/>
      <dgm:t>
        <a:bodyPr/>
        <a:lstStyle/>
        <a:p>
          <a:endParaRPr lang="fr-FR"/>
        </a:p>
      </dgm:t>
    </dgm:pt>
  </dgm:ptLst>
  <dgm:cxnLst>
    <dgm:cxn modelId="{3306A831-75FD-4CEF-AB33-E4A131CFA27C}" type="presOf" srcId="{834D567D-A219-4D9E-94E1-CCDB34805F44}" destId="{4A4D6551-039D-4080-B43B-50D8BB737BC9}" srcOrd="0" destOrd="0" presId="urn:microsoft.com/office/officeart/2005/8/layout/chevron1"/>
    <dgm:cxn modelId="{26F926EE-878A-48F2-96CC-EF607309404F}" type="presOf" srcId="{8A54B6DA-A028-41C5-B49C-32B1AA112752}" destId="{8FE70406-386F-47DB-B6FA-4C83A0CD892B}" srcOrd="0" destOrd="0" presId="urn:microsoft.com/office/officeart/2005/8/layout/chevron1"/>
    <dgm:cxn modelId="{D3003412-541D-4B0B-A1D0-58BF026E8B64}" srcId="{8B36C023-4508-449A-9BFB-C5E4ADD4F89C}" destId="{8A54B6DA-A028-41C5-B49C-32B1AA112752}" srcOrd="2" destOrd="0" parTransId="{EB451608-E2E4-4170-A7C8-7172D1D6D929}" sibTransId="{5A04E63D-24E1-4563-8493-6079966EA105}"/>
    <dgm:cxn modelId="{74639DF4-1BD0-428C-A429-9E3C09E60EE1}" type="presOf" srcId="{8B36C023-4508-449A-9BFB-C5E4ADD4F89C}" destId="{16DEA0B9-E929-4EFE-81FE-6326ED55F97E}" srcOrd="0" destOrd="0" presId="urn:microsoft.com/office/officeart/2005/8/layout/chevron1"/>
    <dgm:cxn modelId="{BB6FA767-F4D2-4DCF-9604-53880294C0EE}" srcId="{8B36C023-4508-449A-9BFB-C5E4ADD4F89C}" destId="{834D567D-A219-4D9E-94E1-CCDB34805F44}" srcOrd="0" destOrd="0" parTransId="{FB493B38-E2AD-440D-A6A2-55170F7C03D8}" sibTransId="{BF586E5C-BE3C-429C-91FA-704CC778216E}"/>
    <dgm:cxn modelId="{A545D0B9-B77D-4C95-8C63-C3687B093474}" type="presOf" srcId="{899D20D3-4D76-44E7-9DB0-B0E2AEE1CDDC}" destId="{9A8D4745-84BB-4C2B-9E2E-12FEC0307435}" srcOrd="0" destOrd="0" presId="urn:microsoft.com/office/officeart/2005/8/layout/chevron1"/>
    <dgm:cxn modelId="{4890D03B-788C-462C-83D5-FD945A98551F}" srcId="{8B36C023-4508-449A-9BFB-C5E4ADD4F89C}" destId="{899D20D3-4D76-44E7-9DB0-B0E2AEE1CDDC}" srcOrd="1" destOrd="0" parTransId="{F04FE627-BE08-4E7E-8413-EF5A8B2FEDF5}" sibTransId="{373170CD-4536-42D3-A09E-7F0FBE9B6F9D}"/>
    <dgm:cxn modelId="{B168635B-04DC-41D8-B078-DCA0775BCD48}" type="presParOf" srcId="{16DEA0B9-E929-4EFE-81FE-6326ED55F97E}" destId="{4A4D6551-039D-4080-B43B-50D8BB737BC9}" srcOrd="0" destOrd="0" presId="urn:microsoft.com/office/officeart/2005/8/layout/chevron1"/>
    <dgm:cxn modelId="{5CB06DE1-1033-400F-930F-82DEB8FE54F2}" type="presParOf" srcId="{16DEA0B9-E929-4EFE-81FE-6326ED55F97E}" destId="{C96AA3CC-EEF3-48F4-A0C7-74289ABD4FDF}" srcOrd="1" destOrd="0" presId="urn:microsoft.com/office/officeart/2005/8/layout/chevron1"/>
    <dgm:cxn modelId="{46000016-17E5-46A7-901B-8E635ED7964C}" type="presParOf" srcId="{16DEA0B9-E929-4EFE-81FE-6326ED55F97E}" destId="{9A8D4745-84BB-4C2B-9E2E-12FEC0307435}" srcOrd="2" destOrd="0" presId="urn:microsoft.com/office/officeart/2005/8/layout/chevron1"/>
    <dgm:cxn modelId="{1C2DCBBA-2E94-46DF-AA00-D8D463C63265}" type="presParOf" srcId="{16DEA0B9-E929-4EFE-81FE-6326ED55F97E}" destId="{152C3B4E-67DD-4A52-B370-244A3FAB5CF1}" srcOrd="3" destOrd="0" presId="urn:microsoft.com/office/officeart/2005/8/layout/chevron1"/>
    <dgm:cxn modelId="{94F9EBAC-3264-40C9-B739-5E5417D37598}" type="presParOf" srcId="{16DEA0B9-E929-4EFE-81FE-6326ED55F97E}" destId="{8FE70406-386F-47DB-B6FA-4C83A0CD892B}"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B17213-31DC-49FB-A54E-DA0E3EF0987C}" type="doc">
      <dgm:prSet loTypeId="urn:microsoft.com/office/officeart/2005/8/layout/process4" loCatId="list" qsTypeId="urn:microsoft.com/office/officeart/2005/8/quickstyle/3d2" qsCatId="3D" csTypeId="urn:microsoft.com/office/officeart/2005/8/colors/colorful4" csCatId="colorful" phldr="1"/>
      <dgm:spPr/>
      <dgm:t>
        <a:bodyPr/>
        <a:lstStyle/>
        <a:p>
          <a:endParaRPr lang="fr-FR"/>
        </a:p>
      </dgm:t>
    </dgm:pt>
    <dgm:pt modelId="{1829EC3D-695B-45E4-AD94-5E3226FD7925}">
      <dgm:prSet phldrT="[Texte]" custT="1"/>
      <dgm:spPr/>
      <dgm:t>
        <a:bodyPr>
          <a:sp3d contourW="12700">
            <a:contourClr>
              <a:srgbClr val="7030A0"/>
            </a:contourClr>
          </a:sp3d>
        </a:bodyPr>
        <a:lstStyle/>
        <a:p>
          <a:r>
            <a:rPr lang="fr-FR" sz="1600" b="0" u="sng"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1</a:t>
          </a:r>
          <a:r>
            <a:rPr lang="fr-FR" sz="1600" b="0" cap="none" spc="0" dirty="0" smtClean="0">
              <a:ln w="0"/>
              <a:effectLst>
                <a:outerShdw blurRad="38100" dist="25400" dir="5400000" algn="ctr" rotWithShape="0">
                  <a:srgbClr val="6E747A">
                    <a:alpha val="43000"/>
                  </a:srgbClr>
                </a:outerShdw>
              </a:effectLst>
              <a:uFill>
                <a:solidFill>
                  <a:srgbClr val="FFFFFF"/>
                </a:solidFill>
              </a:uFill>
              <a:latin typeface="Book Antiqua"/>
            </a:rPr>
            <a:t> : Améliorer l’offre de soins de premier recours</a:t>
          </a:r>
          <a:endParaRPr lang="fr-FR" sz="1600" b="0" cap="none" spc="0" dirty="0">
            <a:ln w="0"/>
            <a:effectLst>
              <a:outerShdw blurRad="38100" dist="25400" dir="5400000" algn="ctr" rotWithShape="0">
                <a:srgbClr val="6E747A">
                  <a:alpha val="43000"/>
                </a:srgbClr>
              </a:outerShdw>
            </a:effectLst>
          </a:endParaRPr>
        </a:p>
      </dgm:t>
    </dgm:pt>
    <dgm:pt modelId="{79BF3A95-2341-4935-9E2E-D45B91F2EDBB}" type="parTrans" cxnId="{71CB9119-7C90-4FE8-83DC-E54854DEB52D}">
      <dgm:prSet/>
      <dgm:spPr/>
      <dgm:t>
        <a:bodyPr/>
        <a:lstStyle/>
        <a:p>
          <a:endParaRPr lang="fr-FR"/>
        </a:p>
      </dgm:t>
    </dgm:pt>
    <dgm:pt modelId="{4D18773E-F0BC-479E-A293-1896854EE075}" type="sibTrans" cxnId="{71CB9119-7C90-4FE8-83DC-E54854DEB52D}">
      <dgm:prSet/>
      <dgm:spPr/>
      <dgm:t>
        <a:bodyPr/>
        <a:lstStyle/>
        <a:p>
          <a:endParaRPr lang="fr-FR"/>
        </a:p>
      </dgm:t>
    </dgm:pt>
    <dgm:pt modelId="{7BA49B11-1AEB-4C3E-80D9-C5605EFCCF8D}">
      <dgm:prSet phldrT="[Texte]" custT="1"/>
      <dgm:spPr/>
      <dgm:t>
        <a:bodyPr/>
        <a:lstStyle/>
        <a:p>
          <a:r>
            <a:rPr lang="fr-FR" sz="1600" b="0" u="sng"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2 : </a:t>
          </a:r>
          <a:r>
            <a:rPr lang="fr-FR" sz="1600" b="0" cap="none" spc="0" dirty="0" smtClean="0">
              <a:ln w="0"/>
              <a:effectLst>
                <a:outerShdw blurRad="38100" dist="25400" dir="5400000" algn="ctr" rotWithShape="0">
                  <a:srgbClr val="6E747A">
                    <a:alpha val="43000"/>
                  </a:srgbClr>
                </a:outerShdw>
              </a:effectLst>
              <a:uFill>
                <a:solidFill>
                  <a:srgbClr val="FFFFFF"/>
                </a:solidFill>
              </a:uFill>
              <a:latin typeface="Book Antiqua"/>
            </a:rPr>
            <a:t>Améliorer l’accès aux droits et aux soins</a:t>
          </a:r>
          <a:endParaRPr lang="fr-FR" sz="1600" b="0" cap="none" spc="0" dirty="0">
            <a:ln w="0"/>
            <a:effectLst>
              <a:outerShdw blurRad="38100" dist="25400" dir="5400000" algn="ctr" rotWithShape="0">
                <a:srgbClr val="6E747A">
                  <a:alpha val="43000"/>
                </a:srgbClr>
              </a:outerShdw>
            </a:effectLst>
          </a:endParaRPr>
        </a:p>
      </dgm:t>
    </dgm:pt>
    <dgm:pt modelId="{CB417C8E-6DFE-4E69-A7E7-B25A1A4C3BE9}" type="parTrans" cxnId="{29087AB2-78DE-408D-A5EE-DCDFF0841A22}">
      <dgm:prSet/>
      <dgm:spPr/>
      <dgm:t>
        <a:bodyPr/>
        <a:lstStyle/>
        <a:p>
          <a:endParaRPr lang="fr-FR"/>
        </a:p>
      </dgm:t>
    </dgm:pt>
    <dgm:pt modelId="{1368393E-F8A3-46C6-9DEA-D7C86DFD0766}" type="sibTrans" cxnId="{29087AB2-78DE-408D-A5EE-DCDFF0841A22}">
      <dgm:prSet/>
      <dgm:spPr/>
      <dgm:t>
        <a:bodyPr/>
        <a:lstStyle/>
        <a:p>
          <a:endParaRPr lang="fr-FR"/>
        </a:p>
      </dgm:t>
    </dgm:pt>
    <dgm:pt modelId="{D599D065-38F0-44C5-8FE5-BB446EA361F2}">
      <dgm:prSet phldrT="[Texte]" custT="1"/>
      <dgm:spPr/>
      <dgm:t>
        <a:bodyPr/>
        <a:lstStyle/>
        <a:p>
          <a:r>
            <a:rPr lang="fr-FR" sz="1800" b="0" u="none" cap="none" spc="0" dirty="0" smtClean="0">
              <a:ln w="0"/>
              <a:effectLst/>
              <a:uFill>
                <a:solidFill>
                  <a:srgbClr val="FFFFFF"/>
                </a:solidFill>
              </a:uFill>
              <a:latin typeface="Book Antiqua"/>
            </a:rPr>
            <a:t>Axe 2 : Promouvoir la santé globale aux différents âges de la vie</a:t>
          </a:r>
          <a:endParaRPr lang="fr-FR" sz="1800" b="0" u="none" cap="none" spc="0" dirty="0">
            <a:ln w="0"/>
            <a:effectLst/>
            <a:uFill>
              <a:solidFill>
                <a:srgbClr val="FFFFFF"/>
              </a:solidFill>
            </a:uFill>
            <a:latin typeface="Book Antiqua"/>
          </a:endParaRPr>
        </a:p>
      </dgm:t>
    </dgm:pt>
    <dgm:pt modelId="{D81982E9-52C3-4F5D-AD6F-AEAF84A2685A}" type="parTrans" cxnId="{A12CBDB3-65BC-4684-9C26-DA8AD13A8043}">
      <dgm:prSet/>
      <dgm:spPr/>
      <dgm:t>
        <a:bodyPr/>
        <a:lstStyle/>
        <a:p>
          <a:endParaRPr lang="fr-FR"/>
        </a:p>
      </dgm:t>
    </dgm:pt>
    <dgm:pt modelId="{85462DF9-50A1-4180-92A7-BC7673ADA879}" type="sibTrans" cxnId="{A12CBDB3-65BC-4684-9C26-DA8AD13A8043}">
      <dgm:prSet/>
      <dgm:spPr/>
      <dgm:t>
        <a:bodyPr/>
        <a:lstStyle/>
        <a:p>
          <a:endParaRPr lang="fr-FR"/>
        </a:p>
      </dgm:t>
    </dgm:pt>
    <dgm:pt modelId="{9C8BDD4D-1723-42D0-A473-4E064E05B00B}">
      <dgm:prSet phldrT="[Texte]" custT="1"/>
      <dgm:spPr/>
      <dgm:t>
        <a:bodyPr/>
        <a:lstStyle/>
        <a:p>
          <a:r>
            <a:rPr lang="fr-FR" sz="1600" b="0" u="sng"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1 </a:t>
          </a:r>
          <a:r>
            <a:rPr lang="fr-FR" sz="1600" b="0" u="none" kern="1200" cap="none" spc="0" dirty="0" smtClean="0">
              <a:ln w="0"/>
              <a:effectLst/>
              <a:uFill>
                <a:solidFill>
                  <a:srgbClr val="FFFFFF"/>
                </a:solidFill>
              </a:uFill>
              <a:latin typeface="Book Antiqua"/>
            </a:rPr>
            <a:t>: Agir sur </a:t>
          </a:r>
          <a:r>
            <a:rPr lang="fr-FR" sz="1600" b="0" u="none" strike="noStrike" kern="1200" cap="none" spc="0" baseline="0" dirty="0" smtClean="0">
              <a:ln w="0"/>
              <a:solidFill>
                <a:schemeClr val="tx1"/>
              </a:solidFill>
              <a:effectLst/>
              <a:uFill>
                <a:solidFill>
                  <a:srgbClr val="FFFFFF"/>
                </a:solidFill>
              </a:uFill>
              <a:latin typeface="Book Antiqua"/>
            </a:rPr>
            <a:t>des </a:t>
          </a:r>
          <a:r>
            <a:rPr lang="fr-FR" sz="1600" b="0" u="none" kern="1200" cap="none" spc="0" dirty="0" smtClean="0">
              <a:ln w="0"/>
              <a:effectLst/>
              <a:uFill>
                <a:solidFill>
                  <a:srgbClr val="FFFFFF"/>
                </a:solidFill>
              </a:uFill>
              <a:latin typeface="Book Antiqua"/>
            </a:rPr>
            <a:t>facteurs de risque de maladies chroniques</a:t>
          </a:r>
          <a:endParaRPr lang="fr-FR" sz="1600" b="0" u="none" kern="1200" cap="none" spc="0" dirty="0">
            <a:ln w="0"/>
            <a:effectLst/>
            <a:uFill>
              <a:solidFill>
                <a:srgbClr val="FFFFFF"/>
              </a:solidFill>
            </a:uFill>
            <a:latin typeface="Book Antiqua"/>
          </a:endParaRPr>
        </a:p>
      </dgm:t>
    </dgm:pt>
    <dgm:pt modelId="{2056B959-F5DB-4330-9F6A-AFEE278458DC}" type="parTrans" cxnId="{3EBE95F7-AA7F-450B-8CF4-3710549F0A88}">
      <dgm:prSet/>
      <dgm:spPr/>
      <dgm:t>
        <a:bodyPr/>
        <a:lstStyle/>
        <a:p>
          <a:endParaRPr lang="fr-FR"/>
        </a:p>
      </dgm:t>
    </dgm:pt>
    <dgm:pt modelId="{204C1C4A-9CFD-410E-B782-B40C51535AF9}" type="sibTrans" cxnId="{3EBE95F7-AA7F-450B-8CF4-3710549F0A88}">
      <dgm:prSet/>
      <dgm:spPr/>
      <dgm:t>
        <a:bodyPr/>
        <a:lstStyle/>
        <a:p>
          <a:endParaRPr lang="fr-FR"/>
        </a:p>
      </dgm:t>
    </dgm:pt>
    <dgm:pt modelId="{481C48D3-C6E6-434A-A052-74BDEA1C6763}">
      <dgm:prSet phldrT="[Texte]" custT="1"/>
      <dgm:spPr/>
      <dgm:t>
        <a:bodyPr/>
        <a:lstStyle/>
        <a:p>
          <a:r>
            <a:rPr lang="fr-FR" sz="1600" b="0" u="sng"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3: </a:t>
          </a:r>
          <a:r>
            <a:rPr lang="fr-FR" sz="1600" b="0" cap="none" spc="0" dirty="0" smtClean="0">
              <a:ln w="0"/>
              <a:effectLst>
                <a:outerShdw blurRad="38100" dist="25400" dir="5400000" algn="ctr" rotWithShape="0">
                  <a:srgbClr val="6E747A">
                    <a:alpha val="43000"/>
                  </a:srgbClr>
                </a:outerShdw>
              </a:effectLst>
              <a:uFill>
                <a:solidFill>
                  <a:srgbClr val="FFFFFF"/>
                </a:solidFill>
              </a:uFill>
              <a:latin typeface="Book Antiqua"/>
            </a:rPr>
            <a:t>Optimiser le parcours de santé de populations vulnérables</a:t>
          </a:r>
          <a:endParaRPr lang="fr-FR" sz="1600" b="0" cap="none" spc="0" dirty="0">
            <a:ln w="0"/>
            <a:effectLst>
              <a:outerShdw blurRad="38100" dist="25400" dir="5400000" algn="ctr" rotWithShape="0">
                <a:srgbClr val="6E747A">
                  <a:alpha val="43000"/>
                </a:srgbClr>
              </a:outerShdw>
            </a:effectLst>
          </a:endParaRPr>
        </a:p>
      </dgm:t>
    </dgm:pt>
    <dgm:pt modelId="{67270C2E-3896-4BB9-975A-845912C3C6AC}" type="parTrans" cxnId="{7E30B72D-E273-4987-B3CD-635A4CDD22CA}">
      <dgm:prSet/>
      <dgm:spPr/>
      <dgm:t>
        <a:bodyPr/>
        <a:lstStyle/>
        <a:p>
          <a:endParaRPr lang="fr-FR"/>
        </a:p>
      </dgm:t>
    </dgm:pt>
    <dgm:pt modelId="{5BCD1706-AEF2-45CC-B7D9-22E0793150EE}" type="sibTrans" cxnId="{7E30B72D-E273-4987-B3CD-635A4CDD22CA}">
      <dgm:prSet/>
      <dgm:spPr/>
      <dgm:t>
        <a:bodyPr/>
        <a:lstStyle/>
        <a:p>
          <a:endParaRPr lang="fr-FR"/>
        </a:p>
      </dgm:t>
    </dgm:pt>
    <dgm:pt modelId="{87CAFBBC-0545-4F5E-ABF6-28354E728CB3}">
      <dgm:prSet phldrT="[Texte]" custT="1"/>
      <dgm:spPr/>
      <dgm:t>
        <a:bodyPr/>
        <a:lstStyle/>
        <a:p>
          <a:r>
            <a:rPr lang="fr-FR" sz="1600" b="0" u="sng"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2 : </a:t>
          </a:r>
          <a:r>
            <a:rPr lang="fr-FR" sz="1600" b="0" u="none" cap="none" spc="0" dirty="0" smtClean="0">
              <a:ln w="0"/>
              <a:effectLst/>
              <a:uFill>
                <a:solidFill>
                  <a:srgbClr val="FFFFFF"/>
                </a:solidFill>
              </a:uFill>
              <a:latin typeface="Book Antiqua"/>
            </a:rPr>
            <a:t>Renforcer la prévention et le dépistage</a:t>
          </a:r>
          <a:endParaRPr lang="fr-FR" sz="1600" b="0" u="none" cap="none" spc="0" dirty="0">
            <a:ln w="0"/>
            <a:effectLst/>
            <a:uFill>
              <a:solidFill>
                <a:srgbClr val="FFFFFF"/>
              </a:solidFill>
            </a:uFill>
            <a:latin typeface="Book Antiqua"/>
          </a:endParaRPr>
        </a:p>
      </dgm:t>
    </dgm:pt>
    <dgm:pt modelId="{CF90EE8C-50AA-4908-A1FE-2CE5D0DC2D03}" type="parTrans" cxnId="{449D9C6C-5E12-4C26-ACB8-438C3C6BE4A1}">
      <dgm:prSet/>
      <dgm:spPr/>
      <dgm:t>
        <a:bodyPr/>
        <a:lstStyle/>
        <a:p>
          <a:endParaRPr lang="fr-FR"/>
        </a:p>
      </dgm:t>
    </dgm:pt>
    <dgm:pt modelId="{1C634DD8-5C01-417C-9F33-844BD82F8696}" type="sibTrans" cxnId="{449D9C6C-5E12-4C26-ACB8-438C3C6BE4A1}">
      <dgm:prSet/>
      <dgm:spPr/>
      <dgm:t>
        <a:bodyPr/>
        <a:lstStyle/>
        <a:p>
          <a:endParaRPr lang="fr-FR"/>
        </a:p>
      </dgm:t>
    </dgm:pt>
    <dgm:pt modelId="{52B645F7-17F0-4636-900F-A87C136CE09A}">
      <dgm:prSet custT="1"/>
      <dgm:spPr/>
      <dgm:t>
        <a:bodyPr/>
        <a:lstStyle/>
        <a:p>
          <a:r>
            <a:rPr lang="fr-FR" sz="1400" b="0" u="sng"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3</a:t>
          </a:r>
          <a:r>
            <a:rPr lang="fr-FR" sz="1400" b="0" u="none" cap="none" spc="0" dirty="0" smtClean="0">
              <a:ln w="0"/>
              <a:effectLst/>
              <a:uFill>
                <a:solidFill>
                  <a:srgbClr val="FFFFFF"/>
                </a:solidFill>
              </a:uFill>
              <a:latin typeface="Book Antiqua"/>
            </a:rPr>
            <a:t>: Agir sur les déterminants de santé liés à l’habitat et à l’environnement</a:t>
          </a:r>
          <a:endParaRPr lang="fr-FR" sz="1400" b="0" u="none" cap="none" spc="0" dirty="0">
            <a:ln w="0"/>
            <a:effectLst/>
            <a:uFill>
              <a:solidFill>
                <a:srgbClr val="FFFFFF"/>
              </a:solidFill>
            </a:uFill>
            <a:latin typeface="Book Antiqua"/>
          </a:endParaRPr>
        </a:p>
      </dgm:t>
    </dgm:pt>
    <dgm:pt modelId="{E3D90117-C892-4281-972F-419F6F50A15F}" type="parTrans" cxnId="{552D1E5A-529A-474D-B9C3-DA0F664345B4}">
      <dgm:prSet/>
      <dgm:spPr/>
      <dgm:t>
        <a:bodyPr/>
        <a:lstStyle/>
        <a:p>
          <a:endParaRPr lang="fr-FR"/>
        </a:p>
      </dgm:t>
    </dgm:pt>
    <dgm:pt modelId="{109F23C3-86EA-46EA-BECB-3FD69CE72DD0}" type="sibTrans" cxnId="{552D1E5A-529A-474D-B9C3-DA0F664345B4}">
      <dgm:prSet/>
      <dgm:spPr/>
      <dgm:t>
        <a:bodyPr/>
        <a:lstStyle/>
        <a:p>
          <a:endParaRPr lang="fr-FR"/>
        </a:p>
      </dgm:t>
    </dgm:pt>
    <dgm:pt modelId="{8BAC5C27-E06F-43A0-B084-6FD45B834268}">
      <dgm:prSet phldrT="[Texte]" custT="1"/>
      <dgm:spPr/>
      <dgm:t>
        <a:bodyPr/>
        <a:lstStyle/>
        <a:p>
          <a:pPr algn="ctr"/>
          <a:r>
            <a:rPr lang="fr-FR" sz="1800" b="0" u="none" cap="none" spc="0" dirty="0" smtClean="0">
              <a:ln w="0"/>
              <a:effectLst/>
              <a:uFill>
                <a:solidFill>
                  <a:srgbClr val="FFFFFF"/>
                </a:solidFill>
              </a:uFill>
              <a:latin typeface="Book Antiqua"/>
            </a:rPr>
            <a:t>Axe 3 :  Promouvoir la santé mentale et le renforcement des compétences psychosociales</a:t>
          </a:r>
        </a:p>
        <a:p>
          <a:pPr algn="ctr"/>
          <a:endParaRPr lang="fr-FR" sz="1600" b="0" u="sng" cap="none" spc="0" dirty="0" smtClean="0">
            <a:ln w="0"/>
            <a:effectLst>
              <a:outerShdw blurRad="38100" dist="25400" dir="5400000" algn="ctr" rotWithShape="0">
                <a:srgbClr val="6E747A">
                  <a:alpha val="43000"/>
                </a:srgbClr>
              </a:outerShdw>
            </a:effectLst>
            <a:uFill>
              <a:solidFill>
                <a:srgbClr val="FFFFFF"/>
              </a:solidFill>
            </a:uFill>
            <a:latin typeface="Book Antiqua"/>
          </a:endParaRPr>
        </a:p>
      </dgm:t>
    </dgm:pt>
    <dgm:pt modelId="{795938A5-8D61-41FF-B267-B2BFB35996FA}" type="sibTrans" cxnId="{518DBB24-FDF5-426A-827F-E5E3F72DFF94}">
      <dgm:prSet/>
      <dgm:spPr/>
      <dgm:t>
        <a:bodyPr/>
        <a:lstStyle/>
        <a:p>
          <a:endParaRPr lang="fr-FR"/>
        </a:p>
      </dgm:t>
    </dgm:pt>
    <dgm:pt modelId="{5114BC2D-2410-40DA-8D57-4B126D6C28C5}" type="parTrans" cxnId="{518DBB24-FDF5-426A-827F-E5E3F72DFF94}">
      <dgm:prSet/>
      <dgm:spPr/>
      <dgm:t>
        <a:bodyPr/>
        <a:lstStyle/>
        <a:p>
          <a:endParaRPr lang="fr-FR"/>
        </a:p>
      </dgm:t>
    </dgm:pt>
    <dgm:pt modelId="{64153037-AAE6-4E88-B0AC-6730934AD31A}">
      <dgm:prSet phldrT="[Texte]" custT="1"/>
      <dgm:spPr/>
      <dgm:t>
        <a:bodyPr/>
        <a:lstStyle/>
        <a:p>
          <a:pPr algn="l"/>
          <a:r>
            <a:rPr lang="fr-FR" sz="1600" b="0" u="sng" cap="none" spc="0" dirty="0" smtClean="0">
              <a:ln w="0"/>
              <a:effectLst/>
              <a:uFill>
                <a:solidFill>
                  <a:srgbClr val="FFFFFF"/>
                </a:solidFill>
              </a:uFill>
              <a:latin typeface="Book Antiqua"/>
            </a:rPr>
            <a:t>Objectif 1 </a:t>
          </a:r>
          <a:r>
            <a:rPr lang="fr-FR" sz="1600" b="0" u="none" cap="none" spc="0" dirty="0" smtClean="0">
              <a:ln w="0"/>
              <a:effectLst/>
              <a:uFill>
                <a:solidFill>
                  <a:srgbClr val="FFFFFF"/>
                </a:solidFill>
              </a:uFill>
              <a:latin typeface="Book Antiqua"/>
            </a:rPr>
            <a:t>: Améliorer la prise en charge des personnes atteintes de souffrances psychiques</a:t>
          </a:r>
          <a:endParaRPr lang="fr-FR" sz="1600" b="0" u="none" cap="none" spc="0" dirty="0">
            <a:ln w="0"/>
            <a:effectLst/>
            <a:uFill>
              <a:solidFill>
                <a:srgbClr val="FFFFFF"/>
              </a:solidFill>
            </a:uFill>
            <a:latin typeface="Book Antiqua"/>
          </a:endParaRPr>
        </a:p>
      </dgm:t>
    </dgm:pt>
    <dgm:pt modelId="{91F352C0-D241-4D73-AD9B-90A9D740F374}" type="parTrans" cxnId="{C9EB9862-FE13-4B6E-BB08-4A715FB07A55}">
      <dgm:prSet/>
      <dgm:spPr/>
      <dgm:t>
        <a:bodyPr/>
        <a:lstStyle/>
        <a:p>
          <a:endParaRPr lang="fr-FR"/>
        </a:p>
      </dgm:t>
    </dgm:pt>
    <dgm:pt modelId="{994D1087-7989-4434-A976-47EDBB81B275}" type="sibTrans" cxnId="{C9EB9862-FE13-4B6E-BB08-4A715FB07A55}">
      <dgm:prSet/>
      <dgm:spPr/>
      <dgm:t>
        <a:bodyPr/>
        <a:lstStyle/>
        <a:p>
          <a:endParaRPr lang="fr-FR"/>
        </a:p>
      </dgm:t>
    </dgm:pt>
    <dgm:pt modelId="{47318DF4-40A9-4894-B487-D2FF2DA2D883}">
      <dgm:prSet phldrT="[Texte]" custT="1"/>
      <dgm:spPr/>
      <dgm:t>
        <a:bodyPr/>
        <a:lstStyle/>
        <a:p>
          <a:pPr algn="ctr"/>
          <a:r>
            <a:rPr lang="fr-FR" sz="1600" b="0" u="sng" cap="none" spc="0" dirty="0" smtClean="0">
              <a:ln w="0"/>
              <a:effectLst>
                <a:outerShdw blurRad="38100" dist="25400" dir="5400000" algn="ctr" rotWithShape="0">
                  <a:srgbClr val="6E747A">
                    <a:alpha val="43000"/>
                  </a:srgbClr>
                </a:outerShdw>
              </a:effectLst>
              <a:uFill>
                <a:solidFill>
                  <a:srgbClr val="FFFFFF"/>
                </a:solidFill>
              </a:uFill>
              <a:latin typeface="Book Antiqua"/>
            </a:rPr>
            <a:t> </a:t>
          </a:r>
        </a:p>
        <a:p>
          <a:pPr algn="ctr"/>
          <a:r>
            <a:rPr lang="fr-FR" sz="1600" b="0" u="sng"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2 : </a:t>
          </a:r>
          <a:r>
            <a:rPr lang="fr-FR" sz="1600" b="0" u="none" cap="none" spc="0" dirty="0" smtClean="0">
              <a:ln w="0"/>
              <a:effectLst/>
              <a:uFill>
                <a:solidFill>
                  <a:srgbClr val="FFFFFF"/>
                </a:solidFill>
              </a:uFill>
              <a:latin typeface="Book Antiqua"/>
            </a:rPr>
            <a:t>Développer la prévention des conduites à risque chez les jeunes</a:t>
          </a:r>
        </a:p>
        <a:p>
          <a:pPr algn="ctr"/>
          <a:endParaRPr lang="fr-FR" sz="1600" b="0" u="none" cap="none" spc="0" dirty="0" smtClean="0">
            <a:ln w="0"/>
            <a:effectLst/>
            <a:uFill>
              <a:solidFill>
                <a:srgbClr val="FFFFFF"/>
              </a:solidFill>
            </a:uFill>
            <a:latin typeface="Book Antiqua"/>
          </a:endParaRPr>
        </a:p>
      </dgm:t>
    </dgm:pt>
    <dgm:pt modelId="{F52BBC40-3CE7-4EE7-A296-A9230046296A}" type="parTrans" cxnId="{0AE76118-1720-4107-B127-A273CABE5099}">
      <dgm:prSet/>
      <dgm:spPr/>
      <dgm:t>
        <a:bodyPr/>
        <a:lstStyle/>
        <a:p>
          <a:endParaRPr lang="fr-FR"/>
        </a:p>
      </dgm:t>
    </dgm:pt>
    <dgm:pt modelId="{1525D2E9-7FF7-45EB-A079-195334D462A4}" type="sibTrans" cxnId="{0AE76118-1720-4107-B127-A273CABE5099}">
      <dgm:prSet/>
      <dgm:spPr/>
      <dgm:t>
        <a:bodyPr/>
        <a:lstStyle/>
        <a:p>
          <a:endParaRPr lang="fr-FR"/>
        </a:p>
      </dgm:t>
    </dgm:pt>
    <dgm:pt modelId="{1ADF8A00-C571-4F5B-B2C3-52F0330BF093}">
      <dgm:prSet phldrT="[Texte]" custT="1"/>
      <dgm:spPr/>
      <dgm:t>
        <a:bodyPr/>
        <a:lstStyle/>
        <a:p>
          <a:r>
            <a:rPr lang="fr-FR" sz="1800" b="1" cap="none" spc="0" dirty="0" smtClean="0">
              <a:ln w="0"/>
              <a:effectLst>
                <a:outerShdw blurRad="38100" dist="25400" dir="5400000" algn="ctr" rotWithShape="0">
                  <a:srgbClr val="6E747A">
                    <a:alpha val="43000"/>
                  </a:srgbClr>
                </a:outerShdw>
              </a:effectLst>
              <a:uFill>
                <a:solidFill>
                  <a:srgbClr val="FFFFFF"/>
                </a:solidFill>
              </a:uFill>
              <a:latin typeface="Book Antiqua"/>
            </a:rPr>
            <a:t>Axe 1 : Faciliter l’accès aux droits et à la santé</a:t>
          </a:r>
        </a:p>
        <a:p>
          <a:endParaRPr lang="fr-FR" sz="1600" b="0" cap="none" spc="0" dirty="0">
            <a:ln w="0"/>
            <a:effectLst>
              <a:outerShdw blurRad="38100" dist="25400" dir="5400000" algn="ctr" rotWithShape="0">
                <a:srgbClr val="6E747A">
                  <a:alpha val="43000"/>
                </a:srgbClr>
              </a:outerShdw>
            </a:effectLst>
          </a:endParaRPr>
        </a:p>
      </dgm:t>
    </dgm:pt>
    <dgm:pt modelId="{B064553E-D278-42E3-B187-C2B34C784918}" type="sibTrans" cxnId="{CF7670FD-C120-4C0B-AF48-458C198A0364}">
      <dgm:prSet/>
      <dgm:spPr/>
      <dgm:t>
        <a:bodyPr/>
        <a:lstStyle/>
        <a:p>
          <a:endParaRPr lang="fr-FR"/>
        </a:p>
      </dgm:t>
    </dgm:pt>
    <dgm:pt modelId="{DE24735C-6902-4FE2-BC68-A22674D89A46}" type="parTrans" cxnId="{CF7670FD-C120-4C0B-AF48-458C198A0364}">
      <dgm:prSet/>
      <dgm:spPr/>
      <dgm:t>
        <a:bodyPr/>
        <a:lstStyle/>
        <a:p>
          <a:endParaRPr lang="fr-FR"/>
        </a:p>
      </dgm:t>
    </dgm:pt>
    <dgm:pt modelId="{8736B232-58A7-47BE-AD99-F24268A59B0E}" type="pres">
      <dgm:prSet presAssocID="{24B17213-31DC-49FB-A54E-DA0E3EF0987C}" presName="Name0" presStyleCnt="0">
        <dgm:presLayoutVars>
          <dgm:dir/>
          <dgm:animLvl val="lvl"/>
          <dgm:resizeHandles val="exact"/>
        </dgm:presLayoutVars>
      </dgm:prSet>
      <dgm:spPr/>
      <dgm:t>
        <a:bodyPr/>
        <a:lstStyle/>
        <a:p>
          <a:endParaRPr lang="fr-FR"/>
        </a:p>
      </dgm:t>
    </dgm:pt>
    <dgm:pt modelId="{9212F30B-0567-4887-91B5-05117D00A301}" type="pres">
      <dgm:prSet presAssocID="{8BAC5C27-E06F-43A0-B084-6FD45B834268}" presName="boxAndChildren" presStyleCnt="0"/>
      <dgm:spPr/>
      <dgm:t>
        <a:bodyPr/>
        <a:lstStyle/>
        <a:p>
          <a:endParaRPr lang="fr-FR"/>
        </a:p>
      </dgm:t>
    </dgm:pt>
    <dgm:pt modelId="{871E239C-0A68-4ED2-BC00-E01690DF69F3}" type="pres">
      <dgm:prSet presAssocID="{8BAC5C27-E06F-43A0-B084-6FD45B834268}" presName="parentTextBox" presStyleLbl="node1" presStyleIdx="0" presStyleCnt="3"/>
      <dgm:spPr/>
      <dgm:t>
        <a:bodyPr/>
        <a:lstStyle/>
        <a:p>
          <a:endParaRPr lang="fr-FR"/>
        </a:p>
      </dgm:t>
    </dgm:pt>
    <dgm:pt modelId="{E54C0231-4483-4A92-A706-1C6C643B95A8}" type="pres">
      <dgm:prSet presAssocID="{8BAC5C27-E06F-43A0-B084-6FD45B834268}" presName="entireBox" presStyleLbl="node1" presStyleIdx="0" presStyleCnt="3" custLinFactNeighborX="622" custLinFactNeighborY="9031"/>
      <dgm:spPr/>
      <dgm:t>
        <a:bodyPr/>
        <a:lstStyle/>
        <a:p>
          <a:endParaRPr lang="fr-FR"/>
        </a:p>
      </dgm:t>
    </dgm:pt>
    <dgm:pt modelId="{340ED24D-4A31-4246-85BA-B9D1AEFE7B20}" type="pres">
      <dgm:prSet presAssocID="{8BAC5C27-E06F-43A0-B084-6FD45B834268}" presName="descendantBox" presStyleCnt="0"/>
      <dgm:spPr/>
      <dgm:t>
        <a:bodyPr/>
        <a:lstStyle/>
        <a:p>
          <a:endParaRPr lang="fr-FR"/>
        </a:p>
      </dgm:t>
    </dgm:pt>
    <dgm:pt modelId="{5E809CB6-7338-4578-A20E-1FD9A96EAD1B}" type="pres">
      <dgm:prSet presAssocID="{64153037-AAE6-4E88-B0AC-6730934AD31A}" presName="childTextBox" presStyleLbl="fgAccFollowNode1" presStyleIdx="0" presStyleCnt="8" custScaleY="147496">
        <dgm:presLayoutVars>
          <dgm:bulletEnabled val="1"/>
        </dgm:presLayoutVars>
      </dgm:prSet>
      <dgm:spPr/>
      <dgm:t>
        <a:bodyPr/>
        <a:lstStyle/>
        <a:p>
          <a:endParaRPr lang="fr-FR"/>
        </a:p>
      </dgm:t>
    </dgm:pt>
    <dgm:pt modelId="{4CD0009F-6108-4632-8C47-A8E526BDE647}" type="pres">
      <dgm:prSet presAssocID="{47318DF4-40A9-4894-B487-D2FF2DA2D883}" presName="childTextBox" presStyleLbl="fgAccFollowNode1" presStyleIdx="1" presStyleCnt="8" custScaleY="143898">
        <dgm:presLayoutVars>
          <dgm:bulletEnabled val="1"/>
        </dgm:presLayoutVars>
      </dgm:prSet>
      <dgm:spPr/>
      <dgm:t>
        <a:bodyPr/>
        <a:lstStyle/>
        <a:p>
          <a:endParaRPr lang="fr-FR"/>
        </a:p>
      </dgm:t>
    </dgm:pt>
    <dgm:pt modelId="{ABFFD7C8-D5FC-4003-A4B5-BDF3C2826F4A}" type="pres">
      <dgm:prSet presAssocID="{85462DF9-50A1-4180-92A7-BC7673ADA879}" presName="sp" presStyleCnt="0"/>
      <dgm:spPr/>
      <dgm:t>
        <a:bodyPr/>
        <a:lstStyle/>
        <a:p>
          <a:endParaRPr lang="fr-FR"/>
        </a:p>
      </dgm:t>
    </dgm:pt>
    <dgm:pt modelId="{16F4CF5A-393C-4A43-BA12-49A69D0B2C60}" type="pres">
      <dgm:prSet presAssocID="{D599D065-38F0-44C5-8FE5-BB446EA361F2}" presName="arrowAndChildren" presStyleCnt="0"/>
      <dgm:spPr/>
      <dgm:t>
        <a:bodyPr/>
        <a:lstStyle/>
        <a:p>
          <a:endParaRPr lang="fr-FR"/>
        </a:p>
      </dgm:t>
    </dgm:pt>
    <dgm:pt modelId="{D629F32E-223A-4487-829A-B8772AFFF6AE}" type="pres">
      <dgm:prSet presAssocID="{D599D065-38F0-44C5-8FE5-BB446EA361F2}" presName="parentTextArrow" presStyleLbl="node1" presStyleIdx="0" presStyleCnt="3"/>
      <dgm:spPr/>
      <dgm:t>
        <a:bodyPr/>
        <a:lstStyle/>
        <a:p>
          <a:endParaRPr lang="fr-FR"/>
        </a:p>
      </dgm:t>
    </dgm:pt>
    <dgm:pt modelId="{E39A8725-E797-495C-AB87-7B1F8A2DAF4F}" type="pres">
      <dgm:prSet presAssocID="{D599D065-38F0-44C5-8FE5-BB446EA361F2}" presName="arrow" presStyleLbl="node1" presStyleIdx="1" presStyleCnt="3" custLinFactNeighborX="128"/>
      <dgm:spPr/>
      <dgm:t>
        <a:bodyPr/>
        <a:lstStyle/>
        <a:p>
          <a:endParaRPr lang="fr-FR"/>
        </a:p>
      </dgm:t>
    </dgm:pt>
    <dgm:pt modelId="{439EAD41-1267-426D-A011-E1135BE0F4D0}" type="pres">
      <dgm:prSet presAssocID="{D599D065-38F0-44C5-8FE5-BB446EA361F2}" presName="descendantArrow" presStyleCnt="0"/>
      <dgm:spPr/>
      <dgm:t>
        <a:bodyPr/>
        <a:lstStyle/>
        <a:p>
          <a:endParaRPr lang="fr-FR"/>
        </a:p>
      </dgm:t>
    </dgm:pt>
    <dgm:pt modelId="{EF7A200A-9ED7-452C-9196-ECA2509EBE6C}" type="pres">
      <dgm:prSet presAssocID="{9C8BDD4D-1723-42D0-A473-4E064E05B00B}" presName="childTextArrow" presStyleLbl="fgAccFollowNode1" presStyleIdx="2" presStyleCnt="8" custScaleY="155541">
        <dgm:presLayoutVars>
          <dgm:bulletEnabled val="1"/>
        </dgm:presLayoutVars>
      </dgm:prSet>
      <dgm:spPr/>
      <dgm:t>
        <a:bodyPr/>
        <a:lstStyle/>
        <a:p>
          <a:endParaRPr lang="fr-FR"/>
        </a:p>
      </dgm:t>
    </dgm:pt>
    <dgm:pt modelId="{8C22F7BF-4D70-4942-8924-ECD69FBABCE5}" type="pres">
      <dgm:prSet presAssocID="{87CAFBBC-0545-4F5E-ABF6-28354E728CB3}" presName="childTextArrow" presStyleLbl="fgAccFollowNode1" presStyleIdx="3" presStyleCnt="8" custScaleY="151968">
        <dgm:presLayoutVars>
          <dgm:bulletEnabled val="1"/>
        </dgm:presLayoutVars>
      </dgm:prSet>
      <dgm:spPr/>
      <dgm:t>
        <a:bodyPr/>
        <a:lstStyle/>
        <a:p>
          <a:endParaRPr lang="fr-FR"/>
        </a:p>
      </dgm:t>
    </dgm:pt>
    <dgm:pt modelId="{9D543A77-DD2A-4853-B42C-0500C88A51CC}" type="pres">
      <dgm:prSet presAssocID="{52B645F7-17F0-4636-900F-A87C136CE09A}" presName="childTextArrow" presStyleLbl="fgAccFollowNode1" presStyleIdx="4" presStyleCnt="8" custScaleY="159114">
        <dgm:presLayoutVars>
          <dgm:bulletEnabled val="1"/>
        </dgm:presLayoutVars>
      </dgm:prSet>
      <dgm:spPr/>
      <dgm:t>
        <a:bodyPr/>
        <a:lstStyle/>
        <a:p>
          <a:endParaRPr lang="fr-FR"/>
        </a:p>
      </dgm:t>
    </dgm:pt>
    <dgm:pt modelId="{FD635E35-6C16-4122-AB2D-6528188C85E6}" type="pres">
      <dgm:prSet presAssocID="{B064553E-D278-42E3-B187-C2B34C784918}" presName="sp" presStyleCnt="0"/>
      <dgm:spPr/>
      <dgm:t>
        <a:bodyPr/>
        <a:lstStyle/>
        <a:p>
          <a:endParaRPr lang="fr-FR"/>
        </a:p>
      </dgm:t>
    </dgm:pt>
    <dgm:pt modelId="{009E48D5-6A4B-4CC2-8322-EBF723F75EA8}" type="pres">
      <dgm:prSet presAssocID="{1ADF8A00-C571-4F5B-B2C3-52F0330BF093}" presName="arrowAndChildren" presStyleCnt="0"/>
      <dgm:spPr/>
      <dgm:t>
        <a:bodyPr/>
        <a:lstStyle/>
        <a:p>
          <a:endParaRPr lang="fr-FR"/>
        </a:p>
      </dgm:t>
    </dgm:pt>
    <dgm:pt modelId="{3DD26058-14B7-4322-8D25-2A75C990A980}" type="pres">
      <dgm:prSet presAssocID="{1ADF8A00-C571-4F5B-B2C3-52F0330BF093}" presName="parentTextArrow" presStyleLbl="node1" presStyleIdx="1" presStyleCnt="3"/>
      <dgm:spPr/>
      <dgm:t>
        <a:bodyPr/>
        <a:lstStyle/>
        <a:p>
          <a:endParaRPr lang="fr-FR"/>
        </a:p>
      </dgm:t>
    </dgm:pt>
    <dgm:pt modelId="{D24CEFEF-0BCE-4812-AFBA-8F25FAE01FDD}" type="pres">
      <dgm:prSet presAssocID="{1ADF8A00-C571-4F5B-B2C3-52F0330BF093}" presName="arrow" presStyleLbl="node1" presStyleIdx="2" presStyleCnt="3"/>
      <dgm:spPr/>
      <dgm:t>
        <a:bodyPr/>
        <a:lstStyle/>
        <a:p>
          <a:endParaRPr lang="fr-FR"/>
        </a:p>
      </dgm:t>
    </dgm:pt>
    <dgm:pt modelId="{5FD7131E-EB12-4941-9ADB-0456C9DB0A8E}" type="pres">
      <dgm:prSet presAssocID="{1ADF8A00-C571-4F5B-B2C3-52F0330BF093}" presName="descendantArrow" presStyleCnt="0"/>
      <dgm:spPr/>
      <dgm:t>
        <a:bodyPr/>
        <a:lstStyle/>
        <a:p>
          <a:endParaRPr lang="fr-FR"/>
        </a:p>
      </dgm:t>
    </dgm:pt>
    <dgm:pt modelId="{51244614-2C87-4CC7-AE8E-5CB3F21620AA}" type="pres">
      <dgm:prSet presAssocID="{1829EC3D-695B-45E4-AD94-5E3226FD7925}" presName="childTextArrow" presStyleLbl="fgAccFollowNode1" presStyleIdx="5" presStyleCnt="8" custScaleY="170935">
        <dgm:presLayoutVars>
          <dgm:bulletEnabled val="1"/>
        </dgm:presLayoutVars>
      </dgm:prSet>
      <dgm:spPr/>
      <dgm:t>
        <a:bodyPr/>
        <a:lstStyle/>
        <a:p>
          <a:endParaRPr lang="fr-FR"/>
        </a:p>
      </dgm:t>
    </dgm:pt>
    <dgm:pt modelId="{C315FEE9-A1D0-4445-8C84-67AEB3A425D8}" type="pres">
      <dgm:prSet presAssocID="{7BA49B11-1AEB-4C3E-80D9-C5605EFCCF8D}" presName="childTextArrow" presStyleLbl="fgAccFollowNode1" presStyleIdx="6" presStyleCnt="8" custScaleY="175682">
        <dgm:presLayoutVars>
          <dgm:bulletEnabled val="1"/>
        </dgm:presLayoutVars>
      </dgm:prSet>
      <dgm:spPr/>
      <dgm:t>
        <a:bodyPr/>
        <a:lstStyle/>
        <a:p>
          <a:endParaRPr lang="fr-FR"/>
        </a:p>
      </dgm:t>
    </dgm:pt>
    <dgm:pt modelId="{A0848A8F-A8A0-40D6-8E09-C9A1BA10BD7A}" type="pres">
      <dgm:prSet presAssocID="{481C48D3-C6E6-434A-A052-74BDEA1C6763}" presName="childTextArrow" presStyleLbl="fgAccFollowNode1" presStyleIdx="7" presStyleCnt="8" custScaleY="174509">
        <dgm:presLayoutVars>
          <dgm:bulletEnabled val="1"/>
        </dgm:presLayoutVars>
      </dgm:prSet>
      <dgm:spPr/>
      <dgm:t>
        <a:bodyPr/>
        <a:lstStyle/>
        <a:p>
          <a:endParaRPr lang="fr-FR"/>
        </a:p>
      </dgm:t>
    </dgm:pt>
  </dgm:ptLst>
  <dgm:cxnLst>
    <dgm:cxn modelId="{A12CBDB3-65BC-4684-9C26-DA8AD13A8043}" srcId="{24B17213-31DC-49FB-A54E-DA0E3EF0987C}" destId="{D599D065-38F0-44C5-8FE5-BB446EA361F2}" srcOrd="1" destOrd="0" parTransId="{D81982E9-52C3-4F5D-AD6F-AEAF84A2685A}" sibTransId="{85462DF9-50A1-4180-92A7-BC7673ADA879}"/>
    <dgm:cxn modelId="{7E30B72D-E273-4987-B3CD-635A4CDD22CA}" srcId="{1ADF8A00-C571-4F5B-B2C3-52F0330BF093}" destId="{481C48D3-C6E6-434A-A052-74BDEA1C6763}" srcOrd="2" destOrd="0" parTransId="{67270C2E-3896-4BB9-975A-845912C3C6AC}" sibTransId="{5BCD1706-AEF2-45CC-B7D9-22E0793150EE}"/>
    <dgm:cxn modelId="{C1A9039D-DC92-4A93-8DAF-E48ACA269F26}" type="presOf" srcId="{87CAFBBC-0545-4F5E-ABF6-28354E728CB3}" destId="{8C22F7BF-4D70-4942-8924-ECD69FBABCE5}" srcOrd="0" destOrd="0" presId="urn:microsoft.com/office/officeart/2005/8/layout/process4"/>
    <dgm:cxn modelId="{449D9C6C-5E12-4C26-ACB8-438C3C6BE4A1}" srcId="{D599D065-38F0-44C5-8FE5-BB446EA361F2}" destId="{87CAFBBC-0545-4F5E-ABF6-28354E728CB3}" srcOrd="1" destOrd="0" parTransId="{CF90EE8C-50AA-4908-A1FE-2CE5D0DC2D03}" sibTransId="{1C634DD8-5C01-417C-9F33-844BD82F8696}"/>
    <dgm:cxn modelId="{3B78D0F5-71B6-4DCA-8BA6-B1F4E47FC2A7}" type="presOf" srcId="{D599D065-38F0-44C5-8FE5-BB446EA361F2}" destId="{E39A8725-E797-495C-AB87-7B1F8A2DAF4F}" srcOrd="1" destOrd="0" presId="urn:microsoft.com/office/officeart/2005/8/layout/process4"/>
    <dgm:cxn modelId="{9C44A17C-ECD8-40DE-B378-0CBDE444AA93}" type="presOf" srcId="{64153037-AAE6-4E88-B0AC-6730934AD31A}" destId="{5E809CB6-7338-4578-A20E-1FD9A96EAD1B}" srcOrd="0" destOrd="0" presId="urn:microsoft.com/office/officeart/2005/8/layout/process4"/>
    <dgm:cxn modelId="{9E2D981A-F1B9-481B-A043-20C50E3AF3A5}" type="presOf" srcId="{481C48D3-C6E6-434A-A052-74BDEA1C6763}" destId="{A0848A8F-A8A0-40D6-8E09-C9A1BA10BD7A}" srcOrd="0" destOrd="0" presId="urn:microsoft.com/office/officeart/2005/8/layout/process4"/>
    <dgm:cxn modelId="{552D1E5A-529A-474D-B9C3-DA0F664345B4}" srcId="{D599D065-38F0-44C5-8FE5-BB446EA361F2}" destId="{52B645F7-17F0-4636-900F-A87C136CE09A}" srcOrd="2" destOrd="0" parTransId="{E3D90117-C892-4281-972F-419F6F50A15F}" sibTransId="{109F23C3-86EA-46EA-BECB-3FD69CE72DD0}"/>
    <dgm:cxn modelId="{518DBB24-FDF5-426A-827F-E5E3F72DFF94}" srcId="{24B17213-31DC-49FB-A54E-DA0E3EF0987C}" destId="{8BAC5C27-E06F-43A0-B084-6FD45B834268}" srcOrd="2" destOrd="0" parTransId="{5114BC2D-2410-40DA-8D57-4B126D6C28C5}" sibTransId="{795938A5-8D61-41FF-B267-B2BFB35996FA}"/>
    <dgm:cxn modelId="{1908D8F6-A3B2-4FBF-968D-5E9A5408C9DF}" type="presOf" srcId="{1ADF8A00-C571-4F5B-B2C3-52F0330BF093}" destId="{3DD26058-14B7-4322-8D25-2A75C990A980}" srcOrd="0" destOrd="0" presId="urn:microsoft.com/office/officeart/2005/8/layout/process4"/>
    <dgm:cxn modelId="{C2F50E8E-491C-48FA-AE66-1A18C592202B}" type="presOf" srcId="{7BA49B11-1AEB-4C3E-80D9-C5605EFCCF8D}" destId="{C315FEE9-A1D0-4445-8C84-67AEB3A425D8}" srcOrd="0" destOrd="0" presId="urn:microsoft.com/office/officeart/2005/8/layout/process4"/>
    <dgm:cxn modelId="{EB3425BD-0998-46F0-B53D-99B97D196CE9}" type="presOf" srcId="{8BAC5C27-E06F-43A0-B084-6FD45B834268}" destId="{871E239C-0A68-4ED2-BC00-E01690DF69F3}" srcOrd="0" destOrd="0" presId="urn:microsoft.com/office/officeart/2005/8/layout/process4"/>
    <dgm:cxn modelId="{0AE76118-1720-4107-B127-A273CABE5099}" srcId="{8BAC5C27-E06F-43A0-B084-6FD45B834268}" destId="{47318DF4-40A9-4894-B487-D2FF2DA2D883}" srcOrd="1" destOrd="0" parTransId="{F52BBC40-3CE7-4EE7-A296-A9230046296A}" sibTransId="{1525D2E9-7FF7-45EB-A079-195334D462A4}"/>
    <dgm:cxn modelId="{C9EB9862-FE13-4B6E-BB08-4A715FB07A55}" srcId="{8BAC5C27-E06F-43A0-B084-6FD45B834268}" destId="{64153037-AAE6-4E88-B0AC-6730934AD31A}" srcOrd="0" destOrd="0" parTransId="{91F352C0-D241-4D73-AD9B-90A9D740F374}" sibTransId="{994D1087-7989-4434-A976-47EDBB81B275}"/>
    <dgm:cxn modelId="{554A2B2F-9BCD-4DFC-8660-C99E1AD60811}" type="presOf" srcId="{52B645F7-17F0-4636-900F-A87C136CE09A}" destId="{9D543A77-DD2A-4853-B42C-0500C88A51CC}" srcOrd="0" destOrd="0" presId="urn:microsoft.com/office/officeart/2005/8/layout/process4"/>
    <dgm:cxn modelId="{61BD0F4F-C31C-42E0-9F92-B174C1748440}" type="presOf" srcId="{47318DF4-40A9-4894-B487-D2FF2DA2D883}" destId="{4CD0009F-6108-4632-8C47-A8E526BDE647}" srcOrd="0" destOrd="0" presId="urn:microsoft.com/office/officeart/2005/8/layout/process4"/>
    <dgm:cxn modelId="{3765C8FB-ADDB-4330-96DC-949A4427FFC0}" type="presOf" srcId="{9C8BDD4D-1723-42D0-A473-4E064E05B00B}" destId="{EF7A200A-9ED7-452C-9196-ECA2509EBE6C}" srcOrd="0" destOrd="0" presId="urn:microsoft.com/office/officeart/2005/8/layout/process4"/>
    <dgm:cxn modelId="{25F955BA-D71A-492C-B441-57E32B7D88CF}" type="presOf" srcId="{1829EC3D-695B-45E4-AD94-5E3226FD7925}" destId="{51244614-2C87-4CC7-AE8E-5CB3F21620AA}" srcOrd="0" destOrd="0" presId="urn:microsoft.com/office/officeart/2005/8/layout/process4"/>
    <dgm:cxn modelId="{6F1BC737-515B-4030-967A-2519109EABF5}" type="presOf" srcId="{D599D065-38F0-44C5-8FE5-BB446EA361F2}" destId="{D629F32E-223A-4487-829A-B8772AFFF6AE}" srcOrd="0" destOrd="0" presId="urn:microsoft.com/office/officeart/2005/8/layout/process4"/>
    <dgm:cxn modelId="{000BD95F-688C-4380-B662-3AF25BED2A62}" type="presOf" srcId="{24B17213-31DC-49FB-A54E-DA0E3EF0987C}" destId="{8736B232-58A7-47BE-AD99-F24268A59B0E}" srcOrd="0" destOrd="0" presId="urn:microsoft.com/office/officeart/2005/8/layout/process4"/>
    <dgm:cxn modelId="{71CB9119-7C90-4FE8-83DC-E54854DEB52D}" srcId="{1ADF8A00-C571-4F5B-B2C3-52F0330BF093}" destId="{1829EC3D-695B-45E4-AD94-5E3226FD7925}" srcOrd="0" destOrd="0" parTransId="{79BF3A95-2341-4935-9E2E-D45B91F2EDBB}" sibTransId="{4D18773E-F0BC-479E-A293-1896854EE075}"/>
    <dgm:cxn modelId="{30AB73E2-17F9-4C77-9ACE-57F8AA399395}" type="presOf" srcId="{8BAC5C27-E06F-43A0-B084-6FD45B834268}" destId="{E54C0231-4483-4A92-A706-1C6C643B95A8}" srcOrd="1" destOrd="0" presId="urn:microsoft.com/office/officeart/2005/8/layout/process4"/>
    <dgm:cxn modelId="{A7A1C43B-D5AA-456A-95F4-1BC2F5667C2E}" type="presOf" srcId="{1ADF8A00-C571-4F5B-B2C3-52F0330BF093}" destId="{D24CEFEF-0BCE-4812-AFBA-8F25FAE01FDD}" srcOrd="1" destOrd="0" presId="urn:microsoft.com/office/officeart/2005/8/layout/process4"/>
    <dgm:cxn modelId="{CF7670FD-C120-4C0B-AF48-458C198A0364}" srcId="{24B17213-31DC-49FB-A54E-DA0E3EF0987C}" destId="{1ADF8A00-C571-4F5B-B2C3-52F0330BF093}" srcOrd="0" destOrd="0" parTransId="{DE24735C-6902-4FE2-BC68-A22674D89A46}" sibTransId="{B064553E-D278-42E3-B187-C2B34C784918}"/>
    <dgm:cxn modelId="{29087AB2-78DE-408D-A5EE-DCDFF0841A22}" srcId="{1ADF8A00-C571-4F5B-B2C3-52F0330BF093}" destId="{7BA49B11-1AEB-4C3E-80D9-C5605EFCCF8D}" srcOrd="1" destOrd="0" parTransId="{CB417C8E-6DFE-4E69-A7E7-B25A1A4C3BE9}" sibTransId="{1368393E-F8A3-46C6-9DEA-D7C86DFD0766}"/>
    <dgm:cxn modelId="{3EBE95F7-AA7F-450B-8CF4-3710549F0A88}" srcId="{D599D065-38F0-44C5-8FE5-BB446EA361F2}" destId="{9C8BDD4D-1723-42D0-A473-4E064E05B00B}" srcOrd="0" destOrd="0" parTransId="{2056B959-F5DB-4330-9F6A-AFEE278458DC}" sibTransId="{204C1C4A-9CFD-410E-B782-B40C51535AF9}"/>
    <dgm:cxn modelId="{F5A4266D-2663-4394-BDDF-9F7AD9C7919F}" type="presParOf" srcId="{8736B232-58A7-47BE-AD99-F24268A59B0E}" destId="{9212F30B-0567-4887-91B5-05117D00A301}" srcOrd="0" destOrd="0" presId="urn:microsoft.com/office/officeart/2005/8/layout/process4"/>
    <dgm:cxn modelId="{9F24A9AD-DEAE-4664-A567-4A4678A58EEF}" type="presParOf" srcId="{9212F30B-0567-4887-91B5-05117D00A301}" destId="{871E239C-0A68-4ED2-BC00-E01690DF69F3}" srcOrd="0" destOrd="0" presId="urn:microsoft.com/office/officeart/2005/8/layout/process4"/>
    <dgm:cxn modelId="{A15EFD13-EF38-41D4-9FA5-8921F89546EE}" type="presParOf" srcId="{9212F30B-0567-4887-91B5-05117D00A301}" destId="{E54C0231-4483-4A92-A706-1C6C643B95A8}" srcOrd="1" destOrd="0" presId="urn:microsoft.com/office/officeart/2005/8/layout/process4"/>
    <dgm:cxn modelId="{5417CD3C-27E3-4AB1-8013-AE443AD3AEC5}" type="presParOf" srcId="{9212F30B-0567-4887-91B5-05117D00A301}" destId="{340ED24D-4A31-4246-85BA-B9D1AEFE7B20}" srcOrd="2" destOrd="0" presId="urn:microsoft.com/office/officeart/2005/8/layout/process4"/>
    <dgm:cxn modelId="{AE7B1EE5-4221-4505-8EA8-2D762779E6AC}" type="presParOf" srcId="{340ED24D-4A31-4246-85BA-B9D1AEFE7B20}" destId="{5E809CB6-7338-4578-A20E-1FD9A96EAD1B}" srcOrd="0" destOrd="0" presId="urn:microsoft.com/office/officeart/2005/8/layout/process4"/>
    <dgm:cxn modelId="{338F271F-0503-4F46-92B0-1368CBA382AF}" type="presParOf" srcId="{340ED24D-4A31-4246-85BA-B9D1AEFE7B20}" destId="{4CD0009F-6108-4632-8C47-A8E526BDE647}" srcOrd="1" destOrd="0" presId="urn:microsoft.com/office/officeart/2005/8/layout/process4"/>
    <dgm:cxn modelId="{75FCF0B4-2D75-4FAF-877E-436732AE6D9D}" type="presParOf" srcId="{8736B232-58A7-47BE-AD99-F24268A59B0E}" destId="{ABFFD7C8-D5FC-4003-A4B5-BDF3C2826F4A}" srcOrd="1" destOrd="0" presId="urn:microsoft.com/office/officeart/2005/8/layout/process4"/>
    <dgm:cxn modelId="{5E7292C2-6A71-4407-8994-EB8AC786AAE1}" type="presParOf" srcId="{8736B232-58A7-47BE-AD99-F24268A59B0E}" destId="{16F4CF5A-393C-4A43-BA12-49A69D0B2C60}" srcOrd="2" destOrd="0" presId="urn:microsoft.com/office/officeart/2005/8/layout/process4"/>
    <dgm:cxn modelId="{5A2D3117-5CC9-4251-A854-BAB5070CB7D1}" type="presParOf" srcId="{16F4CF5A-393C-4A43-BA12-49A69D0B2C60}" destId="{D629F32E-223A-4487-829A-B8772AFFF6AE}" srcOrd="0" destOrd="0" presId="urn:microsoft.com/office/officeart/2005/8/layout/process4"/>
    <dgm:cxn modelId="{D470AB51-674C-4076-AB9C-9B6FF67AD4F0}" type="presParOf" srcId="{16F4CF5A-393C-4A43-BA12-49A69D0B2C60}" destId="{E39A8725-E797-495C-AB87-7B1F8A2DAF4F}" srcOrd="1" destOrd="0" presId="urn:microsoft.com/office/officeart/2005/8/layout/process4"/>
    <dgm:cxn modelId="{75B128CC-0EF2-4FF1-86DE-28C56E393DED}" type="presParOf" srcId="{16F4CF5A-393C-4A43-BA12-49A69D0B2C60}" destId="{439EAD41-1267-426D-A011-E1135BE0F4D0}" srcOrd="2" destOrd="0" presId="urn:microsoft.com/office/officeart/2005/8/layout/process4"/>
    <dgm:cxn modelId="{BD327B1C-A040-4EC4-A467-1E86BFDEEAAA}" type="presParOf" srcId="{439EAD41-1267-426D-A011-E1135BE0F4D0}" destId="{EF7A200A-9ED7-452C-9196-ECA2509EBE6C}" srcOrd="0" destOrd="0" presId="urn:microsoft.com/office/officeart/2005/8/layout/process4"/>
    <dgm:cxn modelId="{CE3A4EEF-C8C0-4F63-B750-ECDF15F9103B}" type="presParOf" srcId="{439EAD41-1267-426D-A011-E1135BE0F4D0}" destId="{8C22F7BF-4D70-4942-8924-ECD69FBABCE5}" srcOrd="1" destOrd="0" presId="urn:microsoft.com/office/officeart/2005/8/layout/process4"/>
    <dgm:cxn modelId="{123B1B5B-F049-4D5C-B01C-F67038860D71}" type="presParOf" srcId="{439EAD41-1267-426D-A011-E1135BE0F4D0}" destId="{9D543A77-DD2A-4853-B42C-0500C88A51CC}" srcOrd="2" destOrd="0" presId="urn:microsoft.com/office/officeart/2005/8/layout/process4"/>
    <dgm:cxn modelId="{AD345593-2285-43AA-8271-54259A0B644E}" type="presParOf" srcId="{8736B232-58A7-47BE-AD99-F24268A59B0E}" destId="{FD635E35-6C16-4122-AB2D-6528188C85E6}" srcOrd="3" destOrd="0" presId="urn:microsoft.com/office/officeart/2005/8/layout/process4"/>
    <dgm:cxn modelId="{4103276A-E245-41FB-9348-760F2A099D95}" type="presParOf" srcId="{8736B232-58A7-47BE-AD99-F24268A59B0E}" destId="{009E48D5-6A4B-4CC2-8322-EBF723F75EA8}" srcOrd="4" destOrd="0" presId="urn:microsoft.com/office/officeart/2005/8/layout/process4"/>
    <dgm:cxn modelId="{42DC4EED-B6C6-494E-8A11-7BD650DA4E1F}" type="presParOf" srcId="{009E48D5-6A4B-4CC2-8322-EBF723F75EA8}" destId="{3DD26058-14B7-4322-8D25-2A75C990A980}" srcOrd="0" destOrd="0" presId="urn:microsoft.com/office/officeart/2005/8/layout/process4"/>
    <dgm:cxn modelId="{8AD25D78-118C-4A8F-9124-0CDC87338E70}" type="presParOf" srcId="{009E48D5-6A4B-4CC2-8322-EBF723F75EA8}" destId="{D24CEFEF-0BCE-4812-AFBA-8F25FAE01FDD}" srcOrd="1" destOrd="0" presId="urn:microsoft.com/office/officeart/2005/8/layout/process4"/>
    <dgm:cxn modelId="{0226A5CA-3810-427F-80F5-E11A6ED0E649}" type="presParOf" srcId="{009E48D5-6A4B-4CC2-8322-EBF723F75EA8}" destId="{5FD7131E-EB12-4941-9ADB-0456C9DB0A8E}" srcOrd="2" destOrd="0" presId="urn:microsoft.com/office/officeart/2005/8/layout/process4"/>
    <dgm:cxn modelId="{31002E7C-510F-424B-9154-7AB0095D7A17}" type="presParOf" srcId="{5FD7131E-EB12-4941-9ADB-0456C9DB0A8E}" destId="{51244614-2C87-4CC7-AE8E-5CB3F21620AA}" srcOrd="0" destOrd="0" presId="urn:microsoft.com/office/officeart/2005/8/layout/process4"/>
    <dgm:cxn modelId="{ACCCADE0-648C-4EED-99DD-9A855466823B}" type="presParOf" srcId="{5FD7131E-EB12-4941-9ADB-0456C9DB0A8E}" destId="{C315FEE9-A1D0-4445-8C84-67AEB3A425D8}" srcOrd="1" destOrd="0" presId="urn:microsoft.com/office/officeart/2005/8/layout/process4"/>
    <dgm:cxn modelId="{A7098429-C573-4165-B374-D5CFF578AE89}" type="presParOf" srcId="{5FD7131E-EB12-4941-9ADB-0456C9DB0A8E}" destId="{A0848A8F-A8A0-40D6-8E09-C9A1BA10BD7A}" srcOrd="2"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563A2C-5BBD-4DBD-B944-2F46073F6DF3}" type="doc">
      <dgm:prSet loTypeId="urn:microsoft.com/office/officeart/2005/8/layout/arrow6" loCatId="process" qsTypeId="urn:microsoft.com/office/officeart/2005/8/quickstyle/simple1" qsCatId="simple" csTypeId="urn:microsoft.com/office/officeart/2005/8/colors/accent1_2" csCatId="accent1" phldr="1"/>
      <dgm:spPr/>
      <dgm:t>
        <a:bodyPr/>
        <a:lstStyle/>
        <a:p>
          <a:endParaRPr lang="fr-FR"/>
        </a:p>
      </dgm:t>
    </dgm:pt>
    <dgm:pt modelId="{15F11382-AFB4-4B3F-A5F1-E3444B688EC3}">
      <dgm:prSet phldrT="[Texte]" custT="1"/>
      <dgm:spPr/>
      <dgm:t>
        <a:bodyPr/>
        <a:lstStyle/>
        <a:p>
          <a:pPr algn="just"/>
          <a:r>
            <a:rPr lang="fr-FR" sz="1300" b="1" dirty="0" smtClean="0">
              <a:solidFill>
                <a:schemeClr val="bg1"/>
              </a:solidFill>
            </a:rPr>
            <a:t>Provenant de sources diverses : les observatoires locaux et régionaux fournis par l’ARS IDF (délégation des Yvelines), le Centre Hospitalier Théophile Roussel, les établissements médico-sociaux, la CPAM, la MDPH, l’INSEE, la CAF, Inserm, SNIIRAM,…</a:t>
          </a:r>
          <a:r>
            <a:rPr lang="fr-FR" sz="1300" b="1" dirty="0" smtClean="0">
              <a:solidFill>
                <a:schemeClr val="tx1"/>
              </a:solidFill>
            </a:rPr>
            <a:t/>
          </a:r>
          <a:br>
            <a:rPr lang="fr-FR" sz="1300" b="1" dirty="0" smtClean="0">
              <a:solidFill>
                <a:schemeClr val="tx1"/>
              </a:solidFill>
            </a:rPr>
          </a:br>
          <a:endParaRPr lang="fr-FR" sz="1300" b="1" dirty="0">
            <a:solidFill>
              <a:schemeClr val="tx1"/>
            </a:solidFill>
          </a:endParaRPr>
        </a:p>
      </dgm:t>
    </dgm:pt>
    <dgm:pt modelId="{2FE2A80D-98C7-4314-8AEA-00A9674A1204}" type="parTrans" cxnId="{9D6BB948-267E-4D1D-BF9C-8E4FD7829A7D}">
      <dgm:prSet/>
      <dgm:spPr/>
      <dgm:t>
        <a:bodyPr/>
        <a:lstStyle/>
        <a:p>
          <a:endParaRPr lang="fr-FR"/>
        </a:p>
      </dgm:t>
    </dgm:pt>
    <dgm:pt modelId="{D06E1845-D1DE-4953-970C-4CC99BE59052}" type="sibTrans" cxnId="{9D6BB948-267E-4D1D-BF9C-8E4FD7829A7D}">
      <dgm:prSet/>
      <dgm:spPr/>
      <dgm:t>
        <a:bodyPr/>
        <a:lstStyle/>
        <a:p>
          <a:endParaRPr lang="fr-FR"/>
        </a:p>
      </dgm:t>
    </dgm:pt>
    <dgm:pt modelId="{79EC3D3D-88DA-4331-A823-1B5DC36CF9CF}">
      <dgm:prSet phldrT="[Texte]" custT="1"/>
      <dgm:spPr>
        <a:solidFill>
          <a:schemeClr val="accent3">
            <a:lumMod val="40000"/>
            <a:lumOff val="60000"/>
          </a:schemeClr>
        </a:solidFill>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fr-FR" sz="1450" b="1" dirty="0" smtClean="0">
              <a:solidFill>
                <a:schemeClr val="bg1"/>
              </a:solidFill>
            </a:rPr>
            <a:t>Résultat  d’observations et d’échanges avec les professionnels du territoire et la population locale dans le cadre d’entretiens, de groupes de travail, de discussions informelles ou durant les COPIL…</a:t>
          </a:r>
          <a:endParaRPr lang="fr-FR" sz="1450" b="1" dirty="0">
            <a:solidFill>
              <a:schemeClr val="bg1"/>
            </a:solidFill>
          </a:endParaRPr>
        </a:p>
      </dgm:t>
    </dgm:pt>
    <dgm:pt modelId="{4BEA59A6-8232-423C-913F-FAFA350C3499}" type="parTrans" cxnId="{DA29CB40-DE5B-4D63-9C0D-84E323F80B26}">
      <dgm:prSet/>
      <dgm:spPr/>
      <dgm:t>
        <a:bodyPr/>
        <a:lstStyle/>
        <a:p>
          <a:endParaRPr lang="fr-FR"/>
        </a:p>
      </dgm:t>
    </dgm:pt>
    <dgm:pt modelId="{CDE8DACE-2C07-406B-9A04-052D336CB2AB}" type="sibTrans" cxnId="{DA29CB40-DE5B-4D63-9C0D-84E323F80B26}">
      <dgm:prSet/>
      <dgm:spPr/>
      <dgm:t>
        <a:bodyPr/>
        <a:lstStyle/>
        <a:p>
          <a:endParaRPr lang="fr-FR"/>
        </a:p>
      </dgm:t>
    </dgm:pt>
    <dgm:pt modelId="{75EB8E65-0997-48F4-96BA-C469561C9E7A}" type="pres">
      <dgm:prSet presAssocID="{13563A2C-5BBD-4DBD-B944-2F46073F6DF3}" presName="compositeShape" presStyleCnt="0">
        <dgm:presLayoutVars>
          <dgm:chMax val="2"/>
          <dgm:dir/>
          <dgm:resizeHandles val="exact"/>
        </dgm:presLayoutVars>
      </dgm:prSet>
      <dgm:spPr/>
      <dgm:t>
        <a:bodyPr/>
        <a:lstStyle/>
        <a:p>
          <a:endParaRPr lang="fr-FR"/>
        </a:p>
      </dgm:t>
    </dgm:pt>
    <dgm:pt modelId="{D014B215-452A-4C05-93ED-804712BDA6ED}" type="pres">
      <dgm:prSet presAssocID="{13563A2C-5BBD-4DBD-B944-2F46073F6DF3}" presName="ribbon" presStyleLbl="node1" presStyleIdx="0" presStyleCnt="1" custScaleX="108746" custScaleY="99224" custLinFactNeighborX="542" custLinFactNeighborY="678"/>
      <dgm:spPr>
        <a:solidFill>
          <a:schemeClr val="accent5">
            <a:lumMod val="75000"/>
          </a:schemeClr>
        </a:solidFill>
        <a:ln w="19050">
          <a:solidFill>
            <a:schemeClr val="tx1"/>
          </a:solidFill>
        </a:ln>
      </dgm:spPr>
    </dgm:pt>
    <dgm:pt modelId="{A55D60BF-1C33-4353-8BD6-7A9218F2BBF0}" type="pres">
      <dgm:prSet presAssocID="{13563A2C-5BBD-4DBD-B944-2F46073F6DF3}" presName="leftArrowText" presStyleLbl="node1" presStyleIdx="0" presStyleCnt="1" custScaleX="118488" custScaleY="193167" custLinFactNeighborX="-12569" custLinFactNeighborY="10586">
        <dgm:presLayoutVars>
          <dgm:chMax val="0"/>
          <dgm:bulletEnabled val="1"/>
        </dgm:presLayoutVars>
      </dgm:prSet>
      <dgm:spPr/>
      <dgm:t>
        <a:bodyPr/>
        <a:lstStyle/>
        <a:p>
          <a:endParaRPr lang="fr-FR"/>
        </a:p>
      </dgm:t>
    </dgm:pt>
    <dgm:pt modelId="{85953EE0-B6F5-4711-BC8B-EE4008B309F8}" type="pres">
      <dgm:prSet presAssocID="{13563A2C-5BBD-4DBD-B944-2F46073F6DF3}" presName="rightArrowText" presStyleLbl="node1" presStyleIdx="0" presStyleCnt="1" custScaleX="110508" custLinFactNeighborX="8650" custLinFactNeighborY="716">
        <dgm:presLayoutVars>
          <dgm:chMax val="0"/>
          <dgm:bulletEnabled val="1"/>
        </dgm:presLayoutVars>
      </dgm:prSet>
      <dgm:spPr/>
      <dgm:t>
        <a:bodyPr/>
        <a:lstStyle/>
        <a:p>
          <a:endParaRPr lang="fr-FR"/>
        </a:p>
      </dgm:t>
    </dgm:pt>
  </dgm:ptLst>
  <dgm:cxnLst>
    <dgm:cxn modelId="{9D6BB948-267E-4D1D-BF9C-8E4FD7829A7D}" srcId="{13563A2C-5BBD-4DBD-B944-2F46073F6DF3}" destId="{15F11382-AFB4-4B3F-A5F1-E3444B688EC3}" srcOrd="0" destOrd="0" parTransId="{2FE2A80D-98C7-4314-8AEA-00A9674A1204}" sibTransId="{D06E1845-D1DE-4953-970C-4CC99BE59052}"/>
    <dgm:cxn modelId="{DA29CB40-DE5B-4D63-9C0D-84E323F80B26}" srcId="{13563A2C-5BBD-4DBD-B944-2F46073F6DF3}" destId="{79EC3D3D-88DA-4331-A823-1B5DC36CF9CF}" srcOrd="1" destOrd="0" parTransId="{4BEA59A6-8232-423C-913F-FAFA350C3499}" sibTransId="{CDE8DACE-2C07-406B-9A04-052D336CB2AB}"/>
    <dgm:cxn modelId="{6CA39992-F622-43C9-BB81-ED7FAB23C63F}" type="presOf" srcId="{79EC3D3D-88DA-4331-A823-1B5DC36CF9CF}" destId="{85953EE0-B6F5-4711-BC8B-EE4008B309F8}" srcOrd="0" destOrd="0" presId="urn:microsoft.com/office/officeart/2005/8/layout/arrow6"/>
    <dgm:cxn modelId="{EA6AD09F-4770-4DBF-8C3F-829F24A7EFA7}" type="presOf" srcId="{13563A2C-5BBD-4DBD-B944-2F46073F6DF3}" destId="{75EB8E65-0997-48F4-96BA-C469561C9E7A}" srcOrd="0" destOrd="0" presId="urn:microsoft.com/office/officeart/2005/8/layout/arrow6"/>
    <dgm:cxn modelId="{9DF37CF5-A0D9-42E7-B0F1-E4282F572A78}" type="presOf" srcId="{15F11382-AFB4-4B3F-A5F1-E3444B688EC3}" destId="{A55D60BF-1C33-4353-8BD6-7A9218F2BBF0}" srcOrd="0" destOrd="0" presId="urn:microsoft.com/office/officeart/2005/8/layout/arrow6"/>
    <dgm:cxn modelId="{47956678-3654-4150-8204-E35153A40952}" type="presParOf" srcId="{75EB8E65-0997-48F4-96BA-C469561C9E7A}" destId="{D014B215-452A-4C05-93ED-804712BDA6ED}" srcOrd="0" destOrd="0" presId="urn:microsoft.com/office/officeart/2005/8/layout/arrow6"/>
    <dgm:cxn modelId="{340CF5BA-C60F-49C9-84C8-D45F0DF7183B}" type="presParOf" srcId="{75EB8E65-0997-48F4-96BA-C469561C9E7A}" destId="{A55D60BF-1C33-4353-8BD6-7A9218F2BBF0}" srcOrd="1" destOrd="0" presId="urn:microsoft.com/office/officeart/2005/8/layout/arrow6"/>
    <dgm:cxn modelId="{4AB4B649-5D48-4DB4-9D8D-400E74A6D874}" type="presParOf" srcId="{75EB8E65-0997-48F4-96BA-C469561C9E7A}" destId="{85953EE0-B6F5-4711-BC8B-EE4008B309F8}" srcOrd="2" destOrd="0" presId="urn:microsoft.com/office/officeart/2005/8/layout/arrow6"/>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1.1.1   : </a:t>
          </a:r>
          <a:r>
            <a:rPr lang="fr-FR" sz="1300" dirty="0" smtClean="0">
              <a:effectLst/>
              <a:latin typeface="Book Antiqua" panose="02040602050305030304" pitchFamily="18" charset="0"/>
              <a:ea typeface="Calibri" panose="020F0502020204030204" pitchFamily="34" charset="0"/>
            </a:rPr>
            <a:t>Mise en place  de la téléconsultation et de la télé expertise au CMS</a:t>
          </a:r>
          <a:endParaRPr lang="fr-FR" sz="130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19AC924D-9DE6-467B-B712-C4E13FEBEF0C}">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l"/>
          <a:r>
            <a:rPr lang="fr-FR" sz="1400" b="1" dirty="0" smtClean="0">
              <a:latin typeface="Book Antiqua" panose="02040602050305030304" pitchFamily="18" charset="0"/>
            </a:rPr>
            <a:t>FA </a:t>
          </a:r>
          <a:r>
            <a:rPr lang="fr-FR" sz="1400" b="1" dirty="0">
              <a:latin typeface="Book Antiqua" panose="02040602050305030304" pitchFamily="18" charset="0"/>
            </a:rPr>
            <a:t>1.1.2 </a:t>
          </a:r>
          <a:r>
            <a:rPr lang="fr-FR" sz="1400" b="1" dirty="0" smtClean="0">
              <a:latin typeface="Book Antiqua" panose="02040602050305030304" pitchFamily="18" charset="0"/>
            </a:rPr>
            <a:t>: </a:t>
          </a:r>
          <a:r>
            <a:rPr lang="fr-FR" sz="1400" b="0" dirty="0" smtClean="0">
              <a:latin typeface="Book Antiqua" panose="02040602050305030304" pitchFamily="18" charset="0"/>
            </a:rPr>
            <a:t>Poursuite de la maîtrise de stage au CMS</a:t>
          </a:r>
          <a:endParaRPr lang="fr-FR" sz="1300" b="0" dirty="0">
            <a:latin typeface="Book Antiqua" panose="02040602050305030304" pitchFamily="18" charset="0"/>
          </a:endParaRPr>
        </a:p>
      </dgm:t>
    </dgm:pt>
    <dgm:pt modelId="{02A4A8EC-F1C6-4B96-AF55-8D1E0CD2D519}" type="parTrans" cxnId="{CCDC9378-CBDC-4A7A-9DAC-E4CD8B7DCDDE}">
      <dgm:prSet/>
      <dgm:spPr/>
      <dgm:t>
        <a:bodyPr/>
        <a:lstStyle/>
        <a:p>
          <a:endParaRPr lang="fr-FR" sz="2000">
            <a:latin typeface="Book Antiqua" panose="02040602050305030304" pitchFamily="18" charset="0"/>
          </a:endParaRPr>
        </a:p>
      </dgm:t>
    </dgm:pt>
    <dgm:pt modelId="{E8DECE0B-3C00-4118-8ECB-DA689A705840}" type="sibTrans" cxnId="{CCDC9378-CBDC-4A7A-9DAC-E4CD8B7DCDDE}">
      <dgm:prSet custT="1"/>
      <dgm:spPr/>
      <dgm:t>
        <a:bodyPr/>
        <a:lstStyle/>
        <a:p>
          <a:endParaRPr lang="fr-FR" sz="2000">
            <a:latin typeface="Book Antiqua" panose="02040602050305030304" pitchFamily="18" charset="0"/>
          </a:endParaRPr>
        </a:p>
      </dgm:t>
    </dgm:pt>
    <dgm:pt modelId="{AD1699CF-B80B-40AB-A7B1-6DB4BE26A42C}" type="pres">
      <dgm:prSet presAssocID="{E2A88EBA-E7D8-4660-A7F5-860901722066}" presName="Name0" presStyleCnt="0">
        <dgm:presLayoutVars>
          <dgm:dir/>
          <dgm:resizeHandles val="exact"/>
        </dgm:presLayoutVars>
      </dgm:prSet>
      <dgm:spPr/>
      <dgm:t>
        <a:bodyPr/>
        <a:lstStyle/>
        <a:p>
          <a:endParaRPr lang="fr-FR"/>
        </a:p>
      </dgm:t>
    </dgm:pt>
    <dgm:pt modelId="{743A67F7-5FE5-4F88-B33A-D1924004E660}" type="pres">
      <dgm:prSet presAssocID="{96FA1630-9B9B-430E-8C45-20B2DC257D44}" presName="node" presStyleLbl="node1" presStyleIdx="0" presStyleCnt="2" custScaleX="151546" custLinFactNeighborX="-37285" custLinFactNeighborY="8383">
        <dgm:presLayoutVars>
          <dgm:bulletEnabled val="1"/>
        </dgm:presLayoutVars>
      </dgm:prSet>
      <dgm:spPr/>
      <dgm:t>
        <a:bodyPr/>
        <a:lstStyle/>
        <a:p>
          <a:endParaRPr lang="fr-FR"/>
        </a:p>
      </dgm:t>
    </dgm:pt>
    <dgm:pt modelId="{5768DB14-49FA-4F75-B1CB-F465ED72E5EB}" type="pres">
      <dgm:prSet presAssocID="{484661D5-FA27-4AF5-87FF-B47CB8A5EC9E}" presName="sibTrans" presStyleLbl="sibTrans2D1" presStyleIdx="0" presStyleCnt="1"/>
      <dgm:spPr/>
      <dgm:t>
        <a:bodyPr/>
        <a:lstStyle/>
        <a:p>
          <a:endParaRPr lang="fr-FR"/>
        </a:p>
      </dgm:t>
    </dgm:pt>
    <dgm:pt modelId="{66F477F2-846E-4E24-B7DE-F53D3180585D}" type="pres">
      <dgm:prSet presAssocID="{484661D5-FA27-4AF5-87FF-B47CB8A5EC9E}" presName="connectorText" presStyleLbl="sibTrans2D1" presStyleIdx="0" presStyleCnt="1"/>
      <dgm:spPr/>
      <dgm:t>
        <a:bodyPr/>
        <a:lstStyle/>
        <a:p>
          <a:endParaRPr lang="fr-FR"/>
        </a:p>
      </dgm:t>
    </dgm:pt>
    <dgm:pt modelId="{BEC90B8F-B45C-42E1-A5A2-C0A7EDD19BFA}" type="pres">
      <dgm:prSet presAssocID="{19AC924D-9DE6-467B-B712-C4E13FEBEF0C}" presName="node" presStyleLbl="node1" presStyleIdx="1" presStyleCnt="2" custLinFactNeighborX="55382" custLinFactNeighborY="-453">
        <dgm:presLayoutVars>
          <dgm:bulletEnabled val="1"/>
        </dgm:presLayoutVars>
      </dgm:prSet>
      <dgm:spPr/>
      <dgm:t>
        <a:bodyPr/>
        <a:lstStyle/>
        <a:p>
          <a:endParaRPr lang="fr-FR"/>
        </a:p>
      </dgm:t>
    </dgm:pt>
  </dgm:ptLst>
  <dgm:cxnLst>
    <dgm:cxn modelId="{5FF8528D-5DA6-42F7-B843-8E98444B4529}" srcId="{E2A88EBA-E7D8-4660-A7F5-860901722066}" destId="{96FA1630-9B9B-430E-8C45-20B2DC257D44}" srcOrd="0" destOrd="0" parTransId="{DBCA028E-F1AB-4F56-A6FF-00CCAAF8FE72}" sibTransId="{484661D5-FA27-4AF5-87FF-B47CB8A5EC9E}"/>
    <dgm:cxn modelId="{CCDC9378-CBDC-4A7A-9DAC-E4CD8B7DCDDE}" srcId="{E2A88EBA-E7D8-4660-A7F5-860901722066}" destId="{19AC924D-9DE6-467B-B712-C4E13FEBEF0C}" srcOrd="1" destOrd="0" parTransId="{02A4A8EC-F1C6-4B96-AF55-8D1E0CD2D519}" sibTransId="{E8DECE0B-3C00-4118-8ECB-DA689A705840}"/>
    <dgm:cxn modelId="{CDFC79F5-4A3C-4CB9-91E9-9F4F484A21CF}" type="presOf" srcId="{19AC924D-9DE6-467B-B712-C4E13FEBEF0C}" destId="{BEC90B8F-B45C-42E1-A5A2-C0A7EDD19BFA}" srcOrd="0" destOrd="0" presId="urn:microsoft.com/office/officeart/2005/8/layout/process1"/>
    <dgm:cxn modelId="{FAE60AFA-C67D-4D7F-A02E-71348C1CA569}" type="presOf" srcId="{96FA1630-9B9B-430E-8C45-20B2DC257D44}" destId="{743A67F7-5FE5-4F88-B33A-D1924004E660}" srcOrd="0" destOrd="0" presId="urn:microsoft.com/office/officeart/2005/8/layout/process1"/>
    <dgm:cxn modelId="{18A655FB-57A9-44A5-8D17-8213F19F85FA}" type="presOf" srcId="{484661D5-FA27-4AF5-87FF-B47CB8A5EC9E}" destId="{66F477F2-846E-4E24-B7DE-F53D3180585D}" srcOrd="1" destOrd="0" presId="urn:microsoft.com/office/officeart/2005/8/layout/process1"/>
    <dgm:cxn modelId="{7A6292D4-D51D-4C9F-B16F-7E4D4209B2DE}" type="presOf" srcId="{484661D5-FA27-4AF5-87FF-B47CB8A5EC9E}" destId="{5768DB14-49FA-4F75-B1CB-F465ED72E5EB}" srcOrd="0" destOrd="0" presId="urn:microsoft.com/office/officeart/2005/8/layout/process1"/>
    <dgm:cxn modelId="{F43BFEA1-DBF6-4565-87EE-81F847DB78DB}" type="presOf" srcId="{E2A88EBA-E7D8-4660-A7F5-860901722066}" destId="{AD1699CF-B80B-40AB-A7B1-6DB4BE26A42C}" srcOrd="0" destOrd="0" presId="urn:microsoft.com/office/officeart/2005/8/layout/process1"/>
    <dgm:cxn modelId="{1AA5ADEA-4FF9-466C-B84A-665EBAA73F13}" type="presParOf" srcId="{AD1699CF-B80B-40AB-A7B1-6DB4BE26A42C}" destId="{743A67F7-5FE5-4F88-B33A-D1924004E660}" srcOrd="0" destOrd="0" presId="urn:microsoft.com/office/officeart/2005/8/layout/process1"/>
    <dgm:cxn modelId="{0221AD61-63AA-4C1A-9D9B-401A7662DB14}" type="presParOf" srcId="{AD1699CF-B80B-40AB-A7B1-6DB4BE26A42C}" destId="{5768DB14-49FA-4F75-B1CB-F465ED72E5EB}" srcOrd="1" destOrd="0" presId="urn:microsoft.com/office/officeart/2005/8/layout/process1"/>
    <dgm:cxn modelId="{7D422378-E520-4BC7-98BB-39AF24F31A9E}" type="presParOf" srcId="{5768DB14-49FA-4F75-B1CB-F465ED72E5EB}" destId="{66F477F2-846E-4E24-B7DE-F53D3180585D}" srcOrd="0" destOrd="0" presId="urn:microsoft.com/office/officeart/2005/8/layout/process1"/>
    <dgm:cxn modelId="{2949B1EC-8FDC-4D3F-9CB7-12BC76B6D259}" type="presParOf" srcId="{AD1699CF-B80B-40AB-A7B1-6DB4BE26A42C}" destId="{BEC90B8F-B45C-42E1-A5A2-C0A7EDD19BFA}" srcOrd="2" destOrd="0" presId="urn:microsoft.com/office/officeart/2005/8/layout/process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a:t>
          </a:r>
          <a:r>
            <a:rPr lang="fr-FR" sz="1400" b="1" dirty="0">
              <a:latin typeface="Book Antiqua" panose="02040602050305030304" pitchFamily="18" charset="0"/>
            </a:rPr>
            <a:t>1.2.1 </a:t>
          </a:r>
          <a:r>
            <a:rPr lang="fr-FR" sz="1400" b="1" dirty="0" smtClean="0">
              <a:latin typeface="Book Antiqua" panose="02040602050305030304" pitchFamily="18" charset="0"/>
            </a:rPr>
            <a:t>: </a:t>
          </a:r>
          <a:r>
            <a:rPr lang="fr-FR" sz="1400" b="0" i="0" dirty="0" smtClean="0">
              <a:latin typeface="Book Antiqua" panose="02040602050305030304" pitchFamily="18" charset="0"/>
            </a:rPr>
            <a:t>Participation du CMS au déploiement du projet régional </a:t>
          </a:r>
          <a:r>
            <a:rPr lang="fr-FR" sz="1400" b="0" i="0" dirty="0" err="1" smtClean="0">
              <a:latin typeface="Book Antiqua" panose="02040602050305030304" pitchFamily="18" charset="0"/>
            </a:rPr>
            <a:t>Terr</a:t>
          </a:r>
          <a:r>
            <a:rPr lang="fr-FR" sz="1400" b="0" i="0" dirty="0" smtClean="0">
              <a:latin typeface="Book Antiqua" panose="02040602050305030304" pitchFamily="18" charset="0"/>
            </a:rPr>
            <a:t>- </a:t>
          </a:r>
          <a:r>
            <a:rPr lang="fr-FR" sz="1400" b="0" i="0" dirty="0" err="1" smtClean="0">
              <a:latin typeface="Book Antiqua" panose="02040602050305030304" pitchFamily="18" charset="0"/>
            </a:rPr>
            <a:t>eSanté</a:t>
          </a:r>
          <a:r>
            <a:rPr lang="fr-FR" sz="1400" b="0" i="0" dirty="0" smtClean="0">
              <a:latin typeface="Book Antiqua" panose="02040602050305030304" pitchFamily="18" charset="0"/>
            </a:rPr>
            <a:t> et à la constitution d’une Communauté Professionnelle Territoriale de Santé (CPTS)</a:t>
          </a:r>
          <a:endParaRPr lang="fr-FR" sz="1300" i="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108BF6E6-EEF6-4FB9-9D8D-B61C7F0A32B4}" type="pres">
      <dgm:prSet presAssocID="{E2A88EBA-E7D8-4660-A7F5-860901722066}" presName="Name0" presStyleCnt="0">
        <dgm:presLayoutVars>
          <dgm:dir/>
          <dgm:resizeHandles val="exact"/>
        </dgm:presLayoutVars>
      </dgm:prSet>
      <dgm:spPr/>
      <dgm:t>
        <a:bodyPr/>
        <a:lstStyle/>
        <a:p>
          <a:endParaRPr lang="fr-FR"/>
        </a:p>
      </dgm:t>
    </dgm:pt>
    <dgm:pt modelId="{D423304A-D07C-49AF-ADA9-5FC912CD118C}" type="pres">
      <dgm:prSet presAssocID="{96FA1630-9B9B-430E-8C45-20B2DC257D44}" presName="node" presStyleLbl="node1" presStyleIdx="0" presStyleCnt="1" custScaleX="100098" custLinFactNeighborX="84" custLinFactNeighborY="-14593">
        <dgm:presLayoutVars>
          <dgm:bulletEnabled val="1"/>
        </dgm:presLayoutVars>
      </dgm:prSet>
      <dgm:spPr/>
      <dgm:t>
        <a:bodyPr/>
        <a:lstStyle/>
        <a:p>
          <a:endParaRPr lang="fr-FR"/>
        </a:p>
      </dgm:t>
    </dgm:pt>
  </dgm:ptLst>
  <dgm:cxnLst>
    <dgm:cxn modelId="{484DECEF-2EAC-4938-9EDF-16F2ECC5BA48}" type="presOf" srcId="{96FA1630-9B9B-430E-8C45-20B2DC257D44}" destId="{D423304A-D07C-49AF-ADA9-5FC912CD118C}" srcOrd="0" destOrd="0" presId="urn:microsoft.com/office/officeart/2005/8/layout/process1"/>
    <dgm:cxn modelId="{5FF8528D-5DA6-42F7-B843-8E98444B4529}" srcId="{E2A88EBA-E7D8-4660-A7F5-860901722066}" destId="{96FA1630-9B9B-430E-8C45-20B2DC257D44}" srcOrd="0" destOrd="0" parTransId="{DBCA028E-F1AB-4F56-A6FF-00CCAAF8FE72}" sibTransId="{484661D5-FA27-4AF5-87FF-B47CB8A5EC9E}"/>
    <dgm:cxn modelId="{7EDF7759-1180-4808-8EFB-22638BB7E6A2}" type="presOf" srcId="{E2A88EBA-E7D8-4660-A7F5-860901722066}" destId="{108BF6E6-EEF6-4FB9-9D8D-B61C7F0A32B4}" srcOrd="0" destOrd="0" presId="urn:microsoft.com/office/officeart/2005/8/layout/process1"/>
    <dgm:cxn modelId="{8C7868F4-3827-4C9B-B1D9-DE54B4BE8D69}" type="presParOf" srcId="{108BF6E6-EEF6-4FB9-9D8D-B61C7F0A32B4}" destId="{D423304A-D07C-49AF-ADA9-5FC912CD118C}" srcOrd="0" destOrd="0" presId="urn:microsoft.com/office/officeart/2005/8/layout/process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1.3.1 :  </a:t>
          </a:r>
          <a:r>
            <a:rPr lang="fr-FR" sz="1300" b="0" i="0" dirty="0" smtClean="0">
              <a:latin typeface="Book Antiqua" panose="02040602050305030304" pitchFamily="18" charset="0"/>
            </a:rPr>
            <a:t>Rencontres santé pour les bénéficiaires des ateliers sociolinguistiques</a:t>
          </a:r>
          <a:endParaRPr lang="fr-FR" sz="1300" i="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19AC924D-9DE6-467B-B712-C4E13FEBEF0C}">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a:t>
          </a:r>
          <a:r>
            <a:rPr lang="fr-FR" sz="1400" b="1" dirty="0">
              <a:latin typeface="Book Antiqua" panose="02040602050305030304" pitchFamily="18" charset="0"/>
            </a:rPr>
            <a:t>1.3.2  </a:t>
          </a:r>
          <a:r>
            <a:rPr lang="fr-FR" sz="1400" b="1" dirty="0" smtClean="0">
              <a:latin typeface="Book Antiqua" panose="02040602050305030304" pitchFamily="18" charset="0"/>
            </a:rPr>
            <a:t>: </a:t>
          </a:r>
          <a:r>
            <a:rPr lang="fr-FR" sz="1300" b="0" dirty="0" smtClean="0">
              <a:latin typeface="Book Antiqua" panose="02040602050305030304" pitchFamily="18" charset="0"/>
            </a:rPr>
            <a:t>Action de prévention contre les violences intrafamiliales, la parentalité précoce</a:t>
          </a:r>
          <a:endParaRPr lang="fr-FR" sz="1300" b="0" dirty="0">
            <a:latin typeface="Book Antiqua" panose="02040602050305030304" pitchFamily="18" charset="0"/>
          </a:endParaRPr>
        </a:p>
      </dgm:t>
    </dgm:pt>
    <dgm:pt modelId="{02A4A8EC-F1C6-4B96-AF55-8D1E0CD2D519}" type="parTrans" cxnId="{CCDC9378-CBDC-4A7A-9DAC-E4CD8B7DCDDE}">
      <dgm:prSet/>
      <dgm:spPr/>
      <dgm:t>
        <a:bodyPr/>
        <a:lstStyle/>
        <a:p>
          <a:endParaRPr lang="fr-FR" sz="2000">
            <a:latin typeface="Book Antiqua" panose="02040602050305030304" pitchFamily="18" charset="0"/>
          </a:endParaRPr>
        </a:p>
      </dgm:t>
    </dgm:pt>
    <dgm:pt modelId="{E8DECE0B-3C00-4118-8ECB-DA689A705840}" type="sibTrans" cxnId="{CCDC9378-CBDC-4A7A-9DAC-E4CD8B7DCDDE}">
      <dgm:prSet custT="1"/>
      <dgm:spPr>
        <a:noFill/>
        <a:ln>
          <a:noFill/>
        </a:ln>
      </dgm:spPr>
      <dgm:t>
        <a:bodyPr/>
        <a:lstStyle/>
        <a:p>
          <a:endParaRPr lang="fr-FR" sz="2000" dirty="0">
            <a:latin typeface="Book Antiqua" panose="02040602050305030304" pitchFamily="18" charset="0"/>
          </a:endParaRPr>
        </a:p>
      </dgm:t>
    </dgm:pt>
    <dgm:pt modelId="{91706DC3-1D8C-49BB-89AD-D2458203A9CE}">
      <dgm:prSet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1.3.3  : </a:t>
          </a:r>
          <a:r>
            <a:rPr lang="fr-FR" sz="1300" b="0" dirty="0" smtClean="0">
              <a:latin typeface="Book Antiqua" panose="02040602050305030304" pitchFamily="18" charset="0"/>
            </a:rPr>
            <a:t>Mobilisation des bailleurs sociaux sur le sujet de la précarité et de la perte d’autonomie liée à l’âge et/ou au handicap dans le logement» </a:t>
          </a:r>
          <a:endParaRPr lang="fr-FR" sz="1300" b="0" dirty="0"/>
        </a:p>
      </dgm:t>
    </dgm:pt>
    <dgm:pt modelId="{CF9C31E5-ED39-4D3F-8983-B3BD80A67A73}" type="parTrans" cxnId="{B36ACADB-6CFF-4B08-91A5-47723C9ED03A}">
      <dgm:prSet/>
      <dgm:spPr/>
      <dgm:t>
        <a:bodyPr/>
        <a:lstStyle/>
        <a:p>
          <a:endParaRPr lang="fr-FR"/>
        </a:p>
      </dgm:t>
    </dgm:pt>
    <dgm:pt modelId="{AD5E79B6-FFF5-4608-9420-191596B10DB1}" type="sibTrans" cxnId="{B36ACADB-6CFF-4B08-91A5-47723C9ED03A}">
      <dgm:prSet/>
      <dgm:spPr/>
      <dgm:t>
        <a:bodyPr/>
        <a:lstStyle/>
        <a:p>
          <a:endParaRPr lang="fr-FR"/>
        </a:p>
      </dgm:t>
    </dgm:pt>
    <dgm:pt modelId="{3EDA0BE5-4E92-4CEA-87CB-A2E0161EA88C}" type="pres">
      <dgm:prSet presAssocID="{E2A88EBA-E7D8-4660-A7F5-860901722066}" presName="Name0" presStyleCnt="0">
        <dgm:presLayoutVars>
          <dgm:dir/>
          <dgm:resizeHandles val="exact"/>
        </dgm:presLayoutVars>
      </dgm:prSet>
      <dgm:spPr/>
      <dgm:t>
        <a:bodyPr/>
        <a:lstStyle/>
        <a:p>
          <a:endParaRPr lang="fr-FR"/>
        </a:p>
      </dgm:t>
    </dgm:pt>
    <dgm:pt modelId="{5A74238B-30C1-4993-94DD-3E21DE6EB579}" type="pres">
      <dgm:prSet presAssocID="{96FA1630-9B9B-430E-8C45-20B2DC257D44}" presName="node" presStyleLbl="node1" presStyleIdx="0" presStyleCnt="3" custScaleX="244551">
        <dgm:presLayoutVars>
          <dgm:bulletEnabled val="1"/>
        </dgm:presLayoutVars>
      </dgm:prSet>
      <dgm:spPr/>
      <dgm:t>
        <a:bodyPr/>
        <a:lstStyle/>
        <a:p>
          <a:endParaRPr lang="fr-FR"/>
        </a:p>
      </dgm:t>
    </dgm:pt>
    <dgm:pt modelId="{BDF27B7E-1153-4EC2-9332-3A8B8BCC3CF8}" type="pres">
      <dgm:prSet presAssocID="{484661D5-FA27-4AF5-87FF-B47CB8A5EC9E}" presName="sibTrans" presStyleLbl="sibTrans2D1" presStyleIdx="0" presStyleCnt="2"/>
      <dgm:spPr/>
      <dgm:t>
        <a:bodyPr/>
        <a:lstStyle/>
        <a:p>
          <a:endParaRPr lang="fr-FR"/>
        </a:p>
      </dgm:t>
    </dgm:pt>
    <dgm:pt modelId="{ECB3B556-1C23-4299-BD9B-B89D2BEC13AB}" type="pres">
      <dgm:prSet presAssocID="{484661D5-FA27-4AF5-87FF-B47CB8A5EC9E}" presName="connectorText" presStyleLbl="sibTrans2D1" presStyleIdx="0" presStyleCnt="2"/>
      <dgm:spPr/>
      <dgm:t>
        <a:bodyPr/>
        <a:lstStyle/>
        <a:p>
          <a:endParaRPr lang="fr-FR"/>
        </a:p>
      </dgm:t>
    </dgm:pt>
    <dgm:pt modelId="{AA63147A-B9EC-4C89-BC9C-8161C48017E1}" type="pres">
      <dgm:prSet presAssocID="{19AC924D-9DE6-467B-B712-C4E13FEBEF0C}" presName="node" presStyleLbl="node1" presStyleIdx="1" presStyleCnt="3" custScaleX="221784">
        <dgm:presLayoutVars>
          <dgm:bulletEnabled val="1"/>
        </dgm:presLayoutVars>
      </dgm:prSet>
      <dgm:spPr/>
      <dgm:t>
        <a:bodyPr/>
        <a:lstStyle/>
        <a:p>
          <a:endParaRPr lang="fr-FR"/>
        </a:p>
      </dgm:t>
    </dgm:pt>
    <dgm:pt modelId="{DA56AB40-9A8E-4B2F-936B-8214D122107A}" type="pres">
      <dgm:prSet presAssocID="{E8DECE0B-3C00-4118-8ECB-DA689A705840}" presName="sibTrans" presStyleLbl="sibTrans2D1" presStyleIdx="1" presStyleCnt="2"/>
      <dgm:spPr/>
      <dgm:t>
        <a:bodyPr/>
        <a:lstStyle/>
        <a:p>
          <a:endParaRPr lang="fr-FR"/>
        </a:p>
      </dgm:t>
    </dgm:pt>
    <dgm:pt modelId="{E98F5BBA-EE43-4137-B858-24B601139DA0}" type="pres">
      <dgm:prSet presAssocID="{E8DECE0B-3C00-4118-8ECB-DA689A705840}" presName="connectorText" presStyleLbl="sibTrans2D1" presStyleIdx="1" presStyleCnt="2"/>
      <dgm:spPr/>
      <dgm:t>
        <a:bodyPr/>
        <a:lstStyle/>
        <a:p>
          <a:endParaRPr lang="fr-FR"/>
        </a:p>
      </dgm:t>
    </dgm:pt>
    <dgm:pt modelId="{A55ED4E8-D942-44A0-8198-D45197C48D46}" type="pres">
      <dgm:prSet presAssocID="{91706DC3-1D8C-49BB-89AD-D2458203A9CE}" presName="node" presStyleLbl="node1" presStyleIdx="2" presStyleCnt="3" custScaleX="311692">
        <dgm:presLayoutVars>
          <dgm:bulletEnabled val="1"/>
        </dgm:presLayoutVars>
      </dgm:prSet>
      <dgm:spPr/>
      <dgm:t>
        <a:bodyPr/>
        <a:lstStyle/>
        <a:p>
          <a:endParaRPr lang="fr-FR"/>
        </a:p>
      </dgm:t>
    </dgm:pt>
  </dgm:ptLst>
  <dgm:cxnLst>
    <dgm:cxn modelId="{5FF8528D-5DA6-42F7-B843-8E98444B4529}" srcId="{E2A88EBA-E7D8-4660-A7F5-860901722066}" destId="{96FA1630-9B9B-430E-8C45-20B2DC257D44}" srcOrd="0" destOrd="0" parTransId="{DBCA028E-F1AB-4F56-A6FF-00CCAAF8FE72}" sibTransId="{484661D5-FA27-4AF5-87FF-B47CB8A5EC9E}"/>
    <dgm:cxn modelId="{9FFEA384-E83A-42DD-ABCB-B6FAE584B5E2}" type="presOf" srcId="{484661D5-FA27-4AF5-87FF-B47CB8A5EC9E}" destId="{BDF27B7E-1153-4EC2-9332-3A8B8BCC3CF8}" srcOrd="0" destOrd="0" presId="urn:microsoft.com/office/officeart/2005/8/layout/process1"/>
    <dgm:cxn modelId="{CCDC9378-CBDC-4A7A-9DAC-E4CD8B7DCDDE}" srcId="{E2A88EBA-E7D8-4660-A7F5-860901722066}" destId="{19AC924D-9DE6-467B-B712-C4E13FEBEF0C}" srcOrd="1" destOrd="0" parTransId="{02A4A8EC-F1C6-4B96-AF55-8D1E0CD2D519}" sibTransId="{E8DECE0B-3C00-4118-8ECB-DA689A705840}"/>
    <dgm:cxn modelId="{AA4A18F0-5F97-47EA-8827-D5D62ACD07BA}" type="presOf" srcId="{E8DECE0B-3C00-4118-8ECB-DA689A705840}" destId="{DA56AB40-9A8E-4B2F-936B-8214D122107A}" srcOrd="0" destOrd="0" presId="urn:microsoft.com/office/officeart/2005/8/layout/process1"/>
    <dgm:cxn modelId="{41C71529-62D7-4633-9908-3A86B6184872}" type="presOf" srcId="{E2A88EBA-E7D8-4660-A7F5-860901722066}" destId="{3EDA0BE5-4E92-4CEA-87CB-A2E0161EA88C}" srcOrd="0" destOrd="0" presId="urn:microsoft.com/office/officeart/2005/8/layout/process1"/>
    <dgm:cxn modelId="{FAFFE2CD-46F7-48B1-9C9E-72518A5B1498}" type="presOf" srcId="{E8DECE0B-3C00-4118-8ECB-DA689A705840}" destId="{E98F5BBA-EE43-4137-B858-24B601139DA0}" srcOrd="1" destOrd="0" presId="urn:microsoft.com/office/officeart/2005/8/layout/process1"/>
    <dgm:cxn modelId="{B36ACADB-6CFF-4B08-91A5-47723C9ED03A}" srcId="{E2A88EBA-E7D8-4660-A7F5-860901722066}" destId="{91706DC3-1D8C-49BB-89AD-D2458203A9CE}" srcOrd="2" destOrd="0" parTransId="{CF9C31E5-ED39-4D3F-8983-B3BD80A67A73}" sibTransId="{AD5E79B6-FFF5-4608-9420-191596B10DB1}"/>
    <dgm:cxn modelId="{4B132A51-A3DF-4CDA-8273-02110C0CB54C}" type="presOf" srcId="{91706DC3-1D8C-49BB-89AD-D2458203A9CE}" destId="{A55ED4E8-D942-44A0-8198-D45197C48D46}" srcOrd="0" destOrd="0" presId="urn:microsoft.com/office/officeart/2005/8/layout/process1"/>
    <dgm:cxn modelId="{1B6F7616-0CE6-42D5-BB17-00C9A89A7280}" type="presOf" srcId="{484661D5-FA27-4AF5-87FF-B47CB8A5EC9E}" destId="{ECB3B556-1C23-4299-BD9B-B89D2BEC13AB}" srcOrd="1" destOrd="0" presId="urn:microsoft.com/office/officeart/2005/8/layout/process1"/>
    <dgm:cxn modelId="{6D614D5E-3974-49D8-93C7-BCF507159DA8}" type="presOf" srcId="{96FA1630-9B9B-430E-8C45-20B2DC257D44}" destId="{5A74238B-30C1-4993-94DD-3E21DE6EB579}" srcOrd="0" destOrd="0" presId="urn:microsoft.com/office/officeart/2005/8/layout/process1"/>
    <dgm:cxn modelId="{1CD47C08-429D-4AD9-BEEC-83C154A0555B}" type="presOf" srcId="{19AC924D-9DE6-467B-B712-C4E13FEBEF0C}" destId="{AA63147A-B9EC-4C89-BC9C-8161C48017E1}" srcOrd="0" destOrd="0" presId="urn:microsoft.com/office/officeart/2005/8/layout/process1"/>
    <dgm:cxn modelId="{45B49669-AB31-4563-BF86-DA2E9D87D3C1}" type="presParOf" srcId="{3EDA0BE5-4E92-4CEA-87CB-A2E0161EA88C}" destId="{5A74238B-30C1-4993-94DD-3E21DE6EB579}" srcOrd="0" destOrd="0" presId="urn:microsoft.com/office/officeart/2005/8/layout/process1"/>
    <dgm:cxn modelId="{7D0A2195-81BF-45D6-85F8-134C271A08D4}" type="presParOf" srcId="{3EDA0BE5-4E92-4CEA-87CB-A2E0161EA88C}" destId="{BDF27B7E-1153-4EC2-9332-3A8B8BCC3CF8}" srcOrd="1" destOrd="0" presId="urn:microsoft.com/office/officeart/2005/8/layout/process1"/>
    <dgm:cxn modelId="{8CF71C06-8577-4901-95A2-20284544AE39}" type="presParOf" srcId="{BDF27B7E-1153-4EC2-9332-3A8B8BCC3CF8}" destId="{ECB3B556-1C23-4299-BD9B-B89D2BEC13AB}" srcOrd="0" destOrd="0" presId="urn:microsoft.com/office/officeart/2005/8/layout/process1"/>
    <dgm:cxn modelId="{EF29D350-8B58-40AB-B5DB-EA2BC5F45196}" type="presParOf" srcId="{3EDA0BE5-4E92-4CEA-87CB-A2E0161EA88C}" destId="{AA63147A-B9EC-4C89-BC9C-8161C48017E1}" srcOrd="2" destOrd="0" presId="urn:microsoft.com/office/officeart/2005/8/layout/process1"/>
    <dgm:cxn modelId="{ABB2498B-DAF8-4CC0-AE98-8D97EAD7E4CE}" type="presParOf" srcId="{3EDA0BE5-4E92-4CEA-87CB-A2E0161EA88C}" destId="{DA56AB40-9A8E-4B2F-936B-8214D122107A}" srcOrd="3" destOrd="0" presId="urn:microsoft.com/office/officeart/2005/8/layout/process1"/>
    <dgm:cxn modelId="{D203217A-3549-4B6D-ADE2-89D5D0441F6A}" type="presParOf" srcId="{DA56AB40-9A8E-4B2F-936B-8214D122107A}" destId="{E98F5BBA-EE43-4137-B858-24B601139DA0}" srcOrd="0" destOrd="0" presId="urn:microsoft.com/office/officeart/2005/8/layout/process1"/>
    <dgm:cxn modelId="{D434F3A7-F884-4510-8A2E-4BB7B7DD5665}" type="presParOf" srcId="{3EDA0BE5-4E92-4CEA-87CB-A2E0161EA88C}" destId="{A55ED4E8-D942-44A0-8198-D45197C48D46}" srcOrd="4" destOrd="0" presId="urn:microsoft.com/office/officeart/2005/8/layout/process1"/>
  </dgm:cxnLst>
  <dgm:bg>
    <a:noFill/>
  </dgm:bg>
  <dgm:whole/>
  <dgm:extLst>
    <a:ext uri="http://schemas.microsoft.com/office/drawing/2008/diagram">
      <dsp:dataModelExt xmlns:dsp="http://schemas.microsoft.com/office/drawing/2008/diagram" relId="rId1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1.3.4 : </a:t>
          </a:r>
          <a:r>
            <a:rPr lang="fr-FR" sz="1400" b="0" i="0" dirty="0" smtClean="0">
              <a:latin typeface="Book Antiqua" panose="02040602050305030304" pitchFamily="18" charset="0"/>
            </a:rPr>
            <a:t>Valorisation de l’offre d’accompagnement, de soutien et répit pour les aidants familiaux</a:t>
          </a:r>
          <a:endParaRPr lang="fr-FR" sz="1300" i="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91706DC3-1D8C-49BB-89AD-D2458203A9CE}">
      <dgm:prSet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1.3.5 :  </a:t>
          </a:r>
          <a:r>
            <a:rPr lang="fr-FR" sz="1400" b="0" dirty="0" smtClean="0">
              <a:latin typeface="Book Antiqua" panose="02040602050305030304" pitchFamily="18" charset="0"/>
            </a:rPr>
            <a:t>Action d’inclusion au bénéfice des personnes en situation de handicap physique ou psychique</a:t>
          </a:r>
          <a:endParaRPr lang="fr-FR" sz="1300" b="0" dirty="0"/>
        </a:p>
      </dgm:t>
    </dgm:pt>
    <dgm:pt modelId="{CF9C31E5-ED39-4D3F-8983-B3BD80A67A73}" type="parTrans" cxnId="{B36ACADB-6CFF-4B08-91A5-47723C9ED03A}">
      <dgm:prSet/>
      <dgm:spPr/>
      <dgm:t>
        <a:bodyPr/>
        <a:lstStyle/>
        <a:p>
          <a:endParaRPr lang="fr-FR"/>
        </a:p>
      </dgm:t>
    </dgm:pt>
    <dgm:pt modelId="{AD5E79B6-FFF5-4608-9420-191596B10DB1}" type="sibTrans" cxnId="{B36ACADB-6CFF-4B08-91A5-47723C9ED03A}">
      <dgm:prSet/>
      <dgm:spPr/>
      <dgm:t>
        <a:bodyPr/>
        <a:lstStyle/>
        <a:p>
          <a:endParaRPr lang="fr-FR"/>
        </a:p>
      </dgm:t>
    </dgm:pt>
    <dgm:pt modelId="{3EDA0BE5-4E92-4CEA-87CB-A2E0161EA88C}" type="pres">
      <dgm:prSet presAssocID="{E2A88EBA-E7D8-4660-A7F5-860901722066}" presName="Name0" presStyleCnt="0">
        <dgm:presLayoutVars>
          <dgm:dir/>
          <dgm:resizeHandles val="exact"/>
        </dgm:presLayoutVars>
      </dgm:prSet>
      <dgm:spPr/>
      <dgm:t>
        <a:bodyPr/>
        <a:lstStyle/>
        <a:p>
          <a:endParaRPr lang="fr-FR"/>
        </a:p>
      </dgm:t>
    </dgm:pt>
    <dgm:pt modelId="{5A74238B-30C1-4993-94DD-3E21DE6EB579}" type="pres">
      <dgm:prSet presAssocID="{96FA1630-9B9B-430E-8C45-20B2DC257D44}" presName="node" presStyleLbl="node1" presStyleIdx="0" presStyleCnt="2" custScaleX="122347">
        <dgm:presLayoutVars>
          <dgm:bulletEnabled val="1"/>
        </dgm:presLayoutVars>
      </dgm:prSet>
      <dgm:spPr/>
      <dgm:t>
        <a:bodyPr/>
        <a:lstStyle/>
        <a:p>
          <a:endParaRPr lang="fr-FR"/>
        </a:p>
      </dgm:t>
    </dgm:pt>
    <dgm:pt modelId="{BDF27B7E-1153-4EC2-9332-3A8B8BCC3CF8}" type="pres">
      <dgm:prSet presAssocID="{484661D5-FA27-4AF5-87FF-B47CB8A5EC9E}" presName="sibTrans" presStyleLbl="sibTrans2D1" presStyleIdx="0" presStyleCnt="1"/>
      <dgm:spPr/>
      <dgm:t>
        <a:bodyPr/>
        <a:lstStyle/>
        <a:p>
          <a:endParaRPr lang="fr-FR"/>
        </a:p>
      </dgm:t>
    </dgm:pt>
    <dgm:pt modelId="{ECB3B556-1C23-4299-BD9B-B89D2BEC13AB}" type="pres">
      <dgm:prSet presAssocID="{484661D5-FA27-4AF5-87FF-B47CB8A5EC9E}" presName="connectorText" presStyleLbl="sibTrans2D1" presStyleIdx="0" presStyleCnt="1"/>
      <dgm:spPr/>
      <dgm:t>
        <a:bodyPr/>
        <a:lstStyle/>
        <a:p>
          <a:endParaRPr lang="fr-FR"/>
        </a:p>
      </dgm:t>
    </dgm:pt>
    <dgm:pt modelId="{A55ED4E8-D942-44A0-8198-D45197C48D46}" type="pres">
      <dgm:prSet presAssocID="{91706DC3-1D8C-49BB-89AD-D2458203A9CE}" presName="node" presStyleLbl="node1" presStyleIdx="1" presStyleCnt="2" custScaleX="120601" custLinFactNeighborX="34953" custLinFactNeighborY="-2060">
        <dgm:presLayoutVars>
          <dgm:bulletEnabled val="1"/>
        </dgm:presLayoutVars>
      </dgm:prSet>
      <dgm:spPr/>
      <dgm:t>
        <a:bodyPr/>
        <a:lstStyle/>
        <a:p>
          <a:endParaRPr lang="fr-FR"/>
        </a:p>
      </dgm:t>
    </dgm:pt>
  </dgm:ptLst>
  <dgm:cxnLst>
    <dgm:cxn modelId="{7D982D23-9544-4AEC-9B52-5D0D22C8A9BE}" type="presOf" srcId="{E2A88EBA-E7D8-4660-A7F5-860901722066}" destId="{3EDA0BE5-4E92-4CEA-87CB-A2E0161EA88C}" srcOrd="0" destOrd="0" presId="urn:microsoft.com/office/officeart/2005/8/layout/process1"/>
    <dgm:cxn modelId="{5E0021D1-A530-41EC-800F-CEEE56DB306C}" type="presOf" srcId="{484661D5-FA27-4AF5-87FF-B47CB8A5EC9E}" destId="{BDF27B7E-1153-4EC2-9332-3A8B8BCC3CF8}" srcOrd="0" destOrd="0" presId="urn:microsoft.com/office/officeart/2005/8/layout/process1"/>
    <dgm:cxn modelId="{5FF8528D-5DA6-42F7-B843-8E98444B4529}" srcId="{E2A88EBA-E7D8-4660-A7F5-860901722066}" destId="{96FA1630-9B9B-430E-8C45-20B2DC257D44}" srcOrd="0" destOrd="0" parTransId="{DBCA028E-F1AB-4F56-A6FF-00CCAAF8FE72}" sibTransId="{484661D5-FA27-4AF5-87FF-B47CB8A5EC9E}"/>
    <dgm:cxn modelId="{D98288C1-BABA-4F8F-B03F-D9AA3E3F63D5}" type="presOf" srcId="{484661D5-FA27-4AF5-87FF-B47CB8A5EC9E}" destId="{ECB3B556-1C23-4299-BD9B-B89D2BEC13AB}" srcOrd="1" destOrd="0" presId="urn:microsoft.com/office/officeart/2005/8/layout/process1"/>
    <dgm:cxn modelId="{B36ACADB-6CFF-4B08-91A5-47723C9ED03A}" srcId="{E2A88EBA-E7D8-4660-A7F5-860901722066}" destId="{91706DC3-1D8C-49BB-89AD-D2458203A9CE}" srcOrd="1" destOrd="0" parTransId="{CF9C31E5-ED39-4D3F-8983-B3BD80A67A73}" sibTransId="{AD5E79B6-FFF5-4608-9420-191596B10DB1}"/>
    <dgm:cxn modelId="{CF21382E-3C0B-423F-AF2C-FE3823D7984E}" type="presOf" srcId="{91706DC3-1D8C-49BB-89AD-D2458203A9CE}" destId="{A55ED4E8-D942-44A0-8198-D45197C48D46}" srcOrd="0" destOrd="0" presId="urn:microsoft.com/office/officeart/2005/8/layout/process1"/>
    <dgm:cxn modelId="{3A435D64-B585-481F-8FAA-F85553AF6D21}" type="presOf" srcId="{96FA1630-9B9B-430E-8C45-20B2DC257D44}" destId="{5A74238B-30C1-4993-94DD-3E21DE6EB579}" srcOrd="0" destOrd="0" presId="urn:microsoft.com/office/officeart/2005/8/layout/process1"/>
    <dgm:cxn modelId="{329DA353-BDED-481F-9972-18C249154555}" type="presParOf" srcId="{3EDA0BE5-4E92-4CEA-87CB-A2E0161EA88C}" destId="{5A74238B-30C1-4993-94DD-3E21DE6EB579}" srcOrd="0" destOrd="0" presId="urn:microsoft.com/office/officeart/2005/8/layout/process1"/>
    <dgm:cxn modelId="{8BC0196A-8F30-40AE-B8C8-908EEF35C908}" type="presParOf" srcId="{3EDA0BE5-4E92-4CEA-87CB-A2E0161EA88C}" destId="{BDF27B7E-1153-4EC2-9332-3A8B8BCC3CF8}" srcOrd="1" destOrd="0" presId="urn:microsoft.com/office/officeart/2005/8/layout/process1"/>
    <dgm:cxn modelId="{76B55F81-CCB4-4004-AA87-B15AF4575FA0}" type="presParOf" srcId="{BDF27B7E-1153-4EC2-9332-3A8B8BCC3CF8}" destId="{ECB3B556-1C23-4299-BD9B-B89D2BEC13AB}" srcOrd="0" destOrd="0" presId="urn:microsoft.com/office/officeart/2005/8/layout/process1"/>
    <dgm:cxn modelId="{1C140B9B-A3FF-4406-AD72-7898A92F50A3}" type="presParOf" srcId="{3EDA0BE5-4E92-4CEA-87CB-A2E0161EA88C}" destId="{A55ED4E8-D942-44A0-8198-D45197C48D46}" srcOrd="2" destOrd="0" presId="urn:microsoft.com/office/officeart/2005/8/layout/process1"/>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2.3.1 </a:t>
          </a:r>
          <a:r>
            <a:rPr lang="fr-FR" sz="1400" b="0" dirty="0" smtClean="0">
              <a:latin typeface="Book Antiqua" panose="02040602050305030304" pitchFamily="18" charset="0"/>
            </a:rPr>
            <a:t>Développer des actions de sensibilisation sur la santé et l’environnement autour des jardins familiaux / partagés</a:t>
          </a:r>
          <a:endParaRPr lang="fr-FR" sz="1300" b="0" i="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19AC924D-9DE6-467B-B712-C4E13FEBEF0C}">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2.3.2  </a:t>
          </a:r>
          <a:r>
            <a:rPr lang="fr-FR" sz="1400" b="0" dirty="0" smtClean="0">
              <a:latin typeface="Book Antiqua" panose="02040602050305030304" pitchFamily="18" charset="0"/>
            </a:rPr>
            <a:t>Développer et animer un parcours sport-santé en milieu ouvert adapté pour les personnes fragiles </a:t>
          </a:r>
          <a:endParaRPr lang="fr-FR" sz="1300" b="0" dirty="0">
            <a:latin typeface="Book Antiqua" panose="02040602050305030304" pitchFamily="18" charset="0"/>
          </a:endParaRPr>
        </a:p>
      </dgm:t>
    </dgm:pt>
    <dgm:pt modelId="{02A4A8EC-F1C6-4B96-AF55-8D1E0CD2D519}" type="parTrans" cxnId="{CCDC9378-CBDC-4A7A-9DAC-E4CD8B7DCDDE}">
      <dgm:prSet/>
      <dgm:spPr/>
      <dgm:t>
        <a:bodyPr/>
        <a:lstStyle/>
        <a:p>
          <a:endParaRPr lang="fr-FR" sz="2000">
            <a:latin typeface="Book Antiqua" panose="02040602050305030304" pitchFamily="18" charset="0"/>
          </a:endParaRPr>
        </a:p>
      </dgm:t>
    </dgm:pt>
    <dgm:pt modelId="{E8DECE0B-3C00-4118-8ECB-DA689A705840}" type="sibTrans" cxnId="{CCDC9378-CBDC-4A7A-9DAC-E4CD8B7DCDDE}">
      <dgm:prSet custT="1"/>
      <dgm:spPr>
        <a:noFill/>
        <a:ln>
          <a:noFill/>
        </a:ln>
      </dgm:spPr>
      <dgm:t>
        <a:bodyPr/>
        <a:lstStyle/>
        <a:p>
          <a:endParaRPr lang="fr-FR" sz="2000" dirty="0">
            <a:latin typeface="Book Antiqua" panose="02040602050305030304" pitchFamily="18" charset="0"/>
          </a:endParaRPr>
        </a:p>
      </dgm:t>
    </dgm:pt>
    <dgm:pt modelId="{3EDA0BE5-4E92-4CEA-87CB-A2E0161EA88C}" type="pres">
      <dgm:prSet presAssocID="{E2A88EBA-E7D8-4660-A7F5-860901722066}" presName="Name0" presStyleCnt="0">
        <dgm:presLayoutVars>
          <dgm:dir/>
          <dgm:resizeHandles val="exact"/>
        </dgm:presLayoutVars>
      </dgm:prSet>
      <dgm:spPr/>
      <dgm:t>
        <a:bodyPr/>
        <a:lstStyle/>
        <a:p>
          <a:endParaRPr lang="fr-FR"/>
        </a:p>
      </dgm:t>
    </dgm:pt>
    <dgm:pt modelId="{5A74238B-30C1-4993-94DD-3E21DE6EB579}" type="pres">
      <dgm:prSet presAssocID="{96FA1630-9B9B-430E-8C45-20B2DC257D44}" presName="node" presStyleLbl="node1" presStyleIdx="0" presStyleCnt="2" custScaleX="244551">
        <dgm:presLayoutVars>
          <dgm:bulletEnabled val="1"/>
        </dgm:presLayoutVars>
      </dgm:prSet>
      <dgm:spPr/>
      <dgm:t>
        <a:bodyPr/>
        <a:lstStyle/>
        <a:p>
          <a:endParaRPr lang="fr-FR"/>
        </a:p>
      </dgm:t>
    </dgm:pt>
    <dgm:pt modelId="{BDF27B7E-1153-4EC2-9332-3A8B8BCC3CF8}" type="pres">
      <dgm:prSet presAssocID="{484661D5-FA27-4AF5-87FF-B47CB8A5EC9E}" presName="sibTrans" presStyleLbl="sibTrans2D1" presStyleIdx="0" presStyleCnt="1"/>
      <dgm:spPr/>
      <dgm:t>
        <a:bodyPr/>
        <a:lstStyle/>
        <a:p>
          <a:endParaRPr lang="fr-FR"/>
        </a:p>
      </dgm:t>
    </dgm:pt>
    <dgm:pt modelId="{ECB3B556-1C23-4299-BD9B-B89D2BEC13AB}" type="pres">
      <dgm:prSet presAssocID="{484661D5-FA27-4AF5-87FF-B47CB8A5EC9E}" presName="connectorText" presStyleLbl="sibTrans2D1" presStyleIdx="0" presStyleCnt="1"/>
      <dgm:spPr/>
      <dgm:t>
        <a:bodyPr/>
        <a:lstStyle/>
        <a:p>
          <a:endParaRPr lang="fr-FR"/>
        </a:p>
      </dgm:t>
    </dgm:pt>
    <dgm:pt modelId="{AA63147A-B9EC-4C89-BC9C-8161C48017E1}" type="pres">
      <dgm:prSet presAssocID="{19AC924D-9DE6-467B-B712-C4E13FEBEF0C}" presName="node" presStyleLbl="node1" presStyleIdx="1" presStyleCnt="2" custScaleX="221784" custLinFactNeighborX="-8144">
        <dgm:presLayoutVars>
          <dgm:bulletEnabled val="1"/>
        </dgm:presLayoutVars>
      </dgm:prSet>
      <dgm:spPr/>
      <dgm:t>
        <a:bodyPr/>
        <a:lstStyle/>
        <a:p>
          <a:endParaRPr lang="fr-FR"/>
        </a:p>
      </dgm:t>
    </dgm:pt>
  </dgm:ptLst>
  <dgm:cxnLst>
    <dgm:cxn modelId="{5FF8528D-5DA6-42F7-B843-8E98444B4529}" srcId="{E2A88EBA-E7D8-4660-A7F5-860901722066}" destId="{96FA1630-9B9B-430E-8C45-20B2DC257D44}" srcOrd="0" destOrd="0" parTransId="{DBCA028E-F1AB-4F56-A6FF-00CCAAF8FE72}" sibTransId="{484661D5-FA27-4AF5-87FF-B47CB8A5EC9E}"/>
    <dgm:cxn modelId="{CCDC9378-CBDC-4A7A-9DAC-E4CD8B7DCDDE}" srcId="{E2A88EBA-E7D8-4660-A7F5-860901722066}" destId="{19AC924D-9DE6-467B-B712-C4E13FEBEF0C}" srcOrd="1" destOrd="0" parTransId="{02A4A8EC-F1C6-4B96-AF55-8D1E0CD2D519}" sibTransId="{E8DECE0B-3C00-4118-8ECB-DA689A705840}"/>
    <dgm:cxn modelId="{E22FB9C3-BF70-4F12-88EB-190D6E0BE1F2}" type="presOf" srcId="{96FA1630-9B9B-430E-8C45-20B2DC257D44}" destId="{5A74238B-30C1-4993-94DD-3E21DE6EB579}" srcOrd="0" destOrd="0" presId="urn:microsoft.com/office/officeart/2005/8/layout/process1"/>
    <dgm:cxn modelId="{FAB1469E-2B90-419C-B877-49D5FCBC83B8}" type="presOf" srcId="{484661D5-FA27-4AF5-87FF-B47CB8A5EC9E}" destId="{BDF27B7E-1153-4EC2-9332-3A8B8BCC3CF8}" srcOrd="0" destOrd="0" presId="urn:microsoft.com/office/officeart/2005/8/layout/process1"/>
    <dgm:cxn modelId="{CA3D3653-0788-4322-B066-A81246D86A90}" type="presOf" srcId="{484661D5-FA27-4AF5-87FF-B47CB8A5EC9E}" destId="{ECB3B556-1C23-4299-BD9B-B89D2BEC13AB}" srcOrd="1" destOrd="0" presId="urn:microsoft.com/office/officeart/2005/8/layout/process1"/>
    <dgm:cxn modelId="{796B6C45-4711-4302-A9EB-C58C431F05FA}" type="presOf" srcId="{19AC924D-9DE6-467B-B712-C4E13FEBEF0C}" destId="{AA63147A-B9EC-4C89-BC9C-8161C48017E1}" srcOrd="0" destOrd="0" presId="urn:microsoft.com/office/officeart/2005/8/layout/process1"/>
    <dgm:cxn modelId="{4CA15351-ABF4-4DEB-8DC4-FECAB4C3E80A}" type="presOf" srcId="{E2A88EBA-E7D8-4660-A7F5-860901722066}" destId="{3EDA0BE5-4E92-4CEA-87CB-A2E0161EA88C}" srcOrd="0" destOrd="0" presId="urn:microsoft.com/office/officeart/2005/8/layout/process1"/>
    <dgm:cxn modelId="{08D8952A-D982-43E7-871E-EF4D7276E1ED}" type="presParOf" srcId="{3EDA0BE5-4E92-4CEA-87CB-A2E0161EA88C}" destId="{5A74238B-30C1-4993-94DD-3E21DE6EB579}" srcOrd="0" destOrd="0" presId="urn:microsoft.com/office/officeart/2005/8/layout/process1"/>
    <dgm:cxn modelId="{B28FA305-95F6-4E73-999E-6F1C6CD9D171}" type="presParOf" srcId="{3EDA0BE5-4E92-4CEA-87CB-A2E0161EA88C}" destId="{BDF27B7E-1153-4EC2-9332-3A8B8BCC3CF8}" srcOrd="1" destOrd="0" presId="urn:microsoft.com/office/officeart/2005/8/layout/process1"/>
    <dgm:cxn modelId="{8A74D03A-3574-4CCF-AB40-04B617BF553F}" type="presParOf" srcId="{BDF27B7E-1153-4EC2-9332-3A8B8BCC3CF8}" destId="{ECB3B556-1C23-4299-BD9B-B89D2BEC13AB}" srcOrd="0" destOrd="0" presId="urn:microsoft.com/office/officeart/2005/8/layout/process1"/>
    <dgm:cxn modelId="{E83085FC-E25E-415F-AC5C-BEF215144205}" type="presParOf" srcId="{3EDA0BE5-4E92-4CEA-87CB-A2E0161EA88C}" destId="{AA63147A-B9EC-4C89-BC9C-8161C48017E1}" srcOrd="2"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2A88EBA-E7D8-4660-A7F5-860901722066}" type="doc">
      <dgm:prSet loTypeId="urn:microsoft.com/office/officeart/2005/8/layout/process1" loCatId="process" qsTypeId="urn:microsoft.com/office/officeart/2005/8/quickstyle/simple1" qsCatId="simple" csTypeId="urn:microsoft.com/office/officeart/2005/8/colors/colorful2" csCatId="colorful" phldr="1"/>
      <dgm:spPr/>
      <dgm:t>
        <a:bodyPr/>
        <a:lstStyle/>
        <a:p>
          <a:endParaRPr lang="fr-FR"/>
        </a:p>
      </dgm:t>
    </dgm:pt>
    <dgm:pt modelId="{96FA1630-9B9B-430E-8C45-20B2DC257D44}">
      <dgm:prSet phldrT="[Texte]"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2.3.3 : </a:t>
          </a:r>
          <a:r>
            <a:rPr lang="fr-FR" sz="1400" b="0" dirty="0" smtClean="0">
              <a:latin typeface="Book Antiqua" panose="02040602050305030304" pitchFamily="18" charset="0"/>
            </a:rPr>
            <a:t>Développer les facilités de transports pour les personnes âgées et / ou handicapés</a:t>
          </a:r>
          <a:endParaRPr lang="fr-FR" sz="1300" b="0" i="0" dirty="0">
            <a:latin typeface="Book Antiqua" panose="02040602050305030304" pitchFamily="18" charset="0"/>
          </a:endParaRPr>
        </a:p>
      </dgm:t>
    </dgm:pt>
    <dgm:pt modelId="{DBCA028E-F1AB-4F56-A6FF-00CCAAF8FE72}" type="parTrans" cxnId="{5FF8528D-5DA6-42F7-B843-8E98444B4529}">
      <dgm:prSet/>
      <dgm:spPr/>
      <dgm:t>
        <a:bodyPr/>
        <a:lstStyle/>
        <a:p>
          <a:endParaRPr lang="fr-FR" sz="2000">
            <a:latin typeface="Book Antiqua" panose="02040602050305030304" pitchFamily="18" charset="0"/>
          </a:endParaRPr>
        </a:p>
      </dgm:t>
    </dgm:pt>
    <dgm:pt modelId="{484661D5-FA27-4AF5-87FF-B47CB8A5EC9E}" type="sibTrans" cxnId="{5FF8528D-5DA6-42F7-B843-8E98444B4529}">
      <dgm:prSet custT="1"/>
      <dgm:spPr>
        <a:noFill/>
        <a:ln>
          <a:noFill/>
        </a:ln>
      </dgm:spPr>
      <dgm:t>
        <a:bodyPr/>
        <a:lstStyle/>
        <a:p>
          <a:endParaRPr lang="fr-FR" sz="2000" dirty="0">
            <a:latin typeface="Book Antiqua" panose="02040602050305030304" pitchFamily="18" charset="0"/>
          </a:endParaRPr>
        </a:p>
      </dgm:t>
    </dgm:pt>
    <dgm:pt modelId="{91706DC3-1D8C-49BB-89AD-D2458203A9CE}">
      <dgm:prSet custT="1">
        <dgm:style>
          <a:lnRef idx="1">
            <a:schemeClr val="accent6"/>
          </a:lnRef>
          <a:fillRef idx="2">
            <a:schemeClr val="accent6"/>
          </a:fillRef>
          <a:effectRef idx="1">
            <a:schemeClr val="accent6"/>
          </a:effectRef>
          <a:fontRef idx="minor">
            <a:schemeClr val="dk1"/>
          </a:fontRef>
        </dgm:style>
      </dgm:prSet>
      <dgm:spPr>
        <a:solidFill>
          <a:schemeClr val="bg2"/>
        </a:solidFill>
        <a:ln>
          <a:solidFill>
            <a:schemeClr val="tx1"/>
          </a:solidFill>
        </a:ln>
      </dgm:spPr>
      <dgm:t>
        <a:bodyPr/>
        <a:lstStyle/>
        <a:p>
          <a:pPr algn="just"/>
          <a:r>
            <a:rPr lang="fr-FR" sz="1400" b="1" dirty="0" smtClean="0">
              <a:latin typeface="Book Antiqua" panose="02040602050305030304" pitchFamily="18" charset="0"/>
            </a:rPr>
            <a:t>FA 2.3.4 :  </a:t>
          </a:r>
          <a:r>
            <a:rPr lang="fr-FR" sz="1400" b="0" dirty="0" smtClean="0">
              <a:latin typeface="Book Antiqua" panose="02040602050305030304" pitchFamily="18" charset="0"/>
            </a:rPr>
            <a:t>Action de sensibilisation sur la qualité de l’air intérieur et lutte contre l’habitat insalubre</a:t>
          </a:r>
          <a:endParaRPr lang="fr-FR" sz="1300" b="0" dirty="0"/>
        </a:p>
      </dgm:t>
    </dgm:pt>
    <dgm:pt modelId="{CF9C31E5-ED39-4D3F-8983-B3BD80A67A73}" type="parTrans" cxnId="{B36ACADB-6CFF-4B08-91A5-47723C9ED03A}">
      <dgm:prSet/>
      <dgm:spPr/>
      <dgm:t>
        <a:bodyPr/>
        <a:lstStyle/>
        <a:p>
          <a:endParaRPr lang="fr-FR"/>
        </a:p>
      </dgm:t>
    </dgm:pt>
    <dgm:pt modelId="{AD5E79B6-FFF5-4608-9420-191596B10DB1}" type="sibTrans" cxnId="{B36ACADB-6CFF-4B08-91A5-47723C9ED03A}">
      <dgm:prSet/>
      <dgm:spPr/>
      <dgm:t>
        <a:bodyPr/>
        <a:lstStyle/>
        <a:p>
          <a:endParaRPr lang="fr-FR"/>
        </a:p>
      </dgm:t>
    </dgm:pt>
    <dgm:pt modelId="{3EDA0BE5-4E92-4CEA-87CB-A2E0161EA88C}" type="pres">
      <dgm:prSet presAssocID="{E2A88EBA-E7D8-4660-A7F5-860901722066}" presName="Name0" presStyleCnt="0">
        <dgm:presLayoutVars>
          <dgm:dir/>
          <dgm:resizeHandles val="exact"/>
        </dgm:presLayoutVars>
      </dgm:prSet>
      <dgm:spPr/>
      <dgm:t>
        <a:bodyPr/>
        <a:lstStyle/>
        <a:p>
          <a:endParaRPr lang="fr-FR"/>
        </a:p>
      </dgm:t>
    </dgm:pt>
    <dgm:pt modelId="{5A74238B-30C1-4993-94DD-3E21DE6EB579}" type="pres">
      <dgm:prSet presAssocID="{96FA1630-9B9B-430E-8C45-20B2DC257D44}" presName="node" presStyleLbl="node1" presStyleIdx="0" presStyleCnt="2" custScaleX="99808">
        <dgm:presLayoutVars>
          <dgm:bulletEnabled val="1"/>
        </dgm:presLayoutVars>
      </dgm:prSet>
      <dgm:spPr/>
      <dgm:t>
        <a:bodyPr/>
        <a:lstStyle/>
        <a:p>
          <a:endParaRPr lang="fr-FR"/>
        </a:p>
      </dgm:t>
    </dgm:pt>
    <dgm:pt modelId="{BDF27B7E-1153-4EC2-9332-3A8B8BCC3CF8}" type="pres">
      <dgm:prSet presAssocID="{484661D5-FA27-4AF5-87FF-B47CB8A5EC9E}" presName="sibTrans" presStyleLbl="sibTrans2D1" presStyleIdx="0" presStyleCnt="1"/>
      <dgm:spPr/>
      <dgm:t>
        <a:bodyPr/>
        <a:lstStyle/>
        <a:p>
          <a:endParaRPr lang="fr-FR"/>
        </a:p>
      </dgm:t>
    </dgm:pt>
    <dgm:pt modelId="{ECB3B556-1C23-4299-BD9B-B89D2BEC13AB}" type="pres">
      <dgm:prSet presAssocID="{484661D5-FA27-4AF5-87FF-B47CB8A5EC9E}" presName="connectorText" presStyleLbl="sibTrans2D1" presStyleIdx="0" presStyleCnt="1"/>
      <dgm:spPr/>
      <dgm:t>
        <a:bodyPr/>
        <a:lstStyle/>
        <a:p>
          <a:endParaRPr lang="fr-FR"/>
        </a:p>
      </dgm:t>
    </dgm:pt>
    <dgm:pt modelId="{A55ED4E8-D942-44A0-8198-D45197C48D46}" type="pres">
      <dgm:prSet presAssocID="{91706DC3-1D8C-49BB-89AD-D2458203A9CE}" presName="node" presStyleLbl="node1" presStyleIdx="1" presStyleCnt="2" custScaleX="112276" custLinFactNeighborX="17066" custLinFactNeighborY="5734">
        <dgm:presLayoutVars>
          <dgm:bulletEnabled val="1"/>
        </dgm:presLayoutVars>
      </dgm:prSet>
      <dgm:spPr/>
      <dgm:t>
        <a:bodyPr/>
        <a:lstStyle/>
        <a:p>
          <a:endParaRPr lang="fr-FR"/>
        </a:p>
      </dgm:t>
    </dgm:pt>
  </dgm:ptLst>
  <dgm:cxnLst>
    <dgm:cxn modelId="{CE93F018-8E87-4DB5-ABE7-13983C05CF46}" type="presOf" srcId="{96FA1630-9B9B-430E-8C45-20B2DC257D44}" destId="{5A74238B-30C1-4993-94DD-3E21DE6EB579}" srcOrd="0" destOrd="0" presId="urn:microsoft.com/office/officeart/2005/8/layout/process1"/>
    <dgm:cxn modelId="{09370A03-B593-4B43-9ADF-D445B1D011CF}" type="presOf" srcId="{484661D5-FA27-4AF5-87FF-B47CB8A5EC9E}" destId="{ECB3B556-1C23-4299-BD9B-B89D2BEC13AB}" srcOrd="1" destOrd="0" presId="urn:microsoft.com/office/officeart/2005/8/layout/process1"/>
    <dgm:cxn modelId="{4D833D70-75DF-4C8C-9550-5167B2A17241}" type="presOf" srcId="{91706DC3-1D8C-49BB-89AD-D2458203A9CE}" destId="{A55ED4E8-D942-44A0-8198-D45197C48D46}" srcOrd="0" destOrd="0" presId="urn:microsoft.com/office/officeart/2005/8/layout/process1"/>
    <dgm:cxn modelId="{5FF8528D-5DA6-42F7-B843-8E98444B4529}" srcId="{E2A88EBA-E7D8-4660-A7F5-860901722066}" destId="{96FA1630-9B9B-430E-8C45-20B2DC257D44}" srcOrd="0" destOrd="0" parTransId="{DBCA028E-F1AB-4F56-A6FF-00CCAAF8FE72}" sibTransId="{484661D5-FA27-4AF5-87FF-B47CB8A5EC9E}"/>
    <dgm:cxn modelId="{B36ACADB-6CFF-4B08-91A5-47723C9ED03A}" srcId="{E2A88EBA-E7D8-4660-A7F5-860901722066}" destId="{91706DC3-1D8C-49BB-89AD-D2458203A9CE}" srcOrd="1" destOrd="0" parTransId="{CF9C31E5-ED39-4D3F-8983-B3BD80A67A73}" sibTransId="{AD5E79B6-FFF5-4608-9420-191596B10DB1}"/>
    <dgm:cxn modelId="{DE1A375B-1217-4236-A795-7128F0EC1D96}" type="presOf" srcId="{E2A88EBA-E7D8-4660-A7F5-860901722066}" destId="{3EDA0BE5-4E92-4CEA-87CB-A2E0161EA88C}" srcOrd="0" destOrd="0" presId="urn:microsoft.com/office/officeart/2005/8/layout/process1"/>
    <dgm:cxn modelId="{31BA0E8A-09F2-4034-90A9-F9D5E94B1CD1}" type="presOf" srcId="{484661D5-FA27-4AF5-87FF-B47CB8A5EC9E}" destId="{BDF27B7E-1153-4EC2-9332-3A8B8BCC3CF8}" srcOrd="0" destOrd="0" presId="urn:microsoft.com/office/officeart/2005/8/layout/process1"/>
    <dgm:cxn modelId="{664BB40A-FF58-41C0-B35D-42E9416AA0D7}" type="presParOf" srcId="{3EDA0BE5-4E92-4CEA-87CB-A2E0161EA88C}" destId="{5A74238B-30C1-4993-94DD-3E21DE6EB579}" srcOrd="0" destOrd="0" presId="urn:microsoft.com/office/officeart/2005/8/layout/process1"/>
    <dgm:cxn modelId="{FD184516-914D-4DE7-948B-54A8D6FC3577}" type="presParOf" srcId="{3EDA0BE5-4E92-4CEA-87CB-A2E0161EA88C}" destId="{BDF27B7E-1153-4EC2-9332-3A8B8BCC3CF8}" srcOrd="1" destOrd="0" presId="urn:microsoft.com/office/officeart/2005/8/layout/process1"/>
    <dgm:cxn modelId="{5005F913-A309-465E-ABC6-24CF2C448A6F}" type="presParOf" srcId="{BDF27B7E-1153-4EC2-9332-3A8B8BCC3CF8}" destId="{ECB3B556-1C23-4299-BD9B-B89D2BEC13AB}" srcOrd="0" destOrd="0" presId="urn:microsoft.com/office/officeart/2005/8/layout/process1"/>
    <dgm:cxn modelId="{8E1D7E04-328D-4E83-9A3B-D8986691F12D}" type="presParOf" srcId="{3EDA0BE5-4E92-4CEA-87CB-A2E0161EA88C}" destId="{A55ED4E8-D942-44A0-8198-D45197C48D46}" srcOrd="2" destOrd="0" presId="urn:microsoft.com/office/officeart/2005/8/layout/process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E1BB69-D17B-4910-BDFB-36EE71224A44}">
      <dsp:nvSpPr>
        <dsp:cNvPr id="0" name=""/>
        <dsp:cNvSpPr/>
      </dsp:nvSpPr>
      <dsp:spPr>
        <a:xfrm rot="16200000">
          <a:off x="146195" y="-140020"/>
          <a:ext cx="1077142" cy="1357183"/>
        </a:xfrm>
        <a:prstGeom prst="round1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endParaRPr lang="fr-FR" sz="900" b="1" kern="1200" dirty="0" smtClean="0"/>
        </a:p>
        <a:p>
          <a:pPr lvl="0" algn="ctr" defTabSz="400050">
            <a:lnSpc>
              <a:spcPct val="90000"/>
            </a:lnSpc>
            <a:spcBef>
              <a:spcPct val="0"/>
            </a:spcBef>
            <a:spcAft>
              <a:spcPct val="35000"/>
            </a:spcAft>
          </a:pPr>
          <a:r>
            <a:rPr lang="fr-FR" sz="900" b="1" kern="1200" dirty="0" smtClean="0"/>
            <a:t>Associations professionnelles</a:t>
          </a:r>
          <a:endParaRPr lang="fr-FR" sz="900" b="1" kern="1200" dirty="0"/>
        </a:p>
      </dsp:txBody>
      <dsp:txXfrm rot="5400000">
        <a:off x="6175" y="0"/>
        <a:ext cx="1357183" cy="807856"/>
      </dsp:txXfrm>
    </dsp:sp>
    <dsp:sp modelId="{72C2D012-3BB5-4B63-9ABC-5A9309AFE0FA}">
      <dsp:nvSpPr>
        <dsp:cNvPr id="0" name=""/>
        <dsp:cNvSpPr/>
      </dsp:nvSpPr>
      <dsp:spPr>
        <a:xfrm>
          <a:off x="1357183" y="0"/>
          <a:ext cx="1357183" cy="1077142"/>
        </a:xfrm>
        <a:prstGeom prst="round1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endParaRPr lang="fr-FR" sz="900" kern="1200" dirty="0" smtClean="0"/>
        </a:p>
        <a:p>
          <a:pPr lvl="0" algn="ctr" defTabSz="400050">
            <a:lnSpc>
              <a:spcPct val="90000"/>
            </a:lnSpc>
            <a:spcBef>
              <a:spcPct val="0"/>
            </a:spcBef>
            <a:spcAft>
              <a:spcPct val="35000"/>
            </a:spcAft>
          </a:pPr>
          <a:r>
            <a:rPr lang="fr-FR" sz="900" b="1" kern="1200" dirty="0" smtClean="0"/>
            <a:t>Associations d’habitants et d’usagers</a:t>
          </a:r>
          <a:endParaRPr lang="fr-FR" sz="900" b="1" kern="1200" dirty="0"/>
        </a:p>
      </dsp:txBody>
      <dsp:txXfrm>
        <a:off x="1357183" y="0"/>
        <a:ext cx="1357183" cy="807856"/>
      </dsp:txXfrm>
    </dsp:sp>
    <dsp:sp modelId="{B45C74C9-2C12-4313-A0E4-88879325B444}">
      <dsp:nvSpPr>
        <dsp:cNvPr id="0" name=""/>
        <dsp:cNvSpPr/>
      </dsp:nvSpPr>
      <dsp:spPr>
        <a:xfrm rot="10800000">
          <a:off x="0" y="1077142"/>
          <a:ext cx="1357183" cy="1077142"/>
        </a:xfrm>
        <a:prstGeom prst="round1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fr-FR" sz="900" b="1" kern="1200" dirty="0" smtClean="0"/>
            <a:t>Institutionnels</a:t>
          </a:r>
          <a:endParaRPr lang="fr-FR" sz="900" b="1" kern="1200" dirty="0"/>
        </a:p>
      </dsp:txBody>
      <dsp:txXfrm rot="10800000">
        <a:off x="0" y="1346427"/>
        <a:ext cx="1357183" cy="807856"/>
      </dsp:txXfrm>
    </dsp:sp>
    <dsp:sp modelId="{9EBA8BF5-950A-4140-B2F5-9DA0252DF248}">
      <dsp:nvSpPr>
        <dsp:cNvPr id="0" name=""/>
        <dsp:cNvSpPr/>
      </dsp:nvSpPr>
      <dsp:spPr>
        <a:xfrm rot="5400000">
          <a:off x="1497204" y="937121"/>
          <a:ext cx="1077142" cy="1357183"/>
        </a:xfrm>
        <a:prstGeom prst="round1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fr-FR" sz="900" b="1" kern="1200" dirty="0" smtClean="0"/>
            <a:t>Professionnels libéraux</a:t>
          </a:r>
          <a:endParaRPr lang="fr-FR" sz="900" b="1" kern="1200" dirty="0"/>
        </a:p>
      </dsp:txBody>
      <dsp:txXfrm rot="-5400000">
        <a:off x="1357184" y="1346427"/>
        <a:ext cx="1357183" cy="807856"/>
      </dsp:txXfrm>
    </dsp:sp>
    <dsp:sp modelId="{3647DB64-A486-4B15-A71E-568322549515}">
      <dsp:nvSpPr>
        <dsp:cNvPr id="0" name=""/>
        <dsp:cNvSpPr/>
      </dsp:nvSpPr>
      <dsp:spPr>
        <a:xfrm>
          <a:off x="950028" y="807856"/>
          <a:ext cx="814310" cy="538571"/>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fr-FR" sz="900" b="1" kern="1200" dirty="0" smtClean="0"/>
            <a:t>Participants à l’élaboration du CLS </a:t>
          </a:r>
          <a:endParaRPr lang="fr-FR" sz="900" b="1" kern="1200" dirty="0"/>
        </a:p>
      </dsp:txBody>
      <dsp:txXfrm>
        <a:off x="976319" y="834147"/>
        <a:ext cx="761728" cy="48598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4238B-30C1-4993-94DD-3E21DE6EB579}">
      <dsp:nvSpPr>
        <dsp:cNvPr id="0" name=""/>
        <dsp:cNvSpPr/>
      </dsp:nvSpPr>
      <dsp:spPr>
        <a:xfrm>
          <a:off x="4247" y="0"/>
          <a:ext cx="2145790" cy="817822"/>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2.1.1 </a:t>
          </a:r>
          <a:r>
            <a:rPr lang="fr-FR" sz="1300" b="0" kern="1200" dirty="0" smtClean="0">
              <a:latin typeface="Book Antiqua" panose="02040602050305030304" pitchFamily="18" charset="0"/>
            </a:rPr>
            <a:t>:  Elargir l’offre d’ateliers de prévention des maladies chroniques et développer les activités d’ETP au CMS</a:t>
          </a:r>
          <a:endParaRPr lang="fr-FR" sz="1300" b="0" i="0" kern="1200" dirty="0">
            <a:latin typeface="Book Antiqua" panose="02040602050305030304" pitchFamily="18" charset="0"/>
          </a:endParaRPr>
        </a:p>
      </dsp:txBody>
      <dsp:txXfrm>
        <a:off x="28200" y="23953"/>
        <a:ext cx="2097884" cy="769916"/>
      </dsp:txXfrm>
    </dsp:sp>
    <dsp:sp modelId="{BDF27B7E-1153-4EC2-9332-3A8B8BCC3CF8}">
      <dsp:nvSpPr>
        <dsp:cNvPr id="0" name=""/>
        <dsp:cNvSpPr/>
      </dsp:nvSpPr>
      <dsp:spPr>
        <a:xfrm>
          <a:off x="2235746" y="302632"/>
          <a:ext cx="181701" cy="212556"/>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2235746" y="345143"/>
        <a:ext cx="127191" cy="127534"/>
      </dsp:txXfrm>
    </dsp:sp>
    <dsp:sp modelId="{AA63147A-B9EC-4C89-BC9C-8161C48017E1}">
      <dsp:nvSpPr>
        <dsp:cNvPr id="0" name=""/>
        <dsp:cNvSpPr/>
      </dsp:nvSpPr>
      <dsp:spPr>
        <a:xfrm>
          <a:off x="2492871" y="0"/>
          <a:ext cx="2293054" cy="817822"/>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2.1.2  : </a:t>
          </a:r>
          <a:r>
            <a:rPr lang="fr-FR" sz="1400" b="0" kern="1200" dirty="0" smtClean="0">
              <a:latin typeface="Book Antiqua" panose="02040602050305030304" pitchFamily="18" charset="0"/>
            </a:rPr>
            <a:t>Déclinaison locale des campagnes nationales de prévention santé</a:t>
          </a:r>
          <a:endParaRPr lang="fr-FR" sz="1300" b="0" kern="1200" dirty="0">
            <a:latin typeface="Book Antiqua" panose="02040602050305030304" pitchFamily="18" charset="0"/>
          </a:endParaRPr>
        </a:p>
      </dsp:txBody>
      <dsp:txXfrm>
        <a:off x="2516824" y="23953"/>
        <a:ext cx="2245148" cy="769916"/>
      </dsp:txXfrm>
    </dsp:sp>
    <dsp:sp modelId="{DA56AB40-9A8E-4B2F-936B-8214D122107A}">
      <dsp:nvSpPr>
        <dsp:cNvPr id="0" name=""/>
        <dsp:cNvSpPr/>
      </dsp:nvSpPr>
      <dsp:spPr>
        <a:xfrm>
          <a:off x="4871633" y="302632"/>
          <a:ext cx="181701" cy="212556"/>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4871633" y="345143"/>
        <a:ext cx="127191" cy="127534"/>
      </dsp:txXfrm>
    </dsp:sp>
    <dsp:sp modelId="{A55ED4E8-D942-44A0-8198-D45197C48D46}">
      <dsp:nvSpPr>
        <dsp:cNvPr id="0" name=""/>
        <dsp:cNvSpPr/>
      </dsp:nvSpPr>
      <dsp:spPr>
        <a:xfrm>
          <a:off x="5128757" y="0"/>
          <a:ext cx="3096594" cy="817822"/>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49530" tIns="49530" rIns="49530" bIns="49530" numCol="1" spcCol="1270" anchor="ctr" anchorCtr="0">
          <a:noAutofit/>
        </a:bodyPr>
        <a:lstStyle/>
        <a:p>
          <a:pPr lvl="0" algn="just" defTabSz="577850">
            <a:lnSpc>
              <a:spcPct val="90000"/>
            </a:lnSpc>
            <a:spcBef>
              <a:spcPct val="0"/>
            </a:spcBef>
            <a:spcAft>
              <a:spcPct val="35000"/>
            </a:spcAft>
          </a:pPr>
          <a:r>
            <a:rPr lang="fr-FR" sz="1300" b="1" kern="1200" dirty="0" smtClean="0">
              <a:latin typeface="Book Antiqua" panose="02040602050305030304" pitchFamily="18" charset="0"/>
            </a:rPr>
            <a:t>FA 2.1.3  : </a:t>
          </a:r>
          <a:r>
            <a:rPr lang="fr-FR" sz="1400" b="0" kern="1200" dirty="0" smtClean="0">
              <a:latin typeface="Book Antiqua" panose="02040602050305030304" pitchFamily="18" charset="0"/>
            </a:rPr>
            <a:t>Action de sensibilisation à une alimentation équilibrée et des comportements favorables à la santé auprès des familles </a:t>
          </a:r>
          <a:endParaRPr lang="fr-FR" sz="1400" b="0" kern="1200" dirty="0"/>
        </a:p>
      </dsp:txBody>
      <dsp:txXfrm>
        <a:off x="5152710" y="23953"/>
        <a:ext cx="3048688" cy="76991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3A67F7-5FE5-4F88-B33A-D1924004E660}">
      <dsp:nvSpPr>
        <dsp:cNvPr id="0" name=""/>
        <dsp:cNvSpPr/>
      </dsp:nvSpPr>
      <dsp:spPr>
        <a:xfrm>
          <a:off x="0" y="0"/>
          <a:ext cx="4405584" cy="778563"/>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2.2.1  : </a:t>
          </a:r>
          <a:r>
            <a:rPr lang="fr-FR" sz="1300" b="0" kern="1200" dirty="0" smtClean="0">
              <a:latin typeface="Book Antiqua" panose="02040602050305030304" pitchFamily="18" charset="0"/>
            </a:rPr>
            <a:t>Formation et mobilisation des bailleurs sociaux et professionnels volontaires sur la perte d’autonomie liée à l’âge (repérage des personnes, des besoins, des conduites à tenir)</a:t>
          </a:r>
          <a:endParaRPr lang="fr-FR" sz="1300" b="0" kern="1200" dirty="0">
            <a:latin typeface="Book Antiqua" panose="02040602050305030304" pitchFamily="18" charset="0"/>
          </a:endParaRPr>
        </a:p>
      </dsp:txBody>
      <dsp:txXfrm>
        <a:off x="22803" y="22803"/>
        <a:ext cx="4359978" cy="732957"/>
      </dsp:txXfrm>
    </dsp:sp>
    <dsp:sp modelId="{5768DB14-49FA-4F75-B1CB-F465ED72E5EB}">
      <dsp:nvSpPr>
        <dsp:cNvPr id="0" name=""/>
        <dsp:cNvSpPr/>
      </dsp:nvSpPr>
      <dsp:spPr>
        <a:xfrm>
          <a:off x="4593441" y="156219"/>
          <a:ext cx="398255" cy="466123"/>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4593441" y="249444"/>
        <a:ext cx="278779" cy="279673"/>
      </dsp:txXfrm>
    </dsp:sp>
    <dsp:sp modelId="{BEC90B8F-B45C-42E1-A5A2-C0A7EDD19BFA}">
      <dsp:nvSpPr>
        <dsp:cNvPr id="0" name=""/>
        <dsp:cNvSpPr/>
      </dsp:nvSpPr>
      <dsp:spPr>
        <a:xfrm>
          <a:off x="5157009" y="0"/>
          <a:ext cx="2966446" cy="778563"/>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2.2.2 : </a:t>
          </a:r>
          <a:r>
            <a:rPr lang="fr-FR" sz="1400" b="0" kern="1200" dirty="0" smtClean="0">
              <a:latin typeface="Book Antiqua" panose="02040602050305030304" pitchFamily="18" charset="0"/>
            </a:rPr>
            <a:t>Développement et facilitation de l’accès aux aides techniques et à l’aménagement du logement</a:t>
          </a:r>
          <a:endParaRPr lang="fr-FR" sz="1300" b="0" kern="1200" dirty="0">
            <a:latin typeface="Book Antiqua" panose="02040602050305030304" pitchFamily="18" charset="0"/>
          </a:endParaRPr>
        </a:p>
      </dsp:txBody>
      <dsp:txXfrm>
        <a:off x="5179812" y="22803"/>
        <a:ext cx="2920840" cy="73295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4238B-30C1-4993-94DD-3E21DE6EB579}">
      <dsp:nvSpPr>
        <dsp:cNvPr id="0" name=""/>
        <dsp:cNvSpPr/>
      </dsp:nvSpPr>
      <dsp:spPr>
        <a:xfrm>
          <a:off x="0" y="0"/>
          <a:ext cx="2438963" cy="861227"/>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3.2.1 : </a:t>
          </a:r>
          <a:r>
            <a:rPr lang="fr-FR" sz="1400" b="0" kern="1200" dirty="0" smtClean="0">
              <a:latin typeface="Book Antiqua" panose="02040602050305030304" pitchFamily="18" charset="0"/>
            </a:rPr>
            <a:t> Programme de développement des CPS des enfants de 6 à 14 ans et des jeunes de 14 à 21 ans</a:t>
          </a:r>
          <a:endParaRPr lang="fr-FR" sz="1300" b="0" i="0" kern="1200" dirty="0">
            <a:latin typeface="Book Antiqua" panose="02040602050305030304" pitchFamily="18" charset="0"/>
          </a:endParaRPr>
        </a:p>
      </dsp:txBody>
      <dsp:txXfrm>
        <a:off x="25224" y="25224"/>
        <a:ext cx="2388515" cy="810779"/>
      </dsp:txXfrm>
    </dsp:sp>
    <dsp:sp modelId="{BDF27B7E-1153-4EC2-9332-3A8B8BCC3CF8}">
      <dsp:nvSpPr>
        <dsp:cNvPr id="0" name=""/>
        <dsp:cNvSpPr/>
      </dsp:nvSpPr>
      <dsp:spPr>
        <a:xfrm>
          <a:off x="2539795" y="306945"/>
          <a:ext cx="213763" cy="247336"/>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2539795" y="356412"/>
        <a:ext cx="149634" cy="148402"/>
      </dsp:txXfrm>
    </dsp:sp>
    <dsp:sp modelId="{AA63147A-B9EC-4C89-BC9C-8161C48017E1}">
      <dsp:nvSpPr>
        <dsp:cNvPr id="0" name=""/>
        <dsp:cNvSpPr/>
      </dsp:nvSpPr>
      <dsp:spPr>
        <a:xfrm>
          <a:off x="2842291" y="0"/>
          <a:ext cx="2824707" cy="861227"/>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3.2.2  </a:t>
          </a:r>
          <a:r>
            <a:rPr lang="fr-FR" sz="1400" b="0" kern="1200" dirty="0" smtClean="0">
              <a:latin typeface="Book Antiqua" panose="02040602050305030304" pitchFamily="18" charset="0"/>
            </a:rPr>
            <a:t>: Actions de prévention visant à éviter / retarder l’entrée dans les conduites addictives avec ou sans substances</a:t>
          </a:r>
          <a:endParaRPr lang="fr-FR" sz="1300" b="0" kern="1200" dirty="0">
            <a:latin typeface="Book Antiqua" panose="02040602050305030304" pitchFamily="18" charset="0"/>
          </a:endParaRPr>
        </a:p>
      </dsp:txBody>
      <dsp:txXfrm>
        <a:off x="2867515" y="25224"/>
        <a:ext cx="2774259" cy="810779"/>
      </dsp:txXfrm>
    </dsp:sp>
    <dsp:sp modelId="{DA56AB40-9A8E-4B2F-936B-8214D122107A}">
      <dsp:nvSpPr>
        <dsp:cNvPr id="0" name=""/>
        <dsp:cNvSpPr/>
      </dsp:nvSpPr>
      <dsp:spPr>
        <a:xfrm>
          <a:off x="5766731" y="306945"/>
          <a:ext cx="211432" cy="247336"/>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5766731" y="356412"/>
        <a:ext cx="148002" cy="148402"/>
      </dsp:txXfrm>
    </dsp:sp>
    <dsp:sp modelId="{A55ED4E8-D942-44A0-8198-D45197C48D46}">
      <dsp:nvSpPr>
        <dsp:cNvPr id="0" name=""/>
        <dsp:cNvSpPr/>
      </dsp:nvSpPr>
      <dsp:spPr>
        <a:xfrm>
          <a:off x="6065928" y="0"/>
          <a:ext cx="2067041" cy="861227"/>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3.2.3  : </a:t>
          </a:r>
          <a:r>
            <a:rPr lang="fr-FR" sz="1400" b="0" kern="1200" dirty="0" smtClean="0">
              <a:latin typeface="Book Antiqua" panose="02040602050305030304" pitchFamily="18" charset="0"/>
            </a:rPr>
            <a:t>Développer l’activité de la Maison des Adolescents</a:t>
          </a:r>
          <a:endParaRPr lang="fr-FR" sz="1300" b="0" kern="1200" dirty="0"/>
        </a:p>
      </dsp:txBody>
      <dsp:txXfrm>
        <a:off x="6091152" y="25224"/>
        <a:ext cx="2016593" cy="81077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4238B-30C1-4993-94DD-3E21DE6EB579}">
      <dsp:nvSpPr>
        <dsp:cNvPr id="0" name=""/>
        <dsp:cNvSpPr/>
      </dsp:nvSpPr>
      <dsp:spPr>
        <a:xfrm>
          <a:off x="5155" y="0"/>
          <a:ext cx="2263946" cy="891728"/>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3.1.1 :  </a:t>
          </a:r>
          <a:r>
            <a:rPr lang="fr-FR" sz="1200" b="0" kern="1200" dirty="0" smtClean="0">
              <a:latin typeface="Book Antiqua" panose="02040602050305030304" pitchFamily="18" charset="0"/>
            </a:rPr>
            <a:t>Mise en œuvre de la Semaine d’Information de la Santé Mentale annuelle et de l’assemblée plénière du CLSM</a:t>
          </a:r>
          <a:endParaRPr lang="fr-FR" sz="1200" b="0" i="0" kern="1200" dirty="0">
            <a:latin typeface="Book Antiqua" panose="02040602050305030304" pitchFamily="18" charset="0"/>
          </a:endParaRPr>
        </a:p>
      </dsp:txBody>
      <dsp:txXfrm>
        <a:off x="31273" y="26118"/>
        <a:ext cx="2211710" cy="839492"/>
      </dsp:txXfrm>
    </dsp:sp>
    <dsp:sp modelId="{BDF27B7E-1153-4EC2-9332-3A8B8BCC3CF8}">
      <dsp:nvSpPr>
        <dsp:cNvPr id="0" name=""/>
        <dsp:cNvSpPr/>
      </dsp:nvSpPr>
      <dsp:spPr>
        <a:xfrm>
          <a:off x="2346912" y="349377"/>
          <a:ext cx="164960" cy="192972"/>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2346912" y="387971"/>
        <a:ext cx="115472" cy="115784"/>
      </dsp:txXfrm>
    </dsp:sp>
    <dsp:sp modelId="{AA63147A-B9EC-4C89-BC9C-8161C48017E1}">
      <dsp:nvSpPr>
        <dsp:cNvPr id="0" name=""/>
        <dsp:cNvSpPr/>
      </dsp:nvSpPr>
      <dsp:spPr>
        <a:xfrm>
          <a:off x="2580347" y="0"/>
          <a:ext cx="2964349" cy="891728"/>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3.1.2  </a:t>
          </a:r>
          <a:r>
            <a:rPr lang="fr-FR" sz="1300" b="0" kern="1200" dirty="0" smtClean="0">
              <a:latin typeface="Book Antiqua" panose="02040602050305030304" pitchFamily="18" charset="0"/>
            </a:rPr>
            <a:t>: </a:t>
          </a:r>
          <a:r>
            <a:rPr lang="fr-FR" sz="1250" b="0" kern="1200" dirty="0" smtClean="0">
              <a:latin typeface="Book Antiqua" panose="02040602050305030304" pitchFamily="18" charset="0"/>
            </a:rPr>
            <a:t>Sensibilisation et formation des professionnels volontaires au repérage et aux conduites à tenir face à des troubles du comportement à domicile: </a:t>
          </a:r>
          <a:endParaRPr lang="fr-FR" sz="1250" b="0" kern="1200" dirty="0">
            <a:latin typeface="Book Antiqua" panose="02040602050305030304" pitchFamily="18" charset="0"/>
          </a:endParaRPr>
        </a:p>
      </dsp:txBody>
      <dsp:txXfrm>
        <a:off x="2606465" y="26118"/>
        <a:ext cx="2912113" cy="839492"/>
      </dsp:txXfrm>
    </dsp:sp>
    <dsp:sp modelId="{DA56AB40-9A8E-4B2F-936B-8214D122107A}">
      <dsp:nvSpPr>
        <dsp:cNvPr id="0" name=""/>
        <dsp:cNvSpPr/>
      </dsp:nvSpPr>
      <dsp:spPr>
        <a:xfrm>
          <a:off x="5622508" y="349377"/>
          <a:ext cx="164960" cy="192972"/>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5622508" y="387971"/>
        <a:ext cx="115472" cy="115784"/>
      </dsp:txXfrm>
    </dsp:sp>
    <dsp:sp modelId="{A55ED4E8-D942-44A0-8198-D45197C48D46}">
      <dsp:nvSpPr>
        <dsp:cNvPr id="0" name=""/>
        <dsp:cNvSpPr/>
      </dsp:nvSpPr>
      <dsp:spPr>
        <a:xfrm>
          <a:off x="5855942" y="0"/>
          <a:ext cx="2425319" cy="891728"/>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3.1.3 </a:t>
          </a:r>
          <a:r>
            <a:rPr lang="fr-FR" sz="1300" b="1" kern="1200" dirty="0" smtClean="0">
              <a:latin typeface="Book Antiqua" panose="02040602050305030304" pitchFamily="18" charset="0"/>
            </a:rPr>
            <a:t>: </a:t>
          </a:r>
          <a:r>
            <a:rPr lang="fr-FR" sz="1300" b="0" kern="1200" dirty="0" smtClean="0">
              <a:latin typeface="Book Antiqua" panose="02040602050305030304" pitchFamily="18" charset="0"/>
            </a:rPr>
            <a:t>Renforcer les échanges entre professionnels afin de permettre une prise en charge précoce des troubles mentaux </a:t>
          </a:r>
          <a:endParaRPr lang="fr-FR" sz="1300" b="0" kern="1200" dirty="0"/>
        </a:p>
      </dsp:txBody>
      <dsp:txXfrm>
        <a:off x="5882060" y="26118"/>
        <a:ext cx="2373083" cy="83949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4238B-30C1-4993-94DD-3E21DE6EB579}">
      <dsp:nvSpPr>
        <dsp:cNvPr id="0" name=""/>
        <dsp:cNvSpPr/>
      </dsp:nvSpPr>
      <dsp:spPr>
        <a:xfrm>
          <a:off x="0" y="0"/>
          <a:ext cx="2551915" cy="957401"/>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3.1.4 :  </a:t>
          </a:r>
          <a:r>
            <a:rPr lang="fr-FR" sz="1300" b="0" kern="1200" dirty="0" smtClean="0">
              <a:latin typeface="Book Antiqua" panose="02040602050305030304" pitchFamily="18" charset="0"/>
            </a:rPr>
            <a:t>Mise en œuvre d’un parcours de prise en charge pour les enfants souffrant de Troubles Envahissants du Développement</a:t>
          </a:r>
          <a:endParaRPr lang="fr-FR" sz="1300" b="0" i="0" kern="1200" dirty="0">
            <a:latin typeface="Book Antiqua" panose="02040602050305030304" pitchFamily="18" charset="0"/>
          </a:endParaRPr>
        </a:p>
      </dsp:txBody>
      <dsp:txXfrm>
        <a:off x="28041" y="28041"/>
        <a:ext cx="2495833" cy="901319"/>
      </dsp:txXfrm>
    </dsp:sp>
    <dsp:sp modelId="{BDF27B7E-1153-4EC2-9332-3A8B8BCC3CF8}">
      <dsp:nvSpPr>
        <dsp:cNvPr id="0" name=""/>
        <dsp:cNvSpPr/>
      </dsp:nvSpPr>
      <dsp:spPr>
        <a:xfrm>
          <a:off x="2657938" y="349305"/>
          <a:ext cx="224769" cy="258790"/>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2657938" y="401063"/>
        <a:ext cx="157338" cy="155274"/>
      </dsp:txXfrm>
    </dsp:sp>
    <dsp:sp modelId="{AA63147A-B9EC-4C89-BC9C-8161C48017E1}">
      <dsp:nvSpPr>
        <dsp:cNvPr id="0" name=""/>
        <dsp:cNvSpPr/>
      </dsp:nvSpPr>
      <dsp:spPr>
        <a:xfrm>
          <a:off x="2976007" y="0"/>
          <a:ext cx="2314339" cy="957401"/>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3.1.5  : </a:t>
          </a:r>
          <a:r>
            <a:rPr lang="fr-FR" sz="1300" b="0" kern="1200" dirty="0" smtClean="0">
              <a:latin typeface="Book Antiqua" panose="02040602050305030304" pitchFamily="18" charset="0"/>
            </a:rPr>
            <a:t>Mise en place et coordination de la cellule de gestion des cas complexes</a:t>
          </a:r>
          <a:endParaRPr lang="fr-FR" sz="1300" b="0" kern="1200" dirty="0">
            <a:latin typeface="Book Antiqua" panose="02040602050305030304" pitchFamily="18" charset="0"/>
          </a:endParaRPr>
        </a:p>
      </dsp:txBody>
      <dsp:txXfrm>
        <a:off x="3004048" y="28041"/>
        <a:ext cx="2258257" cy="901319"/>
      </dsp:txXfrm>
    </dsp:sp>
    <dsp:sp modelId="{DA56AB40-9A8E-4B2F-936B-8214D122107A}">
      <dsp:nvSpPr>
        <dsp:cNvPr id="0" name=""/>
        <dsp:cNvSpPr/>
      </dsp:nvSpPr>
      <dsp:spPr>
        <a:xfrm>
          <a:off x="5394698" y="349305"/>
          <a:ext cx="221224" cy="258790"/>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5394698" y="401063"/>
        <a:ext cx="154857" cy="155274"/>
      </dsp:txXfrm>
    </dsp:sp>
    <dsp:sp modelId="{A55ED4E8-D942-44A0-8198-D45197C48D46}">
      <dsp:nvSpPr>
        <dsp:cNvPr id="0" name=""/>
        <dsp:cNvSpPr/>
      </dsp:nvSpPr>
      <dsp:spPr>
        <a:xfrm>
          <a:off x="5707751" y="0"/>
          <a:ext cx="2497454" cy="957401"/>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3.1.6  : </a:t>
          </a:r>
          <a:r>
            <a:rPr lang="fr-FR" sz="1400" b="0" kern="1200" dirty="0" smtClean="0">
              <a:latin typeface="Book Antiqua" panose="02040602050305030304" pitchFamily="18" charset="0"/>
            </a:rPr>
            <a:t>Mise en place de procédures d’intervention efficientes pour les situations d’urgence</a:t>
          </a:r>
          <a:endParaRPr lang="fr-FR" sz="1300" b="0" kern="1200" dirty="0"/>
        </a:p>
      </dsp:txBody>
      <dsp:txXfrm>
        <a:off x="5735792" y="28041"/>
        <a:ext cx="2441372" cy="90131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8A42D2-6C3B-4EA4-BF4D-23883739ABD3}">
      <dsp:nvSpPr>
        <dsp:cNvPr id="0" name=""/>
        <dsp:cNvSpPr/>
      </dsp:nvSpPr>
      <dsp:spPr>
        <a:xfrm>
          <a:off x="1818965" y="457936"/>
          <a:ext cx="3634877" cy="3634877"/>
        </a:xfrm>
        <a:prstGeom prst="blockArc">
          <a:avLst>
            <a:gd name="adj1" fmla="val 13114286"/>
            <a:gd name="adj2" fmla="val 16200000"/>
            <a:gd name="adj3" fmla="val 39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B54BCB8A-E178-4B5F-BD08-C207A97300F4}">
      <dsp:nvSpPr>
        <dsp:cNvPr id="0" name=""/>
        <dsp:cNvSpPr/>
      </dsp:nvSpPr>
      <dsp:spPr>
        <a:xfrm>
          <a:off x="1818965" y="457936"/>
          <a:ext cx="3634877" cy="3634877"/>
        </a:xfrm>
        <a:prstGeom prst="blockArc">
          <a:avLst>
            <a:gd name="adj1" fmla="val 10028571"/>
            <a:gd name="adj2" fmla="val 13114286"/>
            <a:gd name="adj3" fmla="val 39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3728B8AE-6BA9-40D7-AE72-B8688F33BE12}">
      <dsp:nvSpPr>
        <dsp:cNvPr id="0" name=""/>
        <dsp:cNvSpPr/>
      </dsp:nvSpPr>
      <dsp:spPr>
        <a:xfrm>
          <a:off x="1818965" y="457936"/>
          <a:ext cx="3634877" cy="3634877"/>
        </a:xfrm>
        <a:prstGeom prst="blockArc">
          <a:avLst>
            <a:gd name="adj1" fmla="val 6942857"/>
            <a:gd name="adj2" fmla="val 10028571"/>
            <a:gd name="adj3" fmla="val 39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75A873DB-0313-4EFB-A919-B8A4121E802E}">
      <dsp:nvSpPr>
        <dsp:cNvPr id="0" name=""/>
        <dsp:cNvSpPr/>
      </dsp:nvSpPr>
      <dsp:spPr>
        <a:xfrm>
          <a:off x="1723252" y="415263"/>
          <a:ext cx="3634877" cy="3634877"/>
        </a:xfrm>
        <a:prstGeom prst="blockArc">
          <a:avLst>
            <a:gd name="adj1" fmla="val 3672733"/>
            <a:gd name="adj2" fmla="val 6740663"/>
            <a:gd name="adj3" fmla="val 39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9298A495-72F1-4957-AAFF-B5647E8F8DC9}">
      <dsp:nvSpPr>
        <dsp:cNvPr id="0" name=""/>
        <dsp:cNvSpPr/>
      </dsp:nvSpPr>
      <dsp:spPr>
        <a:xfrm>
          <a:off x="1846060" y="353820"/>
          <a:ext cx="3634877" cy="3634877"/>
        </a:xfrm>
        <a:prstGeom prst="blockArc">
          <a:avLst>
            <a:gd name="adj1" fmla="val 979005"/>
            <a:gd name="adj2" fmla="val 3937710"/>
            <a:gd name="adj3" fmla="val 39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31F5509-EAD2-4B6B-8929-43990D270DD5}">
      <dsp:nvSpPr>
        <dsp:cNvPr id="0" name=""/>
        <dsp:cNvSpPr/>
      </dsp:nvSpPr>
      <dsp:spPr>
        <a:xfrm>
          <a:off x="1828055" y="420027"/>
          <a:ext cx="3634877" cy="3634877"/>
        </a:xfrm>
        <a:prstGeom prst="blockArc">
          <a:avLst>
            <a:gd name="adj1" fmla="val 19350112"/>
            <a:gd name="adj2" fmla="val 846635"/>
            <a:gd name="adj3" fmla="val 39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5316396-AB5A-475D-BA14-9DB7B1D06A56}">
      <dsp:nvSpPr>
        <dsp:cNvPr id="0" name=""/>
        <dsp:cNvSpPr/>
      </dsp:nvSpPr>
      <dsp:spPr>
        <a:xfrm>
          <a:off x="1857626" y="457517"/>
          <a:ext cx="3634877" cy="3634877"/>
        </a:xfrm>
        <a:prstGeom prst="blockArc">
          <a:avLst>
            <a:gd name="adj1" fmla="val 16125411"/>
            <a:gd name="adj2" fmla="val 19257996"/>
            <a:gd name="adj3" fmla="val 39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572A79F8-C78D-4D3D-966F-9622123C35CD}">
      <dsp:nvSpPr>
        <dsp:cNvPr id="0" name=""/>
        <dsp:cNvSpPr/>
      </dsp:nvSpPr>
      <dsp:spPr>
        <a:xfrm>
          <a:off x="2765939" y="1548849"/>
          <a:ext cx="1740928" cy="1453052"/>
        </a:xfrm>
        <a:prstGeom prst="star24">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19050">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fr-FR" sz="1500" b="1" kern="1200" dirty="0" smtClean="0"/>
            <a:t>CLS </a:t>
          </a:r>
        </a:p>
        <a:p>
          <a:pPr lvl="0" algn="ctr" defTabSz="666750">
            <a:lnSpc>
              <a:spcPct val="90000"/>
            </a:lnSpc>
            <a:spcBef>
              <a:spcPct val="0"/>
            </a:spcBef>
            <a:spcAft>
              <a:spcPct val="35000"/>
            </a:spcAft>
          </a:pPr>
          <a:r>
            <a:rPr lang="fr-FR" sz="1500" b="1" kern="1200" dirty="0" smtClean="0"/>
            <a:t>2019-2022</a:t>
          </a:r>
          <a:endParaRPr lang="fr-FR" sz="1500" b="1" kern="1200" dirty="0"/>
        </a:p>
      </dsp:txBody>
      <dsp:txXfrm>
        <a:off x="3174770" y="1890076"/>
        <a:ext cx="923266" cy="770598"/>
      </dsp:txXfrm>
    </dsp:sp>
    <dsp:sp modelId="{AD19E7AA-DB45-414C-BF47-800F194B960E}">
      <dsp:nvSpPr>
        <dsp:cNvPr id="0" name=""/>
        <dsp:cNvSpPr/>
      </dsp:nvSpPr>
      <dsp:spPr>
        <a:xfrm>
          <a:off x="3144211" y="1181"/>
          <a:ext cx="984385" cy="98438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solidFill>
                <a:schemeClr val="bg1"/>
              </a:solidFill>
            </a:rPr>
            <a:t>Ville de </a:t>
          </a:r>
          <a:r>
            <a:rPr lang="fr-FR" sz="1300" b="1" kern="1200" dirty="0" smtClean="0">
              <a:solidFill>
                <a:schemeClr val="bg1"/>
              </a:solidFill>
            </a:rPr>
            <a:t>Sartrouville </a:t>
          </a:r>
          <a:endParaRPr lang="fr-FR" sz="1300" b="1" kern="1200" dirty="0">
            <a:solidFill>
              <a:schemeClr val="bg1"/>
            </a:solidFill>
          </a:endParaRPr>
        </a:p>
      </dsp:txBody>
      <dsp:txXfrm>
        <a:off x="3288371" y="145341"/>
        <a:ext cx="696065" cy="696065"/>
      </dsp:txXfrm>
    </dsp:sp>
    <dsp:sp modelId="{D041E0B9-5747-4A36-A487-9ADF58A897BA}">
      <dsp:nvSpPr>
        <dsp:cNvPr id="0" name=""/>
        <dsp:cNvSpPr/>
      </dsp:nvSpPr>
      <dsp:spPr>
        <a:xfrm>
          <a:off x="4567092" y="660506"/>
          <a:ext cx="984385" cy="98438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t>Préfecture des Yvelines</a:t>
          </a:r>
          <a:endParaRPr lang="fr-FR" sz="1400" b="1" kern="1200" dirty="0"/>
        </a:p>
      </dsp:txBody>
      <dsp:txXfrm>
        <a:off x="4711252" y="804666"/>
        <a:ext cx="696065" cy="696065"/>
      </dsp:txXfrm>
    </dsp:sp>
    <dsp:sp modelId="{958A1900-9880-4858-842E-B9A7E55EDB39}">
      <dsp:nvSpPr>
        <dsp:cNvPr id="0" name=""/>
        <dsp:cNvSpPr/>
      </dsp:nvSpPr>
      <dsp:spPr>
        <a:xfrm>
          <a:off x="4881533" y="2179714"/>
          <a:ext cx="984385" cy="98438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t>CPAM </a:t>
          </a:r>
        </a:p>
        <a:p>
          <a:pPr lvl="0" algn="ctr" defTabSz="622300">
            <a:lnSpc>
              <a:spcPct val="90000"/>
            </a:lnSpc>
            <a:spcBef>
              <a:spcPct val="0"/>
            </a:spcBef>
            <a:spcAft>
              <a:spcPct val="35000"/>
            </a:spcAft>
          </a:pPr>
          <a:r>
            <a:rPr lang="fr-FR" sz="1400" b="1" kern="1200" dirty="0" smtClean="0"/>
            <a:t>des Yvelines </a:t>
          </a:r>
          <a:endParaRPr lang="fr-FR" sz="1400" b="1" kern="1200" dirty="0"/>
        </a:p>
      </dsp:txBody>
      <dsp:txXfrm>
        <a:off x="5025693" y="2323874"/>
        <a:ext cx="696065" cy="696065"/>
      </dsp:txXfrm>
    </dsp:sp>
    <dsp:sp modelId="{F04BD65F-2968-4F62-8516-5063FB31B653}">
      <dsp:nvSpPr>
        <dsp:cNvPr id="0" name=""/>
        <dsp:cNvSpPr/>
      </dsp:nvSpPr>
      <dsp:spPr>
        <a:xfrm>
          <a:off x="3906650" y="3302271"/>
          <a:ext cx="984385" cy="98438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t>ARS </a:t>
          </a:r>
        </a:p>
        <a:p>
          <a:pPr lvl="0" algn="ctr" defTabSz="622300">
            <a:lnSpc>
              <a:spcPct val="90000"/>
            </a:lnSpc>
            <a:spcBef>
              <a:spcPct val="0"/>
            </a:spcBef>
            <a:spcAft>
              <a:spcPct val="35000"/>
            </a:spcAft>
          </a:pPr>
          <a:r>
            <a:rPr lang="fr-FR" sz="1400" b="1" kern="1200" dirty="0" smtClean="0"/>
            <a:t>Ile de France </a:t>
          </a:r>
          <a:endParaRPr lang="fr-FR" sz="1400" b="1" kern="1200" dirty="0"/>
        </a:p>
      </dsp:txBody>
      <dsp:txXfrm>
        <a:off x="4050810" y="3446431"/>
        <a:ext cx="696065" cy="696065"/>
      </dsp:txXfrm>
    </dsp:sp>
    <dsp:sp modelId="{2C3074BA-75DA-4815-98DC-D4F2DDE1B4E1}">
      <dsp:nvSpPr>
        <dsp:cNvPr id="0" name=""/>
        <dsp:cNvSpPr/>
      </dsp:nvSpPr>
      <dsp:spPr>
        <a:xfrm>
          <a:off x="2371029" y="3388709"/>
          <a:ext cx="984385" cy="98438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fr-FR" sz="1100" b="1" kern="1200" dirty="0" smtClean="0"/>
            <a:t>Département </a:t>
          </a:r>
          <a:r>
            <a:rPr lang="fr-FR" sz="1200" b="1" kern="1200" dirty="0" smtClean="0"/>
            <a:t>des Yvelines</a:t>
          </a:r>
          <a:endParaRPr lang="fr-FR" sz="1200" b="1" kern="1200" dirty="0"/>
        </a:p>
      </dsp:txBody>
      <dsp:txXfrm>
        <a:off x="2515189" y="3532869"/>
        <a:ext cx="696065" cy="696065"/>
      </dsp:txXfrm>
    </dsp:sp>
    <dsp:sp modelId="{D9E246E0-28FA-4AF0-802E-E7A8C6945713}">
      <dsp:nvSpPr>
        <dsp:cNvPr id="0" name=""/>
        <dsp:cNvSpPr/>
      </dsp:nvSpPr>
      <dsp:spPr>
        <a:xfrm>
          <a:off x="1406888" y="2179714"/>
          <a:ext cx="984385" cy="98438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t>CASGBS</a:t>
          </a:r>
          <a:endParaRPr lang="fr-FR" sz="1400" b="1" kern="1200" dirty="0"/>
        </a:p>
      </dsp:txBody>
      <dsp:txXfrm>
        <a:off x="1551048" y="2323874"/>
        <a:ext cx="696065" cy="696065"/>
      </dsp:txXfrm>
    </dsp:sp>
    <dsp:sp modelId="{0DD120FA-313F-411A-ADAF-5FACD1E338C5}">
      <dsp:nvSpPr>
        <dsp:cNvPr id="0" name=""/>
        <dsp:cNvSpPr/>
      </dsp:nvSpPr>
      <dsp:spPr>
        <a:xfrm>
          <a:off x="1750986" y="672123"/>
          <a:ext cx="984385" cy="98438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t>C.H Théophile Roussel </a:t>
          </a:r>
          <a:endParaRPr lang="fr-FR" sz="1400" b="1" kern="1200" dirty="0"/>
        </a:p>
      </dsp:txBody>
      <dsp:txXfrm>
        <a:off x="1895146" y="816283"/>
        <a:ext cx="696065" cy="69606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D6551-039D-4080-B43B-50D8BB737BC9}">
      <dsp:nvSpPr>
        <dsp:cNvPr id="0" name=""/>
        <dsp:cNvSpPr/>
      </dsp:nvSpPr>
      <dsp:spPr>
        <a:xfrm>
          <a:off x="1719" y="0"/>
          <a:ext cx="3303648" cy="575753"/>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kern="1200" dirty="0" smtClean="0"/>
            <a:t>Initiatives</a:t>
          </a:r>
          <a:endParaRPr lang="fr-FR" sz="1800" b="1" kern="1200" dirty="0"/>
        </a:p>
      </dsp:txBody>
      <dsp:txXfrm>
        <a:off x="289596" y="0"/>
        <a:ext cx="2727895" cy="575753"/>
      </dsp:txXfrm>
    </dsp:sp>
    <dsp:sp modelId="{9A8D4745-84BB-4C2B-9E2E-12FEC0307435}">
      <dsp:nvSpPr>
        <dsp:cNvPr id="0" name=""/>
        <dsp:cNvSpPr/>
      </dsp:nvSpPr>
      <dsp:spPr>
        <a:xfrm>
          <a:off x="2975003" y="0"/>
          <a:ext cx="3303648" cy="575753"/>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kern="1200" dirty="0" smtClean="0"/>
            <a:t>Accompagnement à l’</a:t>
          </a:r>
          <a:r>
            <a:rPr lang="fr-FR" sz="1800" b="1" kern="1200" dirty="0" err="1" smtClean="0"/>
            <a:t>ingéniérie</a:t>
          </a:r>
          <a:r>
            <a:rPr lang="fr-FR" sz="1800" b="1" kern="1200" dirty="0" smtClean="0"/>
            <a:t> </a:t>
          </a:r>
          <a:r>
            <a:rPr lang="fr-FR" sz="1400" b="1" kern="1200" dirty="0" smtClean="0"/>
            <a:t>(ex-phase 1) </a:t>
          </a:r>
        </a:p>
      </dsp:txBody>
      <dsp:txXfrm>
        <a:off x="3262880" y="0"/>
        <a:ext cx="2727895" cy="575753"/>
      </dsp:txXfrm>
    </dsp:sp>
    <dsp:sp modelId="{8FE70406-386F-47DB-B6FA-4C83A0CD892B}">
      <dsp:nvSpPr>
        <dsp:cNvPr id="0" name=""/>
        <dsp:cNvSpPr/>
      </dsp:nvSpPr>
      <dsp:spPr>
        <a:xfrm>
          <a:off x="5948286" y="0"/>
          <a:ext cx="2690953" cy="575753"/>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kern="1200" dirty="0" smtClean="0"/>
            <a:t>Vers l’ACI</a:t>
          </a:r>
          <a:endParaRPr lang="fr-FR" sz="1800" b="1" kern="1200" dirty="0"/>
        </a:p>
      </dsp:txBody>
      <dsp:txXfrm>
        <a:off x="6236163" y="0"/>
        <a:ext cx="2115200" cy="5757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4C0231-4483-4A92-A706-1C6C643B95A8}">
      <dsp:nvSpPr>
        <dsp:cNvPr id="0" name=""/>
        <dsp:cNvSpPr/>
      </dsp:nvSpPr>
      <dsp:spPr>
        <a:xfrm>
          <a:off x="0" y="3651298"/>
          <a:ext cx="6893168" cy="1163807"/>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fr-FR" sz="1800" b="0" u="none" kern="1200" cap="none" spc="0" dirty="0" smtClean="0">
              <a:ln w="0"/>
              <a:effectLst/>
              <a:uFill>
                <a:solidFill>
                  <a:srgbClr val="FFFFFF"/>
                </a:solidFill>
              </a:uFill>
              <a:latin typeface="Book Antiqua"/>
            </a:rPr>
            <a:t>Axe 3 :  Promouvoir la santé mentale et le renforcement des compétences psychosociales</a:t>
          </a:r>
        </a:p>
        <a:p>
          <a:pPr lvl="0" algn="ctr" defTabSz="800100">
            <a:lnSpc>
              <a:spcPct val="90000"/>
            </a:lnSpc>
            <a:spcBef>
              <a:spcPct val="0"/>
            </a:spcBef>
            <a:spcAft>
              <a:spcPct val="35000"/>
            </a:spcAft>
          </a:pPr>
          <a:endParaRPr lang="fr-FR" sz="1600" b="0" u="sng" kern="1200" cap="none" spc="0" dirty="0" smtClean="0">
            <a:ln w="0"/>
            <a:effectLst>
              <a:outerShdw blurRad="38100" dist="25400" dir="5400000" algn="ctr" rotWithShape="0">
                <a:srgbClr val="6E747A">
                  <a:alpha val="43000"/>
                </a:srgbClr>
              </a:outerShdw>
            </a:effectLst>
            <a:uFill>
              <a:solidFill>
                <a:srgbClr val="FFFFFF"/>
              </a:solidFill>
            </a:uFill>
            <a:latin typeface="Book Antiqua"/>
          </a:endParaRPr>
        </a:p>
      </dsp:txBody>
      <dsp:txXfrm>
        <a:off x="0" y="3651298"/>
        <a:ext cx="6893168" cy="628455"/>
      </dsp:txXfrm>
    </dsp:sp>
    <dsp:sp modelId="{5E809CB6-7338-4578-A20E-1FD9A96EAD1B}">
      <dsp:nvSpPr>
        <dsp:cNvPr id="0" name=""/>
        <dsp:cNvSpPr/>
      </dsp:nvSpPr>
      <dsp:spPr>
        <a:xfrm>
          <a:off x="0" y="4024242"/>
          <a:ext cx="3446584" cy="789621"/>
        </a:xfrm>
        <a:prstGeom prst="rect">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fr-FR" sz="1600" b="0" u="sng" kern="1200" cap="none" spc="0" dirty="0" smtClean="0">
              <a:ln w="0"/>
              <a:effectLst/>
              <a:uFill>
                <a:solidFill>
                  <a:srgbClr val="FFFFFF"/>
                </a:solidFill>
              </a:uFill>
              <a:latin typeface="Book Antiqua"/>
            </a:rPr>
            <a:t>Objectif 1 </a:t>
          </a:r>
          <a:r>
            <a:rPr lang="fr-FR" sz="1600" b="0" u="none" kern="1200" cap="none" spc="0" dirty="0" smtClean="0">
              <a:ln w="0"/>
              <a:effectLst/>
              <a:uFill>
                <a:solidFill>
                  <a:srgbClr val="FFFFFF"/>
                </a:solidFill>
              </a:uFill>
              <a:latin typeface="Book Antiqua"/>
            </a:rPr>
            <a:t>: Améliorer la prise en charge des personnes atteintes de souffrances psychiques</a:t>
          </a:r>
          <a:endParaRPr lang="fr-FR" sz="1600" b="0" u="none" kern="1200" cap="none" spc="0" dirty="0">
            <a:ln w="0"/>
            <a:effectLst/>
            <a:uFill>
              <a:solidFill>
                <a:srgbClr val="FFFFFF"/>
              </a:solidFill>
            </a:uFill>
            <a:latin typeface="Book Antiqua"/>
          </a:endParaRPr>
        </a:p>
      </dsp:txBody>
      <dsp:txXfrm>
        <a:off x="0" y="4024242"/>
        <a:ext cx="3446584" cy="789621"/>
      </dsp:txXfrm>
    </dsp:sp>
    <dsp:sp modelId="{4CD0009F-6108-4632-8C47-A8E526BDE647}">
      <dsp:nvSpPr>
        <dsp:cNvPr id="0" name=""/>
        <dsp:cNvSpPr/>
      </dsp:nvSpPr>
      <dsp:spPr>
        <a:xfrm>
          <a:off x="3446584" y="4033873"/>
          <a:ext cx="3446584" cy="770359"/>
        </a:xfrm>
        <a:prstGeom prst="rect">
          <a:avLst/>
        </a:prstGeom>
        <a:solidFill>
          <a:schemeClr val="accent4">
            <a:tint val="40000"/>
            <a:alpha val="90000"/>
            <a:hueOff val="1644845"/>
            <a:satOff val="-8752"/>
            <a:lumOff val="-499"/>
            <a:alphaOff val="0"/>
          </a:schemeClr>
        </a:solidFill>
        <a:ln w="6350" cap="flat" cmpd="sng" algn="ctr">
          <a:solidFill>
            <a:schemeClr val="accent4">
              <a:tint val="40000"/>
              <a:alpha val="90000"/>
              <a:hueOff val="1644845"/>
              <a:satOff val="-8752"/>
              <a:lumOff val="-499"/>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fr-FR" sz="1600" b="0" u="sng"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 </a:t>
          </a:r>
        </a:p>
        <a:p>
          <a:pPr lvl="0" algn="ctr" defTabSz="711200">
            <a:lnSpc>
              <a:spcPct val="90000"/>
            </a:lnSpc>
            <a:spcBef>
              <a:spcPct val="0"/>
            </a:spcBef>
            <a:spcAft>
              <a:spcPct val="35000"/>
            </a:spcAft>
          </a:pPr>
          <a:r>
            <a:rPr lang="fr-FR" sz="1600" b="0" u="sng"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2 : </a:t>
          </a:r>
          <a:r>
            <a:rPr lang="fr-FR" sz="1600" b="0" u="none" kern="1200" cap="none" spc="0" dirty="0" smtClean="0">
              <a:ln w="0"/>
              <a:effectLst/>
              <a:uFill>
                <a:solidFill>
                  <a:srgbClr val="FFFFFF"/>
                </a:solidFill>
              </a:uFill>
              <a:latin typeface="Book Antiqua"/>
            </a:rPr>
            <a:t>Développer la prévention des conduites à risque chez les jeunes</a:t>
          </a:r>
        </a:p>
        <a:p>
          <a:pPr lvl="0" algn="ctr" defTabSz="711200">
            <a:lnSpc>
              <a:spcPct val="90000"/>
            </a:lnSpc>
            <a:spcBef>
              <a:spcPct val="0"/>
            </a:spcBef>
            <a:spcAft>
              <a:spcPct val="35000"/>
            </a:spcAft>
          </a:pPr>
          <a:endParaRPr lang="fr-FR" sz="1600" b="0" u="none" kern="1200" cap="none" spc="0" dirty="0" smtClean="0">
            <a:ln w="0"/>
            <a:effectLst/>
            <a:uFill>
              <a:solidFill>
                <a:srgbClr val="FFFFFF"/>
              </a:solidFill>
            </a:uFill>
            <a:latin typeface="Book Antiqua"/>
          </a:endParaRPr>
        </a:p>
      </dsp:txBody>
      <dsp:txXfrm>
        <a:off x="3446584" y="4033873"/>
        <a:ext cx="3446584" cy="770359"/>
      </dsp:txXfrm>
    </dsp:sp>
    <dsp:sp modelId="{E39A8725-E797-495C-AB87-7B1F8A2DAF4F}">
      <dsp:nvSpPr>
        <dsp:cNvPr id="0" name=""/>
        <dsp:cNvSpPr/>
      </dsp:nvSpPr>
      <dsp:spPr>
        <a:xfrm rot="10800000">
          <a:off x="0" y="1773719"/>
          <a:ext cx="6893168" cy="1789935"/>
        </a:xfrm>
        <a:prstGeom prst="upArrowCallout">
          <a:avLst/>
        </a:prstGeom>
        <a:gradFill rotWithShape="0">
          <a:gsLst>
            <a:gs pos="0">
              <a:schemeClr val="accent4">
                <a:hueOff val="5197847"/>
                <a:satOff val="-23984"/>
                <a:lumOff val="883"/>
                <a:alphaOff val="0"/>
                <a:satMod val="103000"/>
                <a:lumMod val="102000"/>
                <a:tint val="94000"/>
              </a:schemeClr>
            </a:gs>
            <a:gs pos="50000">
              <a:schemeClr val="accent4">
                <a:hueOff val="5197847"/>
                <a:satOff val="-23984"/>
                <a:lumOff val="883"/>
                <a:alphaOff val="0"/>
                <a:satMod val="110000"/>
                <a:lumMod val="100000"/>
                <a:shade val="100000"/>
              </a:schemeClr>
            </a:gs>
            <a:gs pos="100000">
              <a:schemeClr val="accent4">
                <a:hueOff val="5197847"/>
                <a:satOff val="-23984"/>
                <a:lumOff val="88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fr-FR" sz="1800" b="0" u="none" kern="1200" cap="none" spc="0" dirty="0" smtClean="0">
              <a:ln w="0"/>
              <a:effectLst/>
              <a:uFill>
                <a:solidFill>
                  <a:srgbClr val="FFFFFF"/>
                </a:solidFill>
              </a:uFill>
              <a:latin typeface="Book Antiqua"/>
            </a:rPr>
            <a:t>Axe 2 : Promouvoir la santé globale aux différents âges de la vie</a:t>
          </a:r>
          <a:endParaRPr lang="fr-FR" sz="1800" b="0" u="none" kern="1200" cap="none" spc="0" dirty="0">
            <a:ln w="0"/>
            <a:effectLst/>
            <a:uFill>
              <a:solidFill>
                <a:srgbClr val="FFFFFF"/>
              </a:solidFill>
            </a:uFill>
            <a:latin typeface="Book Antiqua"/>
          </a:endParaRPr>
        </a:p>
      </dsp:txBody>
      <dsp:txXfrm rot="-10800000">
        <a:off x="0" y="1773719"/>
        <a:ext cx="6893168" cy="628267"/>
      </dsp:txXfrm>
    </dsp:sp>
    <dsp:sp modelId="{EF7A200A-9ED7-452C-9196-ECA2509EBE6C}">
      <dsp:nvSpPr>
        <dsp:cNvPr id="0" name=""/>
        <dsp:cNvSpPr/>
      </dsp:nvSpPr>
      <dsp:spPr>
        <a:xfrm>
          <a:off x="3365" y="2253362"/>
          <a:ext cx="2295478" cy="832441"/>
        </a:xfrm>
        <a:prstGeom prst="rect">
          <a:avLst/>
        </a:prstGeom>
        <a:solidFill>
          <a:schemeClr val="accent4">
            <a:tint val="40000"/>
            <a:alpha val="90000"/>
            <a:hueOff val="3289691"/>
            <a:satOff val="-17503"/>
            <a:lumOff val="-997"/>
            <a:alphaOff val="0"/>
          </a:schemeClr>
        </a:solidFill>
        <a:ln w="6350" cap="flat" cmpd="sng" algn="ctr">
          <a:solidFill>
            <a:schemeClr val="accent4">
              <a:tint val="40000"/>
              <a:alpha val="90000"/>
              <a:hueOff val="3289691"/>
              <a:satOff val="-17503"/>
              <a:lumOff val="-997"/>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fr-FR" sz="1600" b="0" u="sng"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1 </a:t>
          </a:r>
          <a:r>
            <a:rPr lang="fr-FR" sz="1600" b="0" u="none" kern="1200" cap="none" spc="0" dirty="0" smtClean="0">
              <a:ln w="0"/>
              <a:effectLst/>
              <a:uFill>
                <a:solidFill>
                  <a:srgbClr val="FFFFFF"/>
                </a:solidFill>
              </a:uFill>
              <a:latin typeface="Book Antiqua"/>
            </a:rPr>
            <a:t>: Agir sur </a:t>
          </a:r>
          <a:r>
            <a:rPr lang="fr-FR" sz="1600" b="0" u="none" strike="noStrike" kern="1200" cap="none" spc="0" baseline="0" dirty="0" smtClean="0">
              <a:ln w="0"/>
              <a:solidFill>
                <a:schemeClr val="tx1"/>
              </a:solidFill>
              <a:effectLst/>
              <a:uFill>
                <a:solidFill>
                  <a:srgbClr val="FFFFFF"/>
                </a:solidFill>
              </a:uFill>
              <a:latin typeface="Book Antiqua"/>
            </a:rPr>
            <a:t>des </a:t>
          </a:r>
          <a:r>
            <a:rPr lang="fr-FR" sz="1600" b="0" u="none" kern="1200" cap="none" spc="0" dirty="0" smtClean="0">
              <a:ln w="0"/>
              <a:effectLst/>
              <a:uFill>
                <a:solidFill>
                  <a:srgbClr val="FFFFFF"/>
                </a:solidFill>
              </a:uFill>
              <a:latin typeface="Book Antiqua"/>
            </a:rPr>
            <a:t>facteurs de risque de maladies chroniques</a:t>
          </a:r>
          <a:endParaRPr lang="fr-FR" sz="1600" b="0" u="none" kern="1200" cap="none" spc="0" dirty="0">
            <a:ln w="0"/>
            <a:effectLst/>
            <a:uFill>
              <a:solidFill>
                <a:srgbClr val="FFFFFF"/>
              </a:solidFill>
            </a:uFill>
            <a:latin typeface="Book Antiqua"/>
          </a:endParaRPr>
        </a:p>
      </dsp:txBody>
      <dsp:txXfrm>
        <a:off x="3365" y="2253362"/>
        <a:ext cx="2295478" cy="832441"/>
      </dsp:txXfrm>
    </dsp:sp>
    <dsp:sp modelId="{8C22F7BF-4D70-4942-8924-ECD69FBABCE5}">
      <dsp:nvSpPr>
        <dsp:cNvPr id="0" name=""/>
        <dsp:cNvSpPr/>
      </dsp:nvSpPr>
      <dsp:spPr>
        <a:xfrm>
          <a:off x="2298844" y="2262923"/>
          <a:ext cx="2295478" cy="813318"/>
        </a:xfrm>
        <a:prstGeom prst="rect">
          <a:avLst/>
        </a:prstGeom>
        <a:solidFill>
          <a:schemeClr val="accent4">
            <a:tint val="40000"/>
            <a:alpha val="90000"/>
            <a:hueOff val="4934536"/>
            <a:satOff val="-26255"/>
            <a:lumOff val="-1496"/>
            <a:alphaOff val="0"/>
          </a:schemeClr>
        </a:solidFill>
        <a:ln w="6350" cap="flat" cmpd="sng" algn="ctr">
          <a:solidFill>
            <a:schemeClr val="accent4">
              <a:tint val="40000"/>
              <a:alpha val="90000"/>
              <a:hueOff val="4934536"/>
              <a:satOff val="-26255"/>
              <a:lumOff val="-1496"/>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fr-FR" sz="1600" b="0" u="sng"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2 : </a:t>
          </a:r>
          <a:r>
            <a:rPr lang="fr-FR" sz="1600" b="0" u="none" kern="1200" cap="none" spc="0" dirty="0" smtClean="0">
              <a:ln w="0"/>
              <a:effectLst/>
              <a:uFill>
                <a:solidFill>
                  <a:srgbClr val="FFFFFF"/>
                </a:solidFill>
              </a:uFill>
              <a:latin typeface="Book Antiqua"/>
            </a:rPr>
            <a:t>Renforcer la prévention et le dépistage</a:t>
          </a:r>
          <a:endParaRPr lang="fr-FR" sz="1600" b="0" u="none" kern="1200" cap="none" spc="0" dirty="0">
            <a:ln w="0"/>
            <a:effectLst/>
            <a:uFill>
              <a:solidFill>
                <a:srgbClr val="FFFFFF"/>
              </a:solidFill>
            </a:uFill>
            <a:latin typeface="Book Antiqua"/>
          </a:endParaRPr>
        </a:p>
      </dsp:txBody>
      <dsp:txXfrm>
        <a:off x="2298844" y="2262923"/>
        <a:ext cx="2295478" cy="813318"/>
      </dsp:txXfrm>
    </dsp:sp>
    <dsp:sp modelId="{9D543A77-DD2A-4853-B42C-0500C88A51CC}">
      <dsp:nvSpPr>
        <dsp:cNvPr id="0" name=""/>
        <dsp:cNvSpPr/>
      </dsp:nvSpPr>
      <dsp:spPr>
        <a:xfrm>
          <a:off x="4594323" y="2243800"/>
          <a:ext cx="2295478" cy="851563"/>
        </a:xfrm>
        <a:prstGeom prst="rect">
          <a:avLst/>
        </a:prstGeom>
        <a:solidFill>
          <a:schemeClr val="accent4">
            <a:tint val="40000"/>
            <a:alpha val="90000"/>
            <a:hueOff val="6579382"/>
            <a:satOff val="-35006"/>
            <a:lumOff val="-1994"/>
            <a:alphaOff val="0"/>
          </a:schemeClr>
        </a:solidFill>
        <a:ln w="6350" cap="flat" cmpd="sng" algn="ctr">
          <a:solidFill>
            <a:schemeClr val="accent4">
              <a:tint val="40000"/>
              <a:alpha val="90000"/>
              <a:hueOff val="6579382"/>
              <a:satOff val="-35006"/>
              <a:lumOff val="-1994"/>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fr-FR" sz="1400" b="0" u="sng"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3</a:t>
          </a:r>
          <a:r>
            <a:rPr lang="fr-FR" sz="1400" b="0" u="none" kern="1200" cap="none" spc="0" dirty="0" smtClean="0">
              <a:ln w="0"/>
              <a:effectLst/>
              <a:uFill>
                <a:solidFill>
                  <a:srgbClr val="FFFFFF"/>
                </a:solidFill>
              </a:uFill>
              <a:latin typeface="Book Antiqua"/>
            </a:rPr>
            <a:t>: Agir sur les déterminants de santé liés à l’habitat et à l’environnement</a:t>
          </a:r>
          <a:endParaRPr lang="fr-FR" sz="1400" b="0" u="none" kern="1200" cap="none" spc="0" dirty="0">
            <a:ln w="0"/>
            <a:effectLst/>
            <a:uFill>
              <a:solidFill>
                <a:srgbClr val="FFFFFF"/>
              </a:solidFill>
            </a:uFill>
            <a:latin typeface="Book Antiqua"/>
          </a:endParaRPr>
        </a:p>
      </dsp:txBody>
      <dsp:txXfrm>
        <a:off x="4594323" y="2243800"/>
        <a:ext cx="2295478" cy="851563"/>
      </dsp:txXfrm>
    </dsp:sp>
    <dsp:sp modelId="{D24CEFEF-0BCE-4812-AFBA-8F25FAE01FDD}">
      <dsp:nvSpPr>
        <dsp:cNvPr id="0" name=""/>
        <dsp:cNvSpPr/>
      </dsp:nvSpPr>
      <dsp:spPr>
        <a:xfrm rot="10800000">
          <a:off x="0" y="1241"/>
          <a:ext cx="6893168" cy="1789935"/>
        </a:xfrm>
        <a:prstGeom prst="upArrowCallout">
          <a:avLst/>
        </a:prstGeom>
        <a:gradFill rotWithShape="0">
          <a:gsLst>
            <a:gs pos="0">
              <a:schemeClr val="accent4">
                <a:hueOff val="10395693"/>
                <a:satOff val="-47968"/>
                <a:lumOff val="1765"/>
                <a:alphaOff val="0"/>
                <a:satMod val="103000"/>
                <a:lumMod val="102000"/>
                <a:tint val="94000"/>
              </a:schemeClr>
            </a:gs>
            <a:gs pos="50000">
              <a:schemeClr val="accent4">
                <a:hueOff val="10395693"/>
                <a:satOff val="-47968"/>
                <a:lumOff val="1765"/>
                <a:alphaOff val="0"/>
                <a:satMod val="110000"/>
                <a:lumMod val="100000"/>
                <a:shade val="100000"/>
              </a:schemeClr>
            </a:gs>
            <a:gs pos="100000">
              <a:schemeClr val="accent4">
                <a:hueOff val="10395693"/>
                <a:satOff val="-47968"/>
                <a:lumOff val="176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fr-FR" sz="1800" b="1"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Axe 1 : Faciliter l’accès aux droits et à la santé</a:t>
          </a:r>
        </a:p>
        <a:p>
          <a:pPr lvl="0" algn="ctr" defTabSz="800100">
            <a:lnSpc>
              <a:spcPct val="90000"/>
            </a:lnSpc>
            <a:spcBef>
              <a:spcPct val="0"/>
            </a:spcBef>
            <a:spcAft>
              <a:spcPct val="35000"/>
            </a:spcAft>
          </a:pPr>
          <a:endParaRPr lang="fr-FR" sz="1600" b="0" kern="1200" cap="none" spc="0" dirty="0">
            <a:ln w="0"/>
            <a:effectLst>
              <a:outerShdw blurRad="38100" dist="25400" dir="5400000" algn="ctr" rotWithShape="0">
                <a:srgbClr val="6E747A">
                  <a:alpha val="43000"/>
                </a:srgbClr>
              </a:outerShdw>
            </a:effectLst>
          </a:endParaRPr>
        </a:p>
      </dsp:txBody>
      <dsp:txXfrm rot="-10800000">
        <a:off x="0" y="1241"/>
        <a:ext cx="6893168" cy="628267"/>
      </dsp:txXfrm>
    </dsp:sp>
    <dsp:sp modelId="{51244614-2C87-4CC7-AE8E-5CB3F21620AA}">
      <dsp:nvSpPr>
        <dsp:cNvPr id="0" name=""/>
        <dsp:cNvSpPr/>
      </dsp:nvSpPr>
      <dsp:spPr>
        <a:xfrm>
          <a:off x="3365" y="439689"/>
          <a:ext cx="2295478" cy="914828"/>
        </a:xfrm>
        <a:prstGeom prst="rect">
          <a:avLst/>
        </a:prstGeom>
        <a:solidFill>
          <a:schemeClr val="accent4">
            <a:tint val="40000"/>
            <a:alpha val="90000"/>
            <a:hueOff val="8224227"/>
            <a:satOff val="-43758"/>
            <a:lumOff val="-2493"/>
            <a:alphaOff val="0"/>
          </a:schemeClr>
        </a:solidFill>
        <a:ln w="6350" cap="flat" cmpd="sng" algn="ctr">
          <a:solidFill>
            <a:schemeClr val="accent4">
              <a:tint val="40000"/>
              <a:alpha val="90000"/>
              <a:hueOff val="8224227"/>
              <a:satOff val="-43758"/>
              <a:lumOff val="-2493"/>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sp3d contourW="12700">
            <a:contourClr>
              <a:srgbClr val="7030A0"/>
            </a:contourClr>
          </a:sp3d>
        </a:bodyPr>
        <a:lstStyle/>
        <a:p>
          <a:pPr lvl="0" algn="ctr" defTabSz="711200">
            <a:lnSpc>
              <a:spcPct val="90000"/>
            </a:lnSpc>
            <a:spcBef>
              <a:spcPct val="0"/>
            </a:spcBef>
            <a:spcAft>
              <a:spcPct val="35000"/>
            </a:spcAft>
          </a:pPr>
          <a:r>
            <a:rPr lang="fr-FR" sz="1600" b="0" u="sng"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1</a:t>
          </a:r>
          <a:r>
            <a:rPr lang="fr-FR" sz="1600" b="0"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 : Améliorer l’offre de soins de premier recours</a:t>
          </a:r>
          <a:endParaRPr lang="fr-FR" sz="1600" b="0" kern="1200" cap="none" spc="0" dirty="0">
            <a:ln w="0"/>
            <a:effectLst>
              <a:outerShdw blurRad="38100" dist="25400" dir="5400000" algn="ctr" rotWithShape="0">
                <a:srgbClr val="6E747A">
                  <a:alpha val="43000"/>
                </a:srgbClr>
              </a:outerShdw>
            </a:effectLst>
          </a:endParaRPr>
        </a:p>
      </dsp:txBody>
      <dsp:txXfrm>
        <a:off x="3365" y="439689"/>
        <a:ext cx="2295478" cy="914828"/>
      </dsp:txXfrm>
    </dsp:sp>
    <dsp:sp modelId="{C315FEE9-A1D0-4445-8C84-67AEB3A425D8}">
      <dsp:nvSpPr>
        <dsp:cNvPr id="0" name=""/>
        <dsp:cNvSpPr/>
      </dsp:nvSpPr>
      <dsp:spPr>
        <a:xfrm>
          <a:off x="2298844" y="426987"/>
          <a:ext cx="2295478" cy="940233"/>
        </a:xfrm>
        <a:prstGeom prst="rect">
          <a:avLst/>
        </a:prstGeom>
        <a:solidFill>
          <a:schemeClr val="accent4">
            <a:tint val="40000"/>
            <a:alpha val="90000"/>
            <a:hueOff val="9869073"/>
            <a:satOff val="-52509"/>
            <a:lumOff val="-2991"/>
            <a:alphaOff val="0"/>
          </a:schemeClr>
        </a:solidFill>
        <a:ln w="6350" cap="flat" cmpd="sng" algn="ctr">
          <a:solidFill>
            <a:schemeClr val="accent4">
              <a:tint val="40000"/>
              <a:alpha val="90000"/>
              <a:hueOff val="9869073"/>
              <a:satOff val="-52509"/>
              <a:lumOff val="-2991"/>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fr-FR" sz="1600" b="0" u="sng"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2 : </a:t>
          </a:r>
          <a:r>
            <a:rPr lang="fr-FR" sz="1600" b="0"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Améliorer l’accès aux droits et aux soins</a:t>
          </a:r>
          <a:endParaRPr lang="fr-FR" sz="1600" b="0" kern="1200" cap="none" spc="0" dirty="0">
            <a:ln w="0"/>
            <a:effectLst>
              <a:outerShdw blurRad="38100" dist="25400" dir="5400000" algn="ctr" rotWithShape="0">
                <a:srgbClr val="6E747A">
                  <a:alpha val="43000"/>
                </a:srgbClr>
              </a:outerShdw>
            </a:effectLst>
          </a:endParaRPr>
        </a:p>
      </dsp:txBody>
      <dsp:txXfrm>
        <a:off x="2298844" y="426987"/>
        <a:ext cx="2295478" cy="940233"/>
      </dsp:txXfrm>
    </dsp:sp>
    <dsp:sp modelId="{A0848A8F-A8A0-40D6-8E09-C9A1BA10BD7A}">
      <dsp:nvSpPr>
        <dsp:cNvPr id="0" name=""/>
        <dsp:cNvSpPr/>
      </dsp:nvSpPr>
      <dsp:spPr>
        <a:xfrm>
          <a:off x="4594323" y="430125"/>
          <a:ext cx="2295478" cy="933956"/>
        </a:xfrm>
        <a:prstGeom prst="rect">
          <a:avLst/>
        </a:prstGeom>
        <a:solidFill>
          <a:schemeClr val="accent4">
            <a:tint val="40000"/>
            <a:alpha val="90000"/>
            <a:hueOff val="11513918"/>
            <a:satOff val="-61261"/>
            <a:lumOff val="-3490"/>
            <a:alphaOff val="0"/>
          </a:schemeClr>
        </a:solidFill>
        <a:ln w="6350" cap="flat" cmpd="sng" algn="ctr">
          <a:solidFill>
            <a:schemeClr val="accent4">
              <a:tint val="40000"/>
              <a:alpha val="90000"/>
              <a:hueOff val="11513918"/>
              <a:satOff val="-61261"/>
              <a:lumOff val="-349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fr-FR" sz="1600" b="0" u="sng"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Objectif 3: </a:t>
          </a:r>
          <a:r>
            <a:rPr lang="fr-FR" sz="1600" b="0" kern="1200" cap="none" spc="0" dirty="0" smtClean="0">
              <a:ln w="0"/>
              <a:effectLst>
                <a:outerShdw blurRad="38100" dist="25400" dir="5400000" algn="ctr" rotWithShape="0">
                  <a:srgbClr val="6E747A">
                    <a:alpha val="43000"/>
                  </a:srgbClr>
                </a:outerShdw>
              </a:effectLst>
              <a:uFill>
                <a:solidFill>
                  <a:srgbClr val="FFFFFF"/>
                </a:solidFill>
              </a:uFill>
              <a:latin typeface="Book Antiqua"/>
            </a:rPr>
            <a:t>Optimiser le parcours de santé de populations vulnérables</a:t>
          </a:r>
          <a:endParaRPr lang="fr-FR" sz="1600" b="0" kern="1200" cap="none" spc="0" dirty="0">
            <a:ln w="0"/>
            <a:effectLst>
              <a:outerShdw blurRad="38100" dist="25400" dir="5400000" algn="ctr" rotWithShape="0">
                <a:srgbClr val="6E747A">
                  <a:alpha val="43000"/>
                </a:srgbClr>
              </a:outerShdw>
            </a:effectLst>
          </a:endParaRPr>
        </a:p>
      </dsp:txBody>
      <dsp:txXfrm>
        <a:off x="4594323" y="430125"/>
        <a:ext cx="2295478" cy="9339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14B215-452A-4C05-93ED-804712BDA6ED}">
      <dsp:nvSpPr>
        <dsp:cNvPr id="0" name=""/>
        <dsp:cNvSpPr/>
      </dsp:nvSpPr>
      <dsp:spPr>
        <a:xfrm>
          <a:off x="375182" y="91146"/>
          <a:ext cx="7636320" cy="2787068"/>
        </a:xfrm>
        <a:prstGeom prst="leftRightRibbon">
          <a:avLst/>
        </a:prstGeom>
        <a:solidFill>
          <a:schemeClr val="accent5">
            <a:lumMod val="75000"/>
          </a:schemeClr>
        </a:solidFill>
        <a:ln w="1905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sp>
    <dsp:sp modelId="{A55D60BF-1C33-4353-8BD6-7A9218F2BBF0}">
      <dsp:nvSpPr>
        <dsp:cNvPr id="0" name=""/>
        <dsp:cNvSpPr/>
      </dsp:nvSpPr>
      <dsp:spPr>
        <a:xfrm>
          <a:off x="981385" y="76350"/>
          <a:ext cx="2745738" cy="265864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6228" rIns="0" bIns="49530" numCol="1" spcCol="1270" anchor="ctr" anchorCtr="0">
          <a:noAutofit/>
        </a:bodyPr>
        <a:lstStyle/>
        <a:p>
          <a:pPr lvl="0" algn="just" defTabSz="577850">
            <a:lnSpc>
              <a:spcPct val="90000"/>
            </a:lnSpc>
            <a:spcBef>
              <a:spcPct val="0"/>
            </a:spcBef>
            <a:spcAft>
              <a:spcPct val="35000"/>
            </a:spcAft>
          </a:pPr>
          <a:r>
            <a:rPr lang="fr-FR" sz="1300" b="1" kern="1200" dirty="0" smtClean="0">
              <a:solidFill>
                <a:schemeClr val="bg1"/>
              </a:solidFill>
            </a:rPr>
            <a:t>Provenant de sources diverses : les observatoires locaux et régionaux fournis par l’ARS IDF (délégation des Yvelines), le Centre Hospitalier Théophile Roussel, les établissements médico-sociaux, la CPAM, la MDPH, l’INSEE, la CAF, Inserm, SNIIRAM,…</a:t>
          </a:r>
          <a:r>
            <a:rPr lang="fr-FR" sz="1300" b="1" kern="1200" dirty="0" smtClean="0">
              <a:solidFill>
                <a:schemeClr val="tx1"/>
              </a:solidFill>
            </a:rPr>
            <a:t/>
          </a:r>
          <a:br>
            <a:rPr lang="fr-FR" sz="1300" b="1" kern="1200" dirty="0" smtClean="0">
              <a:solidFill>
                <a:schemeClr val="tx1"/>
              </a:solidFill>
            </a:rPr>
          </a:br>
          <a:endParaRPr lang="fr-FR" sz="1300" b="1" kern="1200" dirty="0">
            <a:solidFill>
              <a:schemeClr val="tx1"/>
            </a:solidFill>
          </a:endParaRPr>
        </a:p>
      </dsp:txBody>
      <dsp:txXfrm>
        <a:off x="981385" y="76350"/>
        <a:ext cx="2745738" cy="2658642"/>
      </dsp:txXfrm>
    </dsp:sp>
    <dsp:sp modelId="{85953EE0-B6F5-4711-BC8B-EE4008B309F8}">
      <dsp:nvSpPr>
        <dsp:cNvPr id="0" name=""/>
        <dsp:cNvSpPr/>
      </dsp:nvSpPr>
      <dsp:spPr>
        <a:xfrm>
          <a:off x="4248286" y="1031072"/>
          <a:ext cx="3026420" cy="137634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3340" rIns="0" bIns="5715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fr-FR" sz="1450" b="1" kern="1200" dirty="0" smtClean="0">
              <a:solidFill>
                <a:schemeClr val="bg1"/>
              </a:solidFill>
            </a:rPr>
            <a:t>Résultat  d’observations et d’échanges avec les professionnels du territoire et la population locale dans le cadre d’entretiens, de groupes de travail, de discussions informelles ou durant les COPIL…</a:t>
          </a:r>
          <a:endParaRPr lang="fr-FR" sz="1450" b="1" kern="1200" dirty="0">
            <a:solidFill>
              <a:schemeClr val="bg1"/>
            </a:solidFill>
          </a:endParaRPr>
        </a:p>
      </dsp:txBody>
      <dsp:txXfrm>
        <a:off x="4248286" y="1031072"/>
        <a:ext cx="3026420" cy="13763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3A67F7-5FE5-4F88-B33A-D1924004E660}">
      <dsp:nvSpPr>
        <dsp:cNvPr id="0" name=""/>
        <dsp:cNvSpPr/>
      </dsp:nvSpPr>
      <dsp:spPr>
        <a:xfrm>
          <a:off x="0" y="0"/>
          <a:ext cx="3658862" cy="577664"/>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1.1.1   : </a:t>
          </a:r>
          <a:r>
            <a:rPr lang="fr-FR" sz="1300" kern="1200" dirty="0" smtClean="0">
              <a:effectLst/>
              <a:latin typeface="Book Antiqua" panose="02040602050305030304" pitchFamily="18" charset="0"/>
              <a:ea typeface="Calibri" panose="020F0502020204030204" pitchFamily="34" charset="0"/>
            </a:rPr>
            <a:t>Mise en place  de la téléconsultation et de la télé expertise au CMS</a:t>
          </a:r>
          <a:endParaRPr lang="fr-FR" sz="1300" kern="1200" dirty="0">
            <a:latin typeface="Book Antiqua" panose="02040602050305030304" pitchFamily="18" charset="0"/>
          </a:endParaRPr>
        </a:p>
      </dsp:txBody>
      <dsp:txXfrm>
        <a:off x="16919" y="16919"/>
        <a:ext cx="3625024" cy="543826"/>
      </dsp:txXfrm>
    </dsp:sp>
    <dsp:sp modelId="{5768DB14-49FA-4F75-B1CB-F465ED72E5EB}">
      <dsp:nvSpPr>
        <dsp:cNvPr id="0" name=""/>
        <dsp:cNvSpPr/>
      </dsp:nvSpPr>
      <dsp:spPr>
        <a:xfrm>
          <a:off x="3903178" y="0"/>
          <a:ext cx="517948" cy="577664"/>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3903178" y="115533"/>
        <a:ext cx="362564" cy="346598"/>
      </dsp:txXfrm>
    </dsp:sp>
    <dsp:sp modelId="{BEC90B8F-B45C-42E1-A5A2-C0A7EDD19BFA}">
      <dsp:nvSpPr>
        <dsp:cNvPr id="0" name=""/>
        <dsp:cNvSpPr/>
      </dsp:nvSpPr>
      <dsp:spPr>
        <a:xfrm>
          <a:off x="4636124" y="0"/>
          <a:ext cx="2414357" cy="577664"/>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fr-FR" sz="1400" b="1" kern="1200" dirty="0" smtClean="0">
              <a:latin typeface="Book Antiqua" panose="02040602050305030304" pitchFamily="18" charset="0"/>
            </a:rPr>
            <a:t>FA </a:t>
          </a:r>
          <a:r>
            <a:rPr lang="fr-FR" sz="1400" b="1" kern="1200" dirty="0">
              <a:latin typeface="Book Antiqua" panose="02040602050305030304" pitchFamily="18" charset="0"/>
            </a:rPr>
            <a:t>1.1.2 </a:t>
          </a:r>
          <a:r>
            <a:rPr lang="fr-FR" sz="1400" b="1" kern="1200" dirty="0" smtClean="0">
              <a:latin typeface="Book Antiqua" panose="02040602050305030304" pitchFamily="18" charset="0"/>
            </a:rPr>
            <a:t>: </a:t>
          </a:r>
          <a:r>
            <a:rPr lang="fr-FR" sz="1400" b="0" kern="1200" dirty="0" smtClean="0">
              <a:latin typeface="Book Antiqua" panose="02040602050305030304" pitchFamily="18" charset="0"/>
            </a:rPr>
            <a:t>Poursuite de la maîtrise de stage au CMS</a:t>
          </a:r>
          <a:endParaRPr lang="fr-FR" sz="1300" b="0" kern="1200" dirty="0">
            <a:latin typeface="Book Antiqua" panose="02040602050305030304" pitchFamily="18" charset="0"/>
          </a:endParaRPr>
        </a:p>
      </dsp:txBody>
      <dsp:txXfrm>
        <a:off x="4653043" y="16919"/>
        <a:ext cx="2380519" cy="5438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23304A-D07C-49AF-ADA9-5FC912CD118C}">
      <dsp:nvSpPr>
        <dsp:cNvPr id="0" name=""/>
        <dsp:cNvSpPr/>
      </dsp:nvSpPr>
      <dsp:spPr>
        <a:xfrm>
          <a:off x="11859" y="0"/>
          <a:ext cx="6529207" cy="599710"/>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a:t>
          </a:r>
          <a:r>
            <a:rPr lang="fr-FR" sz="1400" b="1" kern="1200" dirty="0">
              <a:latin typeface="Book Antiqua" panose="02040602050305030304" pitchFamily="18" charset="0"/>
            </a:rPr>
            <a:t>1.2.1 </a:t>
          </a:r>
          <a:r>
            <a:rPr lang="fr-FR" sz="1400" b="1" kern="1200" dirty="0" smtClean="0">
              <a:latin typeface="Book Antiqua" panose="02040602050305030304" pitchFamily="18" charset="0"/>
            </a:rPr>
            <a:t>: </a:t>
          </a:r>
          <a:r>
            <a:rPr lang="fr-FR" sz="1400" b="0" i="0" kern="1200" dirty="0" smtClean="0">
              <a:latin typeface="Book Antiqua" panose="02040602050305030304" pitchFamily="18" charset="0"/>
            </a:rPr>
            <a:t>Participation du CMS au déploiement du projet régional </a:t>
          </a:r>
          <a:r>
            <a:rPr lang="fr-FR" sz="1400" b="0" i="0" kern="1200" dirty="0" err="1" smtClean="0">
              <a:latin typeface="Book Antiqua" panose="02040602050305030304" pitchFamily="18" charset="0"/>
            </a:rPr>
            <a:t>Terr</a:t>
          </a:r>
          <a:r>
            <a:rPr lang="fr-FR" sz="1400" b="0" i="0" kern="1200" dirty="0" smtClean="0">
              <a:latin typeface="Book Antiqua" panose="02040602050305030304" pitchFamily="18" charset="0"/>
            </a:rPr>
            <a:t>- </a:t>
          </a:r>
          <a:r>
            <a:rPr lang="fr-FR" sz="1400" b="0" i="0" kern="1200" dirty="0" err="1" smtClean="0">
              <a:latin typeface="Book Antiqua" panose="02040602050305030304" pitchFamily="18" charset="0"/>
            </a:rPr>
            <a:t>eSanté</a:t>
          </a:r>
          <a:r>
            <a:rPr lang="fr-FR" sz="1400" b="0" i="0" kern="1200" dirty="0" smtClean="0">
              <a:latin typeface="Book Antiqua" panose="02040602050305030304" pitchFamily="18" charset="0"/>
            </a:rPr>
            <a:t> et à la constitution d’une Communauté Professionnelle Territoriale de Santé (CPTS)</a:t>
          </a:r>
          <a:endParaRPr lang="fr-FR" sz="1300" i="0" kern="1200" dirty="0">
            <a:latin typeface="Book Antiqua" panose="02040602050305030304" pitchFamily="18" charset="0"/>
          </a:endParaRPr>
        </a:p>
      </dsp:txBody>
      <dsp:txXfrm>
        <a:off x="29424" y="17565"/>
        <a:ext cx="6494077" cy="5645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4238B-30C1-4993-94DD-3E21DE6EB579}">
      <dsp:nvSpPr>
        <dsp:cNvPr id="0" name=""/>
        <dsp:cNvSpPr/>
      </dsp:nvSpPr>
      <dsp:spPr>
        <a:xfrm>
          <a:off x="7160" y="0"/>
          <a:ext cx="2315194" cy="861227"/>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1.3.1 :  </a:t>
          </a:r>
          <a:r>
            <a:rPr lang="fr-FR" sz="1300" b="0" i="0" kern="1200" dirty="0" smtClean="0">
              <a:latin typeface="Book Antiqua" panose="02040602050305030304" pitchFamily="18" charset="0"/>
            </a:rPr>
            <a:t>Rencontres santé pour les bénéficiaires des ateliers sociolinguistiques</a:t>
          </a:r>
          <a:endParaRPr lang="fr-FR" sz="1300" i="0" kern="1200" dirty="0">
            <a:latin typeface="Book Antiqua" panose="02040602050305030304" pitchFamily="18" charset="0"/>
          </a:endParaRPr>
        </a:p>
      </dsp:txBody>
      <dsp:txXfrm>
        <a:off x="32384" y="25224"/>
        <a:ext cx="2264746" cy="810779"/>
      </dsp:txXfrm>
    </dsp:sp>
    <dsp:sp modelId="{BDF27B7E-1153-4EC2-9332-3A8B8BCC3CF8}">
      <dsp:nvSpPr>
        <dsp:cNvPr id="0" name=""/>
        <dsp:cNvSpPr/>
      </dsp:nvSpPr>
      <dsp:spPr>
        <a:xfrm>
          <a:off x="2417026" y="313221"/>
          <a:ext cx="200703" cy="234784"/>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2417026" y="360178"/>
        <a:ext cx="140492" cy="140870"/>
      </dsp:txXfrm>
    </dsp:sp>
    <dsp:sp modelId="{AA63147A-B9EC-4C89-BC9C-8161C48017E1}">
      <dsp:nvSpPr>
        <dsp:cNvPr id="0" name=""/>
        <dsp:cNvSpPr/>
      </dsp:nvSpPr>
      <dsp:spPr>
        <a:xfrm>
          <a:off x="2701039" y="0"/>
          <a:ext cx="2099656" cy="861227"/>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a:t>
          </a:r>
          <a:r>
            <a:rPr lang="fr-FR" sz="1400" b="1" kern="1200" dirty="0">
              <a:latin typeface="Book Antiqua" panose="02040602050305030304" pitchFamily="18" charset="0"/>
            </a:rPr>
            <a:t>1.3.2  </a:t>
          </a:r>
          <a:r>
            <a:rPr lang="fr-FR" sz="1400" b="1" kern="1200" dirty="0" smtClean="0">
              <a:latin typeface="Book Antiqua" panose="02040602050305030304" pitchFamily="18" charset="0"/>
            </a:rPr>
            <a:t>: </a:t>
          </a:r>
          <a:r>
            <a:rPr lang="fr-FR" sz="1300" b="0" kern="1200" dirty="0" smtClean="0">
              <a:latin typeface="Book Antiqua" panose="02040602050305030304" pitchFamily="18" charset="0"/>
            </a:rPr>
            <a:t>Action de prévention contre les violences intrafamiliales, la parentalité précoce</a:t>
          </a:r>
          <a:endParaRPr lang="fr-FR" sz="1300" b="0" kern="1200" dirty="0">
            <a:latin typeface="Book Antiqua" panose="02040602050305030304" pitchFamily="18" charset="0"/>
          </a:endParaRPr>
        </a:p>
      </dsp:txBody>
      <dsp:txXfrm>
        <a:off x="2726263" y="25224"/>
        <a:ext cx="2049208" cy="810779"/>
      </dsp:txXfrm>
    </dsp:sp>
    <dsp:sp modelId="{DA56AB40-9A8E-4B2F-936B-8214D122107A}">
      <dsp:nvSpPr>
        <dsp:cNvPr id="0" name=""/>
        <dsp:cNvSpPr/>
      </dsp:nvSpPr>
      <dsp:spPr>
        <a:xfrm>
          <a:off x="4895368" y="313221"/>
          <a:ext cx="200703" cy="234784"/>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4895368" y="360178"/>
        <a:ext cx="140492" cy="140870"/>
      </dsp:txXfrm>
    </dsp:sp>
    <dsp:sp modelId="{A55ED4E8-D942-44A0-8198-D45197C48D46}">
      <dsp:nvSpPr>
        <dsp:cNvPr id="0" name=""/>
        <dsp:cNvSpPr/>
      </dsp:nvSpPr>
      <dsp:spPr>
        <a:xfrm>
          <a:off x="5179381" y="0"/>
          <a:ext cx="2950827" cy="861227"/>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1.3.3  : </a:t>
          </a:r>
          <a:r>
            <a:rPr lang="fr-FR" sz="1300" b="0" kern="1200" dirty="0" smtClean="0">
              <a:latin typeface="Book Antiqua" panose="02040602050305030304" pitchFamily="18" charset="0"/>
            </a:rPr>
            <a:t>Mobilisation des bailleurs sociaux sur le sujet de la précarité et de la perte d’autonomie liée à l’âge et/ou au handicap dans le logement» </a:t>
          </a:r>
          <a:endParaRPr lang="fr-FR" sz="1300" b="0" kern="1200" dirty="0"/>
        </a:p>
      </dsp:txBody>
      <dsp:txXfrm>
        <a:off x="5204605" y="25224"/>
        <a:ext cx="2900379" cy="81077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4238B-30C1-4993-94DD-3E21DE6EB579}">
      <dsp:nvSpPr>
        <dsp:cNvPr id="0" name=""/>
        <dsp:cNvSpPr/>
      </dsp:nvSpPr>
      <dsp:spPr>
        <a:xfrm>
          <a:off x="8083" y="0"/>
          <a:ext cx="3335329" cy="773859"/>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1.3.4 : </a:t>
          </a:r>
          <a:r>
            <a:rPr lang="fr-FR" sz="1400" b="0" i="0" kern="1200" dirty="0" smtClean="0">
              <a:latin typeface="Book Antiqua" panose="02040602050305030304" pitchFamily="18" charset="0"/>
            </a:rPr>
            <a:t>Valorisation de l’offre d’accompagnement, de soutien et répit pour les aidants familiaux</a:t>
          </a:r>
          <a:endParaRPr lang="fr-FR" sz="1300" i="0" kern="1200" dirty="0">
            <a:latin typeface="Book Antiqua" panose="02040602050305030304" pitchFamily="18" charset="0"/>
          </a:endParaRPr>
        </a:p>
      </dsp:txBody>
      <dsp:txXfrm>
        <a:off x="30749" y="22666"/>
        <a:ext cx="3289997" cy="728527"/>
      </dsp:txXfrm>
    </dsp:sp>
    <dsp:sp modelId="{BDF27B7E-1153-4EC2-9332-3A8B8BCC3CF8}">
      <dsp:nvSpPr>
        <dsp:cNvPr id="0" name=""/>
        <dsp:cNvSpPr/>
      </dsp:nvSpPr>
      <dsp:spPr>
        <a:xfrm>
          <a:off x="3618046" y="48890"/>
          <a:ext cx="582222" cy="676078"/>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3618046" y="184106"/>
        <a:ext cx="407555" cy="405646"/>
      </dsp:txXfrm>
    </dsp:sp>
    <dsp:sp modelId="{A55ED4E8-D942-44A0-8198-D45197C48D46}">
      <dsp:nvSpPr>
        <dsp:cNvPr id="0" name=""/>
        <dsp:cNvSpPr/>
      </dsp:nvSpPr>
      <dsp:spPr>
        <a:xfrm>
          <a:off x="4441946" y="0"/>
          <a:ext cx="3287731" cy="773859"/>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1.3.5 :  </a:t>
          </a:r>
          <a:r>
            <a:rPr lang="fr-FR" sz="1400" b="0" kern="1200" dirty="0" smtClean="0">
              <a:latin typeface="Book Antiqua" panose="02040602050305030304" pitchFamily="18" charset="0"/>
            </a:rPr>
            <a:t>Action d’inclusion au bénéfice des personnes en situation de handicap physique ou psychique</a:t>
          </a:r>
          <a:endParaRPr lang="fr-FR" sz="1300" b="0" kern="1200" dirty="0"/>
        </a:p>
      </dsp:txBody>
      <dsp:txXfrm>
        <a:off x="4464612" y="22666"/>
        <a:ext cx="3242399" cy="72852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4238B-30C1-4993-94DD-3E21DE6EB579}">
      <dsp:nvSpPr>
        <dsp:cNvPr id="0" name=""/>
        <dsp:cNvSpPr/>
      </dsp:nvSpPr>
      <dsp:spPr>
        <a:xfrm>
          <a:off x="8749" y="0"/>
          <a:ext cx="3921755" cy="861227"/>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2.3.1 </a:t>
          </a:r>
          <a:r>
            <a:rPr lang="fr-FR" sz="1400" b="0" kern="1200" dirty="0" smtClean="0">
              <a:latin typeface="Book Antiqua" panose="02040602050305030304" pitchFamily="18" charset="0"/>
            </a:rPr>
            <a:t>Développer des actions de sensibilisation sur la santé et l’environnement autour des jardins familiaux / partagés</a:t>
          </a:r>
          <a:endParaRPr lang="fr-FR" sz="1300" b="0" i="0" kern="1200" dirty="0">
            <a:latin typeface="Book Antiqua" panose="02040602050305030304" pitchFamily="18" charset="0"/>
          </a:endParaRPr>
        </a:p>
      </dsp:txBody>
      <dsp:txXfrm>
        <a:off x="33973" y="25224"/>
        <a:ext cx="3871307" cy="810779"/>
      </dsp:txXfrm>
    </dsp:sp>
    <dsp:sp modelId="{BDF27B7E-1153-4EC2-9332-3A8B8BCC3CF8}">
      <dsp:nvSpPr>
        <dsp:cNvPr id="0" name=""/>
        <dsp:cNvSpPr/>
      </dsp:nvSpPr>
      <dsp:spPr>
        <a:xfrm>
          <a:off x="4077810" y="231760"/>
          <a:ext cx="312287" cy="397706"/>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4077810" y="311301"/>
        <a:ext cx="218601" cy="238624"/>
      </dsp:txXfrm>
    </dsp:sp>
    <dsp:sp modelId="{AA63147A-B9EC-4C89-BC9C-8161C48017E1}">
      <dsp:nvSpPr>
        <dsp:cNvPr id="0" name=""/>
        <dsp:cNvSpPr/>
      </dsp:nvSpPr>
      <dsp:spPr>
        <a:xfrm>
          <a:off x="4519727" y="0"/>
          <a:ext cx="3556651" cy="861227"/>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2.3.2  </a:t>
          </a:r>
          <a:r>
            <a:rPr lang="fr-FR" sz="1400" b="0" kern="1200" dirty="0" smtClean="0">
              <a:latin typeface="Book Antiqua" panose="02040602050305030304" pitchFamily="18" charset="0"/>
            </a:rPr>
            <a:t>Développer et animer un parcours sport-santé en milieu ouvert adapté pour les personnes fragiles </a:t>
          </a:r>
          <a:endParaRPr lang="fr-FR" sz="1300" b="0" kern="1200" dirty="0">
            <a:latin typeface="Book Antiqua" panose="02040602050305030304" pitchFamily="18" charset="0"/>
          </a:endParaRPr>
        </a:p>
      </dsp:txBody>
      <dsp:txXfrm>
        <a:off x="4544951" y="25224"/>
        <a:ext cx="3506203" cy="81077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4238B-30C1-4993-94DD-3E21DE6EB579}">
      <dsp:nvSpPr>
        <dsp:cNvPr id="0" name=""/>
        <dsp:cNvSpPr/>
      </dsp:nvSpPr>
      <dsp:spPr>
        <a:xfrm>
          <a:off x="2141" y="0"/>
          <a:ext cx="3220145" cy="773859"/>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2.3.3 : </a:t>
          </a:r>
          <a:r>
            <a:rPr lang="fr-FR" sz="1400" b="0" kern="1200" dirty="0" smtClean="0">
              <a:latin typeface="Book Antiqua" panose="02040602050305030304" pitchFamily="18" charset="0"/>
            </a:rPr>
            <a:t>Développer les facilités de transports pour les personnes âgées et / ou handicapés</a:t>
          </a:r>
          <a:endParaRPr lang="fr-FR" sz="1300" b="0" i="0" kern="1200" dirty="0">
            <a:latin typeface="Book Antiqua" panose="02040602050305030304" pitchFamily="18" charset="0"/>
          </a:endParaRPr>
        </a:p>
      </dsp:txBody>
      <dsp:txXfrm>
        <a:off x="24807" y="22666"/>
        <a:ext cx="3174813" cy="728527"/>
      </dsp:txXfrm>
    </dsp:sp>
    <dsp:sp modelId="{BDF27B7E-1153-4EC2-9332-3A8B8BCC3CF8}">
      <dsp:nvSpPr>
        <dsp:cNvPr id="0" name=""/>
        <dsp:cNvSpPr/>
      </dsp:nvSpPr>
      <dsp:spPr>
        <a:xfrm>
          <a:off x="3545455" y="0"/>
          <a:ext cx="685118" cy="773859"/>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fr-FR" sz="2000" kern="1200" dirty="0">
            <a:latin typeface="Book Antiqua" panose="02040602050305030304" pitchFamily="18" charset="0"/>
          </a:endParaRPr>
        </a:p>
      </dsp:txBody>
      <dsp:txXfrm>
        <a:off x="3545455" y="154772"/>
        <a:ext cx="479583" cy="464315"/>
      </dsp:txXfrm>
    </dsp:sp>
    <dsp:sp modelId="{A55ED4E8-D942-44A0-8198-D45197C48D46}">
      <dsp:nvSpPr>
        <dsp:cNvPr id="0" name=""/>
        <dsp:cNvSpPr/>
      </dsp:nvSpPr>
      <dsp:spPr>
        <a:xfrm>
          <a:off x="4514963" y="0"/>
          <a:ext cx="3622405" cy="773859"/>
        </a:xfrm>
        <a:prstGeom prst="roundRect">
          <a:avLst>
            <a:gd name="adj" fmla="val 10000"/>
          </a:avLst>
        </a:prstGeom>
        <a:solidFill>
          <a:schemeClr val="bg2"/>
        </a:solidFill>
        <a:ln w="6350" cap="flat" cmpd="sng" algn="ctr">
          <a:solidFill>
            <a:schemeClr val="tx1"/>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53340" tIns="53340" rIns="53340" bIns="53340" numCol="1" spcCol="1270" anchor="ctr" anchorCtr="0">
          <a:noAutofit/>
        </a:bodyPr>
        <a:lstStyle/>
        <a:p>
          <a:pPr lvl="0" algn="just" defTabSz="622300">
            <a:lnSpc>
              <a:spcPct val="90000"/>
            </a:lnSpc>
            <a:spcBef>
              <a:spcPct val="0"/>
            </a:spcBef>
            <a:spcAft>
              <a:spcPct val="35000"/>
            </a:spcAft>
          </a:pPr>
          <a:r>
            <a:rPr lang="fr-FR" sz="1400" b="1" kern="1200" dirty="0" smtClean="0">
              <a:latin typeface="Book Antiqua" panose="02040602050305030304" pitchFamily="18" charset="0"/>
            </a:rPr>
            <a:t>FA 2.3.4 :  </a:t>
          </a:r>
          <a:r>
            <a:rPr lang="fr-FR" sz="1400" b="0" kern="1200" dirty="0" smtClean="0">
              <a:latin typeface="Book Antiqua" panose="02040602050305030304" pitchFamily="18" charset="0"/>
            </a:rPr>
            <a:t>Action de sensibilisation sur la qualité de l’air intérieur et lutte contre l’habitat insalubre</a:t>
          </a:r>
          <a:endParaRPr lang="fr-FR" sz="1300" b="0" kern="1200" dirty="0"/>
        </a:p>
      </dsp:txBody>
      <dsp:txXfrm>
        <a:off x="4537629" y="22666"/>
        <a:ext cx="3577073" cy="728527"/>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6145" cy="496813"/>
          </a:xfrm>
          <a:prstGeom prst="rect">
            <a:avLst/>
          </a:prstGeom>
        </p:spPr>
        <p:txBody>
          <a:bodyPr vert="horz" lIns="92702" tIns="46351" rIns="92702" bIns="46351" rtlCol="0"/>
          <a:lstStyle>
            <a:lvl1pPr algn="l">
              <a:defRPr sz="1200"/>
            </a:lvl1pPr>
          </a:lstStyle>
          <a:p>
            <a:endParaRPr lang="fr-FR"/>
          </a:p>
        </p:txBody>
      </p:sp>
      <p:sp>
        <p:nvSpPr>
          <p:cNvPr id="3" name="Espace réservé de la date 2"/>
          <p:cNvSpPr>
            <a:spLocks noGrp="1"/>
          </p:cNvSpPr>
          <p:nvPr>
            <p:ph type="dt" sz="quarter" idx="1"/>
          </p:nvPr>
        </p:nvSpPr>
        <p:spPr>
          <a:xfrm>
            <a:off x="3849911" y="0"/>
            <a:ext cx="2946144" cy="496813"/>
          </a:xfrm>
          <a:prstGeom prst="rect">
            <a:avLst/>
          </a:prstGeom>
        </p:spPr>
        <p:txBody>
          <a:bodyPr vert="horz" lIns="92702" tIns="46351" rIns="92702" bIns="46351" rtlCol="0"/>
          <a:lstStyle>
            <a:lvl1pPr algn="r">
              <a:defRPr sz="1200"/>
            </a:lvl1pPr>
          </a:lstStyle>
          <a:p>
            <a:fld id="{26CF926C-1989-451C-BDA5-5EEFD1D28D1C}" type="datetimeFigureOut">
              <a:rPr lang="fr-FR" smtClean="0"/>
              <a:t>01/10/2019</a:t>
            </a:fld>
            <a:endParaRPr lang="fr-FR"/>
          </a:p>
        </p:txBody>
      </p:sp>
      <p:sp>
        <p:nvSpPr>
          <p:cNvPr id="4" name="Espace réservé du pied de page 3"/>
          <p:cNvSpPr>
            <a:spLocks noGrp="1"/>
          </p:cNvSpPr>
          <p:nvPr>
            <p:ph type="ftr" sz="quarter" idx="2"/>
          </p:nvPr>
        </p:nvSpPr>
        <p:spPr>
          <a:xfrm>
            <a:off x="1" y="9428224"/>
            <a:ext cx="2946145" cy="496813"/>
          </a:xfrm>
          <a:prstGeom prst="rect">
            <a:avLst/>
          </a:prstGeom>
        </p:spPr>
        <p:txBody>
          <a:bodyPr vert="horz" lIns="92702" tIns="46351" rIns="92702" bIns="46351"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49911" y="9428224"/>
            <a:ext cx="2946144" cy="496813"/>
          </a:xfrm>
          <a:prstGeom prst="rect">
            <a:avLst/>
          </a:prstGeom>
        </p:spPr>
        <p:txBody>
          <a:bodyPr vert="horz" lIns="92702" tIns="46351" rIns="92702" bIns="46351" rtlCol="0" anchor="b"/>
          <a:lstStyle>
            <a:lvl1pPr algn="r">
              <a:defRPr sz="1200"/>
            </a:lvl1pPr>
          </a:lstStyle>
          <a:p>
            <a:fld id="{14376FEE-F700-4637-8A8C-035BF3FF2CA8}" type="slidenum">
              <a:rPr lang="fr-FR" smtClean="0"/>
              <a:t>‹N°›</a:t>
            </a:fld>
            <a:endParaRPr lang="fr-FR"/>
          </a:p>
        </p:txBody>
      </p:sp>
    </p:spTree>
    <p:extLst>
      <p:ext uri="{BB962C8B-B14F-4D97-AF65-F5344CB8AC3E}">
        <p14:creationId xmlns:p14="http://schemas.microsoft.com/office/powerpoint/2010/main" val="23335408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2562" name="Rectangle 2"/>
          <p:cNvSpPr>
            <a:spLocks noGrp="1" noChangeArrowheads="1"/>
          </p:cNvSpPr>
          <p:nvPr>
            <p:ph type="hdr" sz="quarter"/>
          </p:nvPr>
        </p:nvSpPr>
        <p:spPr bwMode="auto">
          <a:xfrm>
            <a:off x="1" y="0"/>
            <a:ext cx="2946145" cy="496813"/>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defRPr sz="1200">
                <a:cs typeface="+mn-cs"/>
              </a:defRPr>
            </a:lvl1pPr>
          </a:lstStyle>
          <a:p>
            <a:pPr>
              <a:defRPr/>
            </a:pPr>
            <a:endParaRPr lang="fr-FR"/>
          </a:p>
        </p:txBody>
      </p:sp>
      <p:sp>
        <p:nvSpPr>
          <p:cNvPr id="322563" name="Rectangle 3"/>
          <p:cNvSpPr>
            <a:spLocks noGrp="1" noChangeArrowheads="1"/>
          </p:cNvSpPr>
          <p:nvPr>
            <p:ph type="dt" idx="1"/>
          </p:nvPr>
        </p:nvSpPr>
        <p:spPr bwMode="auto">
          <a:xfrm>
            <a:off x="3849911" y="0"/>
            <a:ext cx="2946144" cy="496813"/>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a:defRPr sz="1200">
                <a:cs typeface="+mn-cs"/>
              </a:defRPr>
            </a:lvl1pPr>
          </a:lstStyle>
          <a:p>
            <a:pPr>
              <a:defRPr/>
            </a:pPr>
            <a:fld id="{948AB46D-FF79-413F-87F1-3AF8A46E467F}" type="datetimeFigureOut">
              <a:rPr lang="fr-FR"/>
              <a:pPr>
                <a:defRPr/>
              </a:pPr>
              <a:t>01/10/2019</a:t>
            </a:fld>
            <a:endParaRPr lang="fr-FR"/>
          </a:p>
        </p:txBody>
      </p:sp>
      <p:sp>
        <p:nvSpPr>
          <p:cNvPr id="44036" name="Rectangle 4"/>
          <p:cNvSpPr>
            <a:spLocks noGrp="1" noRot="1" noChangeAspect="1" noChangeArrowheads="1" noTextEdit="1"/>
          </p:cNvSpPr>
          <p:nvPr>
            <p:ph type="sldImg" idx="2"/>
          </p:nvPr>
        </p:nvSpPr>
        <p:spPr bwMode="auto">
          <a:xfrm>
            <a:off x="423863" y="744538"/>
            <a:ext cx="5951537"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2565" name="Rectangle 5"/>
          <p:cNvSpPr>
            <a:spLocks noGrp="1" noChangeArrowheads="1"/>
          </p:cNvSpPr>
          <p:nvPr>
            <p:ph type="body" sz="quarter" idx="3"/>
          </p:nvPr>
        </p:nvSpPr>
        <p:spPr bwMode="auto">
          <a:xfrm>
            <a:off x="680254" y="4714913"/>
            <a:ext cx="5437168" cy="4466507"/>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322566" name="Rectangle 6"/>
          <p:cNvSpPr>
            <a:spLocks noGrp="1" noChangeArrowheads="1"/>
          </p:cNvSpPr>
          <p:nvPr>
            <p:ph type="ftr" sz="quarter" idx="4"/>
          </p:nvPr>
        </p:nvSpPr>
        <p:spPr bwMode="auto">
          <a:xfrm>
            <a:off x="1" y="9428224"/>
            <a:ext cx="2946145" cy="496813"/>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defRPr sz="1200">
                <a:cs typeface="+mn-cs"/>
              </a:defRPr>
            </a:lvl1pPr>
          </a:lstStyle>
          <a:p>
            <a:pPr>
              <a:defRPr/>
            </a:pPr>
            <a:endParaRPr lang="fr-FR"/>
          </a:p>
        </p:txBody>
      </p:sp>
      <p:sp>
        <p:nvSpPr>
          <p:cNvPr id="322567" name="Rectangle 7"/>
          <p:cNvSpPr>
            <a:spLocks noGrp="1" noChangeArrowheads="1"/>
          </p:cNvSpPr>
          <p:nvPr>
            <p:ph type="sldNum" sz="quarter" idx="5"/>
          </p:nvPr>
        </p:nvSpPr>
        <p:spPr bwMode="auto">
          <a:xfrm>
            <a:off x="3849911" y="9428224"/>
            <a:ext cx="2946144" cy="496813"/>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a:defRPr sz="1200">
                <a:cs typeface="+mn-cs"/>
              </a:defRPr>
            </a:lvl1pPr>
          </a:lstStyle>
          <a:p>
            <a:pPr>
              <a:defRPr/>
            </a:pPr>
            <a:fld id="{BA47E638-06B6-4F1F-9DD5-803144BC3461}" type="slidenum">
              <a:rPr lang="fr-FR"/>
              <a:pPr>
                <a:defRPr/>
              </a:pPr>
              <a:t>‹N°›</a:t>
            </a:fld>
            <a:endParaRPr lang="fr-FR"/>
          </a:p>
        </p:txBody>
      </p:sp>
    </p:spTree>
    <p:extLst>
      <p:ext uri="{BB962C8B-B14F-4D97-AF65-F5344CB8AC3E}">
        <p14:creationId xmlns:p14="http://schemas.microsoft.com/office/powerpoint/2010/main" val="173527218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6799"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36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04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7202"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4000" algn="l" defTabSz="913600" rtl="0" eaLnBrk="1" latinLnBrk="0" hangingPunct="1">
      <a:defRPr sz="1200" kern="1200">
        <a:solidFill>
          <a:schemeClr val="tx1"/>
        </a:solidFill>
        <a:latin typeface="+mn-lt"/>
        <a:ea typeface="+mn-ea"/>
        <a:cs typeface="+mn-cs"/>
      </a:defRPr>
    </a:lvl6pPr>
    <a:lvl7pPr marL="2740800" algn="l" defTabSz="913600" rtl="0" eaLnBrk="1" latinLnBrk="0" hangingPunct="1">
      <a:defRPr sz="1200" kern="1200">
        <a:solidFill>
          <a:schemeClr val="tx1"/>
        </a:solidFill>
        <a:latin typeface="+mn-lt"/>
        <a:ea typeface="+mn-ea"/>
        <a:cs typeface="+mn-cs"/>
      </a:defRPr>
    </a:lvl7pPr>
    <a:lvl8pPr marL="3197602" algn="l" defTabSz="913600" rtl="0" eaLnBrk="1" latinLnBrk="0" hangingPunct="1">
      <a:defRPr sz="1200" kern="1200">
        <a:solidFill>
          <a:schemeClr val="tx1"/>
        </a:solidFill>
        <a:latin typeface="+mn-lt"/>
        <a:ea typeface="+mn-ea"/>
        <a:cs typeface="+mn-cs"/>
      </a:defRPr>
    </a:lvl8pPr>
    <a:lvl9pPr marL="3654401" algn="l" defTabSz="9136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3863" y="744538"/>
            <a:ext cx="5949950" cy="3722687"/>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D126AFA-C424-4AB2-9A83-DC2C4D7B2BE9}" type="slidenum">
              <a:rPr lang="fr-FR" smtClean="0">
                <a:solidFill>
                  <a:prstClr val="black"/>
                </a:solidFill>
              </a:rPr>
              <a:pPr/>
              <a:t>2</a:t>
            </a:fld>
            <a:endParaRPr lang="fr-FR">
              <a:solidFill>
                <a:prstClr val="black"/>
              </a:solidFill>
            </a:endParaRPr>
          </a:p>
        </p:txBody>
      </p:sp>
    </p:spTree>
    <p:extLst>
      <p:ext uri="{BB962C8B-B14F-4D97-AF65-F5344CB8AC3E}">
        <p14:creationId xmlns:p14="http://schemas.microsoft.com/office/powerpoint/2010/main" val="30539647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3863" y="744538"/>
            <a:ext cx="5949950" cy="3722687"/>
          </a:xfrm>
        </p:spPr>
      </p:sp>
      <p:sp>
        <p:nvSpPr>
          <p:cNvPr id="3" name="Espace réservé des notes 2"/>
          <p:cNvSpPr>
            <a:spLocks noGrp="1"/>
          </p:cNvSpPr>
          <p:nvPr>
            <p:ph type="body" idx="1"/>
          </p:nvPr>
        </p:nvSpPr>
        <p:spPr/>
        <p:txBody>
          <a:bodyPr/>
          <a:lstStyle/>
          <a:p>
            <a:r>
              <a:rPr lang="fr-FR" dirty="0" smtClean="0"/>
              <a:t>Lecture</a:t>
            </a:r>
            <a:endParaRPr lang="fr-FR" dirty="0"/>
          </a:p>
        </p:txBody>
      </p:sp>
      <p:sp>
        <p:nvSpPr>
          <p:cNvPr id="4" name="Espace réservé de l'en-tête 3"/>
          <p:cNvSpPr>
            <a:spLocks noGrp="1"/>
          </p:cNvSpPr>
          <p:nvPr>
            <p:ph type="hdr" sz="quarter" idx="10"/>
          </p:nvPr>
        </p:nvSpPr>
        <p:spPr/>
        <p:txBody>
          <a:bodyPr/>
          <a:lstStyle/>
          <a:p>
            <a:r>
              <a:rPr lang="fr-FR">
                <a:solidFill>
                  <a:prstClr val="black"/>
                </a:solidFill>
              </a:rPr>
              <a:t>Service Prévention Santé </a:t>
            </a:r>
          </a:p>
        </p:txBody>
      </p:sp>
      <p:sp>
        <p:nvSpPr>
          <p:cNvPr id="5" name="Espace réservé du pied de page 4"/>
          <p:cNvSpPr>
            <a:spLocks noGrp="1"/>
          </p:cNvSpPr>
          <p:nvPr>
            <p:ph type="ftr" sz="quarter" idx="11"/>
          </p:nvPr>
        </p:nvSpPr>
        <p:spPr/>
        <p:txBody>
          <a:bodyPr/>
          <a:lstStyle/>
          <a:p>
            <a:r>
              <a:rPr lang="fr-FR">
                <a:solidFill>
                  <a:prstClr val="black"/>
                </a:solidFill>
              </a:rPr>
              <a:t>Sartrouville Prévention Santé</a:t>
            </a:r>
          </a:p>
        </p:txBody>
      </p:sp>
      <p:sp>
        <p:nvSpPr>
          <p:cNvPr id="6" name="Espace réservé du numéro de diapositive 5"/>
          <p:cNvSpPr>
            <a:spLocks noGrp="1"/>
          </p:cNvSpPr>
          <p:nvPr>
            <p:ph type="sldNum" sz="quarter" idx="12"/>
          </p:nvPr>
        </p:nvSpPr>
        <p:spPr/>
        <p:txBody>
          <a:bodyPr/>
          <a:lstStyle/>
          <a:p>
            <a:fld id="{035F7570-CE71-4F7C-8037-611181D8A849}" type="slidenum">
              <a:rPr lang="fr-FR" smtClean="0">
                <a:solidFill>
                  <a:prstClr val="black"/>
                </a:solidFill>
              </a:rPr>
              <a:pPr/>
              <a:t>17</a:t>
            </a:fld>
            <a:endParaRPr lang="fr-FR">
              <a:solidFill>
                <a:prstClr val="black"/>
              </a:solidFill>
            </a:endParaRPr>
          </a:p>
        </p:txBody>
      </p:sp>
    </p:spTree>
    <p:extLst>
      <p:ext uri="{BB962C8B-B14F-4D97-AF65-F5344CB8AC3E}">
        <p14:creationId xmlns:p14="http://schemas.microsoft.com/office/powerpoint/2010/main" val="2745613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3863" y="744538"/>
            <a:ext cx="5949950" cy="3722687"/>
          </a:xfrm>
        </p:spPr>
      </p:sp>
      <p:sp>
        <p:nvSpPr>
          <p:cNvPr id="3" name="Espace réservé des commentaires 2"/>
          <p:cNvSpPr>
            <a:spLocks noGrp="1"/>
          </p:cNvSpPr>
          <p:nvPr>
            <p:ph type="body" idx="1"/>
          </p:nvPr>
        </p:nvSpPr>
        <p:spPr/>
        <p:txBody>
          <a:bodyPr>
            <a:normAutofit/>
          </a:bodyPr>
          <a:lstStyle/>
          <a:p>
            <a:pPr algn="just">
              <a:lnSpc>
                <a:spcPct val="150000"/>
              </a:lnSpc>
            </a:pPr>
            <a:r>
              <a:rPr lang="fr-FR" sz="1200" kern="1200" dirty="0" smtClean="0">
                <a:solidFill>
                  <a:schemeClr val="tx1"/>
                </a:solidFill>
                <a:effectLst/>
                <a:latin typeface="+mn-lt"/>
                <a:ea typeface="+mn-ea"/>
                <a:cs typeface="+mn-cs"/>
              </a:rPr>
              <a:t>En s’inscrivant dans une démarche</a:t>
            </a:r>
            <a:r>
              <a:rPr lang="fr-FR" sz="1200" kern="1200" baseline="0" dirty="0" smtClean="0">
                <a:solidFill>
                  <a:schemeClr val="tx1"/>
                </a:solidFill>
                <a:effectLst/>
                <a:latin typeface="+mn-lt"/>
                <a:ea typeface="+mn-ea"/>
                <a:cs typeface="+mn-cs"/>
              </a:rPr>
              <a:t> participative</a:t>
            </a:r>
            <a:r>
              <a:rPr lang="fr-FR" sz="1200" kern="1200" dirty="0" smtClean="0">
                <a:solidFill>
                  <a:schemeClr val="tx1"/>
                </a:solidFill>
                <a:effectLst/>
                <a:latin typeface="+mn-lt"/>
                <a:ea typeface="+mn-ea"/>
                <a:cs typeface="+mn-cs"/>
              </a:rPr>
              <a:t>, la  phase</a:t>
            </a:r>
            <a:r>
              <a:rPr lang="fr-FR" sz="1200" kern="1200" baseline="0" dirty="0" smtClean="0">
                <a:solidFill>
                  <a:schemeClr val="tx1"/>
                </a:solidFill>
                <a:effectLst/>
                <a:latin typeface="+mn-lt"/>
                <a:ea typeface="+mn-ea"/>
                <a:cs typeface="+mn-cs"/>
              </a:rPr>
              <a:t> de </a:t>
            </a:r>
            <a:r>
              <a:rPr lang="fr-FR" sz="1200" kern="1200" dirty="0" smtClean="0">
                <a:solidFill>
                  <a:schemeClr val="tx1"/>
                </a:solidFill>
                <a:effectLst/>
                <a:latin typeface="+mn-lt"/>
                <a:ea typeface="+mn-ea"/>
                <a:cs typeface="+mn-cs"/>
              </a:rPr>
              <a:t>diagnostic partagé a été l’étape préalable à la construction du nouveau</a:t>
            </a:r>
            <a:r>
              <a:rPr lang="fr-FR" sz="1200" kern="1200" baseline="0" dirty="0" smtClean="0">
                <a:solidFill>
                  <a:schemeClr val="tx1"/>
                </a:solidFill>
                <a:effectLst/>
                <a:latin typeface="+mn-lt"/>
                <a:ea typeface="+mn-ea"/>
                <a:cs typeface="+mn-cs"/>
              </a:rPr>
              <a:t> CLS.</a:t>
            </a:r>
          </a:p>
          <a:p>
            <a:pPr algn="just">
              <a:lnSpc>
                <a:spcPct val="150000"/>
              </a:lnSpc>
            </a:pPr>
            <a:r>
              <a:rPr lang="fr-FR" sz="1200" kern="1200" baseline="0" dirty="0" smtClean="0">
                <a:solidFill>
                  <a:schemeClr val="tx1"/>
                </a:solidFill>
                <a:effectLst/>
                <a:latin typeface="+mn-lt"/>
                <a:ea typeface="+mn-ea"/>
                <a:cs typeface="+mn-cs"/>
              </a:rPr>
              <a:t>Nous avons donc   </a:t>
            </a:r>
          </a:p>
          <a:p>
            <a:pPr marL="628650" lvl="1" indent="-171450" algn="just">
              <a:lnSpc>
                <a:spcPct val="150000"/>
              </a:lnSpc>
              <a:buFont typeface="Arial" panose="020B0604020202020204" pitchFamily="34" charset="0"/>
              <a:buChar char="•"/>
            </a:pPr>
            <a:r>
              <a:rPr lang="fr-FR" sz="1200" kern="1200" baseline="0" dirty="0" smtClean="0">
                <a:solidFill>
                  <a:schemeClr val="tx1"/>
                </a:solidFill>
                <a:effectLst/>
                <a:latin typeface="+mn-lt"/>
                <a:ea typeface="+mn-ea"/>
                <a:cs typeface="+mn-cs"/>
              </a:rPr>
              <a:t>Réalisé une mise à jour du dernier diagnostic de santé combiné à un second diagnostic distinct en santé mentale</a:t>
            </a:r>
          </a:p>
          <a:p>
            <a:pPr algn="just">
              <a:lnSpc>
                <a:spcPct val="150000"/>
              </a:lnSpc>
            </a:pPr>
            <a:endParaRPr lang="fr-FR" sz="1200" kern="1200" baseline="0" dirty="0" smtClean="0">
              <a:solidFill>
                <a:schemeClr val="tx1"/>
              </a:solidFill>
              <a:effectLst/>
              <a:latin typeface="+mn-lt"/>
              <a:ea typeface="+mn-ea"/>
              <a:cs typeface="+mn-cs"/>
            </a:endParaRPr>
          </a:p>
          <a:p>
            <a:pPr algn="just">
              <a:lnSpc>
                <a:spcPct val="150000"/>
              </a:lnSpc>
            </a:pPr>
            <a:r>
              <a:rPr lang="fr-FR" sz="1200" kern="1200" dirty="0" smtClean="0">
                <a:solidFill>
                  <a:schemeClr val="tx1"/>
                </a:solidFill>
                <a:effectLst/>
                <a:latin typeface="+mn-lt"/>
                <a:ea typeface="+mn-ea"/>
                <a:cs typeface="+mn-cs"/>
              </a:rPr>
              <a:t>La méthodologie d’élaboration de ces diagnostics s’est appuyée sur les données quantitatives de sources multiples et les informations qualitatives résultat d’échanges informels et formels en groupes de travail avec les professionnels du territoire et la population locale</a:t>
            </a:r>
            <a:endParaRPr lang="fr-FR" dirty="0"/>
          </a:p>
        </p:txBody>
      </p:sp>
      <p:sp>
        <p:nvSpPr>
          <p:cNvPr id="4" name="Espace réservé de l'en-tête 3"/>
          <p:cNvSpPr>
            <a:spLocks noGrp="1"/>
          </p:cNvSpPr>
          <p:nvPr>
            <p:ph type="hdr" sz="quarter" idx="10"/>
          </p:nvPr>
        </p:nvSpPr>
        <p:spPr/>
        <p:txBody>
          <a:bodyPr/>
          <a:lstStyle/>
          <a:p>
            <a:pPr>
              <a:defRPr/>
            </a:pPr>
            <a:r>
              <a:rPr lang="fr-FR">
                <a:solidFill>
                  <a:prstClr val="black"/>
                </a:solidFill>
              </a:rPr>
              <a:t>Service Prévention Santé </a:t>
            </a:r>
          </a:p>
        </p:txBody>
      </p:sp>
      <p:sp>
        <p:nvSpPr>
          <p:cNvPr id="5" name="Espace réservé du pied de page 4"/>
          <p:cNvSpPr>
            <a:spLocks noGrp="1"/>
          </p:cNvSpPr>
          <p:nvPr>
            <p:ph type="ftr" sz="quarter" idx="11"/>
          </p:nvPr>
        </p:nvSpPr>
        <p:spPr/>
        <p:txBody>
          <a:bodyPr/>
          <a:lstStyle/>
          <a:p>
            <a:pPr>
              <a:defRPr/>
            </a:pPr>
            <a:r>
              <a:rPr lang="fr-FR">
                <a:solidFill>
                  <a:prstClr val="black"/>
                </a:solidFill>
              </a:rPr>
              <a:t>Sartrouville Prévention Santé</a:t>
            </a:r>
          </a:p>
        </p:txBody>
      </p:sp>
      <p:sp>
        <p:nvSpPr>
          <p:cNvPr id="6" name="Espace réservé du numéro de diapositive 5"/>
          <p:cNvSpPr>
            <a:spLocks noGrp="1"/>
          </p:cNvSpPr>
          <p:nvPr>
            <p:ph type="sldNum" sz="quarter" idx="12"/>
          </p:nvPr>
        </p:nvSpPr>
        <p:spPr/>
        <p:txBody>
          <a:bodyPr/>
          <a:lstStyle/>
          <a:p>
            <a:pPr>
              <a:defRPr/>
            </a:pPr>
            <a:fld id="{035F7570-CE71-4F7C-8037-611181D8A849}" type="slidenum">
              <a:rPr lang="fr-FR" smtClean="0">
                <a:solidFill>
                  <a:prstClr val="black"/>
                </a:solidFill>
              </a:rPr>
              <a:pPr>
                <a:defRPr/>
              </a:pPr>
              <a:t>18</a:t>
            </a:fld>
            <a:endParaRPr lang="fr-FR">
              <a:solidFill>
                <a:prstClr val="black"/>
              </a:solidFill>
            </a:endParaRPr>
          </a:p>
        </p:txBody>
      </p:sp>
    </p:spTree>
    <p:extLst>
      <p:ext uri="{BB962C8B-B14F-4D97-AF65-F5344CB8AC3E}">
        <p14:creationId xmlns:p14="http://schemas.microsoft.com/office/powerpoint/2010/main" val="42650731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17FB1F03-68E0-4ACB-8D5A-88F248ABEB8B}" type="slidenum">
              <a:rPr lang="fr-FR" altLang="fr-FR" smtClean="0">
                <a:solidFill>
                  <a:prstClr val="black"/>
                </a:solidFill>
              </a:rPr>
              <a:pPr>
                <a:defRPr/>
              </a:pPr>
              <a:t>19</a:t>
            </a:fld>
            <a:endParaRPr lang="fr-FR" altLang="fr-FR">
              <a:solidFill>
                <a:prstClr val="black"/>
              </a:solidFill>
            </a:endParaRPr>
          </a:p>
        </p:txBody>
      </p:sp>
      <p:sp>
        <p:nvSpPr>
          <p:cNvPr id="32771" name="Rectangle 2"/>
          <p:cNvSpPr>
            <a:spLocks noGrp="1" noRot="1" noChangeAspect="1" noChangeArrowheads="1" noTextEdit="1"/>
          </p:cNvSpPr>
          <p:nvPr>
            <p:ph type="sldImg"/>
          </p:nvPr>
        </p:nvSpPr>
        <p:spPr>
          <a:xfrm>
            <a:off x="423863" y="744538"/>
            <a:ext cx="5949950" cy="3722687"/>
          </a:xfrm>
          <a:ln/>
        </p:spPr>
      </p:sp>
      <p:sp>
        <p:nvSpPr>
          <p:cNvPr id="32772" name="Rectangle 3"/>
          <p:cNvSpPr>
            <a:spLocks noGrp="1" noChangeArrowheads="1"/>
          </p:cNvSpPr>
          <p:nvPr>
            <p:ph type="body" idx="1"/>
          </p:nvPr>
        </p:nvSpPr>
        <p:spPr>
          <a:noFill/>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Ce travail</a:t>
            </a:r>
            <a:r>
              <a:rPr lang="fr-FR" sz="1200" kern="1200" baseline="0" dirty="0" smtClean="0">
                <a:solidFill>
                  <a:schemeClr val="tx1"/>
                </a:solidFill>
                <a:effectLst/>
                <a:latin typeface="+mn-lt"/>
                <a:ea typeface="+mn-ea"/>
                <a:cs typeface="+mn-cs"/>
              </a:rPr>
              <a:t> de </a:t>
            </a:r>
            <a:r>
              <a:rPr lang="fr-FR" sz="1200" kern="1200" dirty="0" smtClean="0">
                <a:solidFill>
                  <a:schemeClr val="tx1"/>
                </a:solidFill>
                <a:effectLst/>
                <a:latin typeface="+mn-lt"/>
                <a:ea typeface="+mn-ea"/>
                <a:cs typeface="+mn-cs"/>
              </a:rPr>
              <a:t>diagnostic nous à permis de dégager</a:t>
            </a:r>
            <a:r>
              <a:rPr lang="fr-FR" sz="1200" kern="1200" baseline="0" dirty="0" smtClean="0">
                <a:solidFill>
                  <a:schemeClr val="tx1"/>
                </a:solidFill>
                <a:effectLst/>
                <a:latin typeface="+mn-lt"/>
                <a:ea typeface="+mn-ea"/>
                <a:cs typeface="+mn-cs"/>
              </a:rPr>
              <a:t> un certain nombre d’enjeux territoriaux dont l</a:t>
            </a:r>
            <a:r>
              <a:rPr lang="fr-FR" sz="1200" kern="1200" dirty="0" smtClean="0">
                <a:solidFill>
                  <a:schemeClr val="tx1"/>
                </a:solidFill>
                <a:effectLst/>
                <a:latin typeface="+mn-lt"/>
                <a:ea typeface="+mn-ea"/>
                <a:cs typeface="+mn-cs"/>
              </a:rPr>
              <a:t>e contenu à fait l’objet d’une restitution publique par le</a:t>
            </a:r>
            <a:r>
              <a:rPr lang="fr-FR" sz="1200" kern="1200" baseline="0" dirty="0" smtClean="0">
                <a:solidFill>
                  <a:schemeClr val="tx1"/>
                </a:solidFill>
                <a:effectLst/>
                <a:latin typeface="+mn-lt"/>
                <a:ea typeface="+mn-ea"/>
                <a:cs typeface="+mn-cs"/>
              </a:rPr>
              <a:t> binôme de </a:t>
            </a:r>
            <a:r>
              <a:rPr lang="fr-FR" sz="1200" kern="1200" dirty="0" smtClean="0">
                <a:solidFill>
                  <a:schemeClr val="tx1"/>
                </a:solidFill>
                <a:effectLst/>
                <a:latin typeface="+mn-lt"/>
                <a:ea typeface="+mn-ea"/>
                <a:cs typeface="+mn-cs"/>
              </a:rPr>
              <a:t>coordinateurs du CLS et du CLSM.</a:t>
            </a:r>
          </a:p>
          <a:p>
            <a:pPr eaLnBrk="1" hangingPunct="1"/>
            <a:endParaRPr lang="fr-FR" altLang="fr-FR" dirty="0" smtClean="0"/>
          </a:p>
          <a:p>
            <a:pPr eaLnBrk="1" hangingPunct="1"/>
            <a:endParaRPr lang="fr-FR" altLang="fr-FR" dirty="0" smtClean="0"/>
          </a:p>
          <a:p>
            <a:pPr eaLnBrk="1" hangingPunct="1"/>
            <a:r>
              <a:rPr lang="fr-FR" altLang="fr-FR" dirty="0" smtClean="0"/>
              <a:t>Lecture</a:t>
            </a:r>
            <a:r>
              <a:rPr lang="fr-FR" altLang="fr-FR" baseline="0" dirty="0" smtClean="0"/>
              <a:t> : Cas complexes urgences– l’offre de soins de premiers recours de la ville – les liens ville/hôpital- les questions de prévention autour de la perte d’autonomie….</a:t>
            </a:r>
            <a:endParaRPr lang="fr-FR" altLang="fr-FR" dirty="0"/>
          </a:p>
        </p:txBody>
      </p:sp>
    </p:spTree>
    <p:extLst>
      <p:ext uri="{BB962C8B-B14F-4D97-AF65-F5344CB8AC3E}">
        <p14:creationId xmlns:p14="http://schemas.microsoft.com/office/powerpoint/2010/main" val="2146270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17FB1F03-68E0-4ACB-8D5A-88F248ABEB8B}" type="slidenum">
              <a:rPr lang="fr-FR" altLang="fr-FR" smtClean="0">
                <a:solidFill>
                  <a:prstClr val="black"/>
                </a:solidFill>
              </a:rPr>
              <a:pPr>
                <a:defRPr/>
              </a:pPr>
              <a:t>20</a:t>
            </a:fld>
            <a:endParaRPr lang="fr-FR" altLang="fr-FR" dirty="0">
              <a:solidFill>
                <a:prstClr val="black"/>
              </a:solidFill>
            </a:endParaRPr>
          </a:p>
        </p:txBody>
      </p:sp>
      <p:sp>
        <p:nvSpPr>
          <p:cNvPr id="32771" name="Rectangle 2"/>
          <p:cNvSpPr>
            <a:spLocks noGrp="1" noRot="1" noChangeAspect="1" noChangeArrowheads="1" noTextEdit="1"/>
          </p:cNvSpPr>
          <p:nvPr>
            <p:ph type="sldImg"/>
          </p:nvPr>
        </p:nvSpPr>
        <p:spPr>
          <a:xfrm>
            <a:off x="423863" y="744538"/>
            <a:ext cx="5949950" cy="3722687"/>
          </a:xfrm>
          <a:ln/>
        </p:spPr>
      </p:sp>
      <p:sp>
        <p:nvSpPr>
          <p:cNvPr id="32772" name="Rectangle 3"/>
          <p:cNvSpPr>
            <a:spLocks noGrp="1" noChangeArrowheads="1"/>
          </p:cNvSpPr>
          <p:nvPr>
            <p:ph type="body" idx="1"/>
          </p:nvPr>
        </p:nvSpPr>
        <p:spPr>
          <a:noFill/>
        </p:spPr>
        <p:txBody>
          <a:bodyPr/>
          <a:lstStyle/>
          <a:p>
            <a:pPr algn="just" eaLnBrk="1" hangingPunct="1"/>
            <a:r>
              <a:rPr lang="fr-FR" sz="1200" kern="1200" dirty="0" smtClean="0">
                <a:solidFill>
                  <a:schemeClr val="tx1"/>
                </a:solidFill>
                <a:effectLst/>
                <a:latin typeface="+mn-lt"/>
                <a:ea typeface="+mn-ea"/>
                <a:cs typeface="+mn-cs"/>
              </a:rPr>
              <a:t>A la suite de cette restitution, des groupes de travail ont été constitués avec différents</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acteurs dont : les institutions, associations, services municipaux, habitants…..  sur</a:t>
            </a:r>
            <a:r>
              <a:rPr lang="fr-FR" sz="1200" kern="1200" baseline="0" dirty="0" smtClean="0">
                <a:solidFill>
                  <a:schemeClr val="tx1"/>
                </a:solidFill>
                <a:effectLst/>
                <a:latin typeface="+mn-lt"/>
                <a:ea typeface="+mn-ea"/>
                <a:cs typeface="+mn-cs"/>
              </a:rPr>
              <a:t> la base des principaux enjeux a</a:t>
            </a:r>
            <a:r>
              <a:rPr lang="fr-FR" sz="1200" kern="1200" dirty="0" smtClean="0">
                <a:solidFill>
                  <a:schemeClr val="tx1"/>
                </a:solidFill>
                <a:effectLst/>
                <a:latin typeface="+mn-lt"/>
                <a:ea typeface="+mn-ea"/>
                <a:cs typeface="+mn-cs"/>
              </a:rPr>
              <a:t>fin de </a:t>
            </a:r>
            <a:r>
              <a:rPr lang="fr-FR" sz="1200" kern="1200" dirty="0" err="1" smtClean="0">
                <a:solidFill>
                  <a:schemeClr val="tx1"/>
                </a:solidFill>
                <a:effectLst/>
                <a:latin typeface="+mn-lt"/>
                <a:ea typeface="+mn-ea"/>
                <a:cs typeface="+mn-cs"/>
              </a:rPr>
              <a:t>co</a:t>
            </a:r>
            <a:r>
              <a:rPr lang="fr-FR" sz="1200" kern="1200" dirty="0" smtClean="0">
                <a:solidFill>
                  <a:schemeClr val="tx1"/>
                </a:solidFill>
                <a:effectLst/>
                <a:latin typeface="+mn-lt"/>
                <a:ea typeface="+mn-ea"/>
                <a:cs typeface="+mn-cs"/>
              </a:rPr>
              <a:t>-construire le contenu du CLS </a:t>
            </a:r>
            <a:r>
              <a:rPr lang="fr-FR" altLang="fr-FR" sz="1200" kern="1200" dirty="0" smtClean="0">
                <a:solidFill>
                  <a:schemeClr val="tx1"/>
                </a:solidFill>
                <a:effectLst/>
                <a:latin typeface="+mn-lt"/>
                <a:ea typeface="+mn-ea"/>
                <a:cs typeface="+mn-cs"/>
              </a:rPr>
              <a:t>:</a:t>
            </a:r>
            <a:r>
              <a:rPr lang="fr-FR" altLang="fr-FR" sz="1200" kern="1200" baseline="0" dirty="0" smtClean="0">
                <a:solidFill>
                  <a:schemeClr val="tx1"/>
                </a:solidFill>
                <a:effectLst/>
                <a:latin typeface="+mn-lt"/>
                <a:ea typeface="+mn-ea"/>
                <a:cs typeface="+mn-cs"/>
              </a:rPr>
              <a:t> </a:t>
            </a:r>
          </a:p>
          <a:p>
            <a:pPr algn="just" eaLnBrk="1" hangingPunct="1"/>
            <a:endParaRPr lang="fr-FR" sz="1200" kern="1200" baseline="0" dirty="0" smtClean="0">
              <a:solidFill>
                <a:schemeClr val="tx1"/>
              </a:solidFill>
              <a:effectLst/>
              <a:latin typeface="+mn-lt"/>
              <a:ea typeface="+mn-ea"/>
              <a:cs typeface="+mn-cs"/>
            </a:endParaRPr>
          </a:p>
          <a:p>
            <a:pPr marL="171450" indent="-171450" algn="just" eaLnBrk="1" hangingPunct="1">
              <a:buFont typeface="Arial" panose="020B0604020202020204" pitchFamily="34" charset="0"/>
              <a:buChar char="•"/>
            </a:pPr>
            <a:r>
              <a:rPr lang="fr-FR" sz="1200" kern="1200" dirty="0" smtClean="0">
                <a:solidFill>
                  <a:schemeClr val="tx1"/>
                </a:solidFill>
                <a:effectLst/>
                <a:latin typeface="+mn-lt"/>
                <a:ea typeface="+mn-ea"/>
                <a:cs typeface="+mn-cs"/>
              </a:rPr>
              <a:t>Priorisation des besoins et actions pouvant être envisagés </a:t>
            </a:r>
          </a:p>
          <a:p>
            <a:pPr marL="171450" indent="-171450" algn="just" eaLnBrk="1" hangingPunct="1">
              <a:buFont typeface="Arial" panose="020B0604020202020204" pitchFamily="34" charset="0"/>
              <a:buChar char="•"/>
            </a:pPr>
            <a:r>
              <a:rPr lang="fr-FR" sz="1200" kern="1200" dirty="0" smtClean="0">
                <a:solidFill>
                  <a:schemeClr val="tx1"/>
                </a:solidFill>
                <a:effectLst/>
                <a:latin typeface="+mn-lt"/>
                <a:ea typeface="+mn-ea"/>
                <a:cs typeface="+mn-cs"/>
              </a:rPr>
              <a:t>Identification des partenaires, des possibilités de financement, des conditions de réussite, </a:t>
            </a:r>
          </a:p>
          <a:p>
            <a:pPr marL="171450" indent="-171450" algn="just" eaLnBrk="1" hangingPunct="1">
              <a:buFont typeface="Arial" panose="020B0604020202020204" pitchFamily="34" charset="0"/>
              <a:buChar char="•"/>
            </a:pPr>
            <a:r>
              <a:rPr lang="fr-FR" sz="1200" kern="1200" dirty="0" smtClean="0">
                <a:solidFill>
                  <a:schemeClr val="tx1"/>
                </a:solidFill>
                <a:effectLst/>
                <a:latin typeface="+mn-lt"/>
                <a:ea typeface="+mn-ea"/>
                <a:cs typeface="+mn-cs"/>
              </a:rPr>
              <a:t>Proposition d’indicateurs de suivi et le calendrier prévisionnel de mise en œuvre</a:t>
            </a:r>
            <a:endParaRPr lang="fr-FR" altLang="fr-FR" dirty="0"/>
          </a:p>
        </p:txBody>
      </p:sp>
    </p:spTree>
    <p:extLst>
      <p:ext uri="{BB962C8B-B14F-4D97-AF65-F5344CB8AC3E}">
        <p14:creationId xmlns:p14="http://schemas.microsoft.com/office/powerpoint/2010/main" val="651020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commentaires 2"/>
          <p:cNvSpPr>
            <a:spLocks noGrp="1"/>
          </p:cNvSpPr>
          <p:nvPr>
            <p:ph type="body" idx="1"/>
          </p:nvPr>
        </p:nvSpPr>
        <p:spPr/>
        <p:txBody>
          <a:bodyPr>
            <a:normAutofit/>
          </a:bodyPr>
          <a:lstStyle/>
          <a:p>
            <a:pPr lvl="0" algn="just">
              <a:lnSpc>
                <a:spcPct val="150000"/>
              </a:lnSpc>
              <a:buFont typeface="Arial" pitchFamily="34" charset="0"/>
              <a:buNone/>
            </a:pPr>
            <a:r>
              <a:rPr lang="fr-FR" sz="1200" kern="1200" dirty="0" smtClean="0">
                <a:solidFill>
                  <a:schemeClr val="tx1"/>
                </a:solidFill>
                <a:effectLst/>
                <a:latin typeface="+mn-lt"/>
                <a:ea typeface="+mn-ea"/>
                <a:cs typeface="+mn-cs"/>
              </a:rPr>
              <a:t>Au terme de ce travail et au regard du bilan du CLS 2015-2017, les 3 axes </a:t>
            </a:r>
            <a:r>
              <a:rPr lang="fr-FR" baseline="0" dirty="0" smtClean="0"/>
              <a:t>stratégiques suivants ont été retenus :</a:t>
            </a:r>
          </a:p>
          <a:p>
            <a:pPr lvl="0" algn="just">
              <a:lnSpc>
                <a:spcPct val="150000"/>
              </a:lnSpc>
              <a:buFont typeface="Arial" pitchFamily="34" charset="0"/>
              <a:buNone/>
            </a:pPr>
            <a:endParaRPr lang="fr-FR" baseline="0" dirty="0" smtClean="0"/>
          </a:p>
          <a:p>
            <a:pPr lvl="0" algn="just">
              <a:lnSpc>
                <a:spcPct val="150000"/>
              </a:lnSpc>
              <a:buFont typeface="Arial" pitchFamily="34" charset="0"/>
              <a:buNone/>
            </a:pPr>
            <a:r>
              <a:rPr lang="fr-FR" baseline="0" dirty="0" err="1" smtClean="0"/>
              <a:t>Developpés</a:t>
            </a:r>
            <a:r>
              <a:rPr lang="fr-FR" baseline="0" dirty="0" smtClean="0"/>
              <a:t> en 8 </a:t>
            </a:r>
            <a:r>
              <a:rPr lang="fr-FR" baseline="0" dirty="0" err="1" smtClean="0"/>
              <a:t>obj</a:t>
            </a:r>
            <a:r>
              <a:rPr lang="fr-FR" baseline="0" dirty="0" smtClean="0"/>
              <a:t>. </a:t>
            </a:r>
            <a:r>
              <a:rPr lang="fr-FR" baseline="0" dirty="0" err="1" smtClean="0"/>
              <a:t>specifiques</a:t>
            </a:r>
            <a:r>
              <a:rPr lang="fr-FR" baseline="0" dirty="0" smtClean="0"/>
              <a:t> et déclinées en 26 FA</a:t>
            </a:r>
          </a:p>
          <a:p>
            <a:pPr lvl="0" algn="just">
              <a:lnSpc>
                <a:spcPct val="150000"/>
              </a:lnSpc>
              <a:buFont typeface="Arial" pitchFamily="34" charset="0"/>
              <a:buNone/>
            </a:pPr>
            <a:endParaRPr lang="fr-FR" baseline="0" dirty="0" smtClean="0"/>
          </a:p>
          <a:p>
            <a:pPr lvl="0" algn="just">
              <a:lnSpc>
                <a:spcPct val="150000"/>
              </a:lnSpc>
              <a:buFont typeface="Arial" pitchFamily="34" charset="0"/>
              <a:buNone/>
            </a:pPr>
            <a:r>
              <a:rPr lang="fr-FR" baseline="0" dirty="0" smtClean="0"/>
              <a:t>On garde les mêmes axes mais on va aller plus loin sur certains points</a:t>
            </a:r>
          </a:p>
        </p:txBody>
      </p:sp>
      <p:sp>
        <p:nvSpPr>
          <p:cNvPr id="6" name="Espace réservé du numéro de diapositive 5"/>
          <p:cNvSpPr>
            <a:spLocks noGrp="1"/>
          </p:cNvSpPr>
          <p:nvPr>
            <p:ph type="sldNum" sz="quarter" idx="12"/>
          </p:nvPr>
        </p:nvSpPr>
        <p:spPr/>
        <p:txBody>
          <a:bodyPr/>
          <a:lstStyle/>
          <a:p>
            <a:fld id="{035F7570-CE71-4F7C-8037-611181D8A849}" type="slidenum">
              <a:rPr lang="fr-FR" smtClean="0">
                <a:solidFill>
                  <a:prstClr val="black"/>
                </a:solidFill>
              </a:rPr>
              <a:pPr/>
              <a:t>21</a:t>
            </a:fld>
            <a:endParaRPr lang="fr-FR" dirty="0">
              <a:solidFill>
                <a:prstClr val="black"/>
              </a:solidFill>
            </a:endParaRPr>
          </a:p>
        </p:txBody>
      </p:sp>
    </p:spTree>
    <p:extLst>
      <p:ext uri="{BB962C8B-B14F-4D97-AF65-F5344CB8AC3E}">
        <p14:creationId xmlns:p14="http://schemas.microsoft.com/office/powerpoint/2010/main" val="2136949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17FB1F03-68E0-4ACB-8D5A-88F248ABEB8B}" type="slidenum">
              <a:rPr lang="fr-FR" altLang="fr-FR" smtClean="0">
                <a:solidFill>
                  <a:prstClr val="black"/>
                </a:solidFill>
              </a:rPr>
              <a:pPr>
                <a:defRPr/>
              </a:pPr>
              <a:t>22</a:t>
            </a:fld>
            <a:endParaRPr lang="fr-FR" altLang="fr-FR" dirty="0">
              <a:solidFill>
                <a:prstClr val="black"/>
              </a:solidFill>
            </a:endParaRPr>
          </a:p>
        </p:txBody>
      </p:sp>
      <p:sp>
        <p:nvSpPr>
          <p:cNvPr id="32771" name="Rectangle 2"/>
          <p:cNvSpPr>
            <a:spLocks noGrp="1" noRot="1" noChangeAspect="1" noChangeArrowheads="1" noTextEdit="1"/>
          </p:cNvSpPr>
          <p:nvPr>
            <p:ph type="sldImg"/>
          </p:nvPr>
        </p:nvSpPr>
        <p:spPr>
          <a:xfrm>
            <a:off x="423863" y="744538"/>
            <a:ext cx="5949950" cy="3722687"/>
          </a:xfrm>
          <a:ln/>
        </p:spPr>
      </p:sp>
      <p:sp>
        <p:nvSpPr>
          <p:cNvPr id="32772" name="Rectangle 3"/>
          <p:cNvSpPr>
            <a:spLocks noGrp="1" noChangeArrowheads="1"/>
          </p:cNvSpPr>
          <p:nvPr>
            <p:ph type="body" idx="1"/>
          </p:nvPr>
        </p:nvSpPr>
        <p:spPr>
          <a:noFill/>
        </p:spPr>
        <p:txBody>
          <a:bodyPr/>
          <a:lstStyle/>
          <a:p>
            <a:pPr algn="just" eaLnBrk="1" hangingPunct="1"/>
            <a:r>
              <a:rPr lang="fr-FR" altLang="fr-FR" dirty="0" smtClean="0"/>
              <a:t>Concernant l’offre</a:t>
            </a:r>
            <a:r>
              <a:rPr lang="fr-FR" altLang="fr-FR" baseline="0" dirty="0" smtClean="0"/>
              <a:t> de soins de 1</a:t>
            </a:r>
            <a:r>
              <a:rPr lang="fr-FR" altLang="fr-FR" baseline="30000" dirty="0" smtClean="0"/>
              <a:t>er</a:t>
            </a:r>
            <a:r>
              <a:rPr lang="fr-FR" altLang="fr-FR" baseline="0" dirty="0" smtClean="0"/>
              <a:t> recours le nouveau CLS à travers le CMS ambitionne renforcer son offre de soins à travers le développement de la télémédecine et améliorer la coordination de parcours de santé à travers sa participation au déploiement du dispositif </a:t>
            </a:r>
            <a:r>
              <a:rPr lang="fr-FR" altLang="fr-FR" baseline="0" dirty="0" err="1" smtClean="0"/>
              <a:t>Terr</a:t>
            </a:r>
            <a:r>
              <a:rPr lang="fr-FR" altLang="fr-FR" baseline="0" dirty="0" smtClean="0"/>
              <a:t> –</a:t>
            </a:r>
            <a:r>
              <a:rPr lang="fr-FR" altLang="fr-FR" baseline="0" dirty="0" err="1" smtClean="0"/>
              <a:t>eSanté</a:t>
            </a:r>
            <a:r>
              <a:rPr lang="fr-FR" altLang="fr-FR" baseline="0" dirty="0" smtClean="0"/>
              <a:t> et la constitution d’une communauté professionnelle territoriale des santé (CPTS), D’où notamment la présence de la directrice du CMS étant donnée que le sujet des CPTS est à l’ordre du jour du CTS</a:t>
            </a:r>
          </a:p>
          <a:p>
            <a:pPr algn="just" eaLnBrk="1" hangingPunct="1"/>
            <a:endParaRPr lang="fr-FR" altLang="fr-FR" baseline="0" dirty="0" smtClean="0"/>
          </a:p>
          <a:p>
            <a:pPr algn="just" eaLnBrk="1" hangingPunct="1"/>
            <a:endParaRPr lang="fr-FR" altLang="fr-FR" baseline="0" dirty="0" smtClean="0"/>
          </a:p>
          <a:p>
            <a:pPr algn="just" eaLnBrk="1" hangingPunct="1"/>
            <a:r>
              <a:rPr lang="fr-FR" altLang="fr-FR" baseline="0" dirty="0" smtClean="0"/>
              <a:t>Afin d’optimiser le parcours de santé des pop. Vulnérables des actions au bénéfice de l’inclusion des personnes handicapées (duo-</a:t>
            </a:r>
            <a:r>
              <a:rPr lang="fr-FR" altLang="fr-FR" baseline="0" dirty="0" err="1" smtClean="0"/>
              <a:t>day</a:t>
            </a:r>
            <a:r>
              <a:rPr lang="fr-FR" altLang="fr-FR" baseline="0" dirty="0" smtClean="0"/>
              <a:t> par exemple) ou le soutien aux aidants et au public fréquentant les ASL sont envisagées.</a:t>
            </a:r>
            <a:endParaRPr lang="fr-FR" altLang="fr-FR" dirty="0"/>
          </a:p>
        </p:txBody>
      </p:sp>
    </p:spTree>
    <p:extLst>
      <p:ext uri="{BB962C8B-B14F-4D97-AF65-F5344CB8AC3E}">
        <p14:creationId xmlns:p14="http://schemas.microsoft.com/office/powerpoint/2010/main" val="2643409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17FB1F03-68E0-4ACB-8D5A-88F248ABEB8B}" type="slidenum">
              <a:rPr lang="fr-FR" altLang="fr-FR" smtClean="0">
                <a:solidFill>
                  <a:prstClr val="black"/>
                </a:solidFill>
              </a:rPr>
              <a:pPr>
                <a:defRPr/>
              </a:pPr>
              <a:t>23</a:t>
            </a:fld>
            <a:endParaRPr lang="fr-FR" altLang="fr-FR" dirty="0">
              <a:solidFill>
                <a:prstClr val="black"/>
              </a:solidFill>
            </a:endParaRPr>
          </a:p>
        </p:txBody>
      </p:sp>
      <p:sp>
        <p:nvSpPr>
          <p:cNvPr id="32771" name="Rectangle 2"/>
          <p:cNvSpPr>
            <a:spLocks noGrp="1" noRot="1" noChangeAspect="1" noChangeArrowheads="1" noTextEdit="1"/>
          </p:cNvSpPr>
          <p:nvPr>
            <p:ph type="sldImg"/>
          </p:nvPr>
        </p:nvSpPr>
        <p:spPr>
          <a:xfrm>
            <a:off x="423863" y="744538"/>
            <a:ext cx="5949950" cy="3722687"/>
          </a:xfrm>
          <a:ln/>
        </p:spPr>
      </p:sp>
      <p:sp>
        <p:nvSpPr>
          <p:cNvPr id="32772" name="Rectangle 3"/>
          <p:cNvSpPr>
            <a:spLocks noGrp="1" noChangeArrowheads="1"/>
          </p:cNvSpPr>
          <p:nvPr>
            <p:ph type="body" idx="1"/>
          </p:nvPr>
        </p:nvSpPr>
        <p:spPr>
          <a:noFill/>
        </p:spPr>
        <p:txBody>
          <a:bodyPr/>
          <a:lstStyle/>
          <a:p>
            <a:pPr algn="just" eaLnBrk="1" hangingPunct="1"/>
            <a:r>
              <a:rPr lang="fr-FR" altLang="fr-FR" dirty="0" smtClean="0"/>
              <a:t>Les</a:t>
            </a:r>
            <a:r>
              <a:rPr lang="fr-FR" altLang="fr-FR" baseline="0" dirty="0" smtClean="0"/>
              <a:t> actions de prévention auprès de la population vont être renforcée en ce qui concernera les facteurs de risque de maladies chroniques et la prévention de la perte d’autonomie en direction des personnes âgées (formation et information des acteurs en première ligne dont les bailleurs, les services d’aide à domicile…).</a:t>
            </a:r>
          </a:p>
          <a:p>
            <a:pPr algn="just" eaLnBrk="1" hangingPunct="1"/>
            <a:endParaRPr lang="fr-FR" altLang="fr-FR" baseline="0" dirty="0" smtClean="0"/>
          </a:p>
          <a:p>
            <a:pPr algn="just" eaLnBrk="1" hangingPunct="1"/>
            <a:r>
              <a:rPr lang="fr-FR" altLang="fr-FR" baseline="0" dirty="0" smtClean="0"/>
              <a:t>Une des nouveautés de ce CLS est la promotion de la santé en lien avec l’environnement à travers les thématiques tels que le sport en milieu ouvert, les facilités de transports, la qualité de l’air intérieur/lutte contre l’habitat indigne ou encore l’agriculture urbaine.</a:t>
            </a:r>
            <a:endParaRPr lang="fr-FR" altLang="fr-FR" dirty="0"/>
          </a:p>
        </p:txBody>
      </p:sp>
    </p:spTree>
    <p:extLst>
      <p:ext uri="{BB962C8B-B14F-4D97-AF65-F5344CB8AC3E}">
        <p14:creationId xmlns:p14="http://schemas.microsoft.com/office/powerpoint/2010/main" val="1906078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17FB1F03-68E0-4ACB-8D5A-88F248ABEB8B}" type="slidenum">
              <a:rPr lang="fr-FR" altLang="fr-FR" smtClean="0">
                <a:solidFill>
                  <a:prstClr val="black"/>
                </a:solidFill>
              </a:rPr>
              <a:pPr>
                <a:defRPr/>
              </a:pPr>
              <a:t>24</a:t>
            </a:fld>
            <a:endParaRPr lang="fr-FR" altLang="fr-FR" dirty="0">
              <a:solidFill>
                <a:prstClr val="black"/>
              </a:solidFill>
            </a:endParaRPr>
          </a:p>
        </p:txBody>
      </p:sp>
      <p:sp>
        <p:nvSpPr>
          <p:cNvPr id="32771" name="Rectangle 2"/>
          <p:cNvSpPr>
            <a:spLocks noGrp="1" noRot="1" noChangeAspect="1" noChangeArrowheads="1" noTextEdit="1"/>
          </p:cNvSpPr>
          <p:nvPr>
            <p:ph type="sldImg"/>
          </p:nvPr>
        </p:nvSpPr>
        <p:spPr>
          <a:xfrm>
            <a:off x="423863" y="744538"/>
            <a:ext cx="5949950" cy="3722687"/>
          </a:xfrm>
          <a:ln/>
        </p:spPr>
      </p:sp>
      <p:sp>
        <p:nvSpPr>
          <p:cNvPr id="32772" name="Rectangle 3"/>
          <p:cNvSpPr>
            <a:spLocks noGrp="1" noChangeArrowheads="1"/>
          </p:cNvSpPr>
          <p:nvPr>
            <p:ph type="body" idx="1"/>
          </p:nvPr>
        </p:nvSpPr>
        <p:spPr>
          <a:noFill/>
        </p:spPr>
        <p:txBody>
          <a:bodyPr/>
          <a:lstStyle/>
          <a:p>
            <a:pPr algn="just" eaLnBrk="1" hangingPunct="1"/>
            <a:r>
              <a:rPr lang="fr-FR" altLang="fr-FR" dirty="0" smtClean="0"/>
              <a:t>On ira également plus loin sur la</a:t>
            </a:r>
            <a:r>
              <a:rPr lang="fr-FR" altLang="fr-FR" baseline="0" dirty="0" smtClean="0"/>
              <a:t> prise en charge des </a:t>
            </a:r>
            <a:r>
              <a:rPr lang="fr-FR" altLang="fr-FR" dirty="0" smtClean="0"/>
              <a:t>problématiques de santé mentale grâce</a:t>
            </a:r>
            <a:r>
              <a:rPr lang="fr-FR" altLang="fr-FR" baseline="0" dirty="0" smtClean="0"/>
              <a:t> à notre nouveau CLSM qui a vu le jour lors CLS précédent. Parmi les priorités retenues, on peut citer:</a:t>
            </a:r>
          </a:p>
          <a:p>
            <a:pPr algn="just" eaLnBrk="1" hangingPunct="1"/>
            <a:endParaRPr lang="fr-FR" altLang="fr-FR" baseline="0" dirty="0" smtClean="0"/>
          </a:p>
          <a:p>
            <a:pPr marL="171450" lvl="0" indent="-171450" algn="just" eaLnBrk="1" hangingPunct="1">
              <a:buFont typeface="Arial" panose="020B0604020202020204" pitchFamily="34" charset="0"/>
              <a:buChar char="•"/>
            </a:pPr>
            <a:r>
              <a:rPr lang="fr-FR" altLang="fr-FR" baseline="0" dirty="0" smtClean="0"/>
              <a:t>L’information et la lutte contre la stigmatisation à travers la SISM annuelle et association avec le GEM et le CHTR</a:t>
            </a:r>
          </a:p>
          <a:p>
            <a:pPr marL="171450" lvl="0" indent="-171450" algn="just" eaLnBrk="1" hangingPunct="1">
              <a:buFont typeface="Arial" panose="020B0604020202020204" pitchFamily="34" charset="0"/>
              <a:buChar char="•"/>
            </a:pPr>
            <a:r>
              <a:rPr lang="fr-FR" altLang="fr-FR" baseline="0" dirty="0" smtClean="0"/>
              <a:t>La mise en place et l’animation d’une cellule de gestion de cas dits complexes (</a:t>
            </a:r>
            <a:r>
              <a:rPr lang="fr-FR" sz="1200" kern="1200" dirty="0" smtClean="0">
                <a:solidFill>
                  <a:schemeClr val="tx1"/>
                </a:solidFill>
                <a:effectLst/>
                <a:latin typeface="+mn-lt"/>
                <a:ea typeface="+mn-ea"/>
                <a:cs typeface="+mn-cs"/>
              </a:rPr>
              <a:t>cas difficile à suivre par un seul acteur tant des difficultés sociales, médicales, d’insertion économique et parfois juridiques se sont enchevêtrées)</a:t>
            </a:r>
          </a:p>
          <a:p>
            <a:pPr marL="171450" lvl="0" indent="-171450" algn="just" eaLnBrk="1" hangingPunct="1">
              <a:buFont typeface="Arial" panose="020B0604020202020204" pitchFamily="34" charset="0"/>
              <a:buChar char="•"/>
            </a:pPr>
            <a:r>
              <a:rPr lang="fr-FR" sz="1200" kern="1200" dirty="0" smtClean="0">
                <a:solidFill>
                  <a:schemeClr val="tx1"/>
                </a:solidFill>
                <a:effectLst/>
                <a:latin typeface="+mn-lt"/>
                <a:ea typeface="+mn-ea"/>
                <a:cs typeface="+mn-cs"/>
              </a:rPr>
              <a:t>Le travail avec</a:t>
            </a:r>
            <a:r>
              <a:rPr lang="fr-FR" sz="1200" kern="1200" baseline="0" dirty="0" smtClean="0">
                <a:solidFill>
                  <a:schemeClr val="tx1"/>
                </a:solidFill>
                <a:effectLst/>
                <a:latin typeface="+mn-lt"/>
                <a:ea typeface="+mn-ea"/>
                <a:cs typeface="+mn-cs"/>
              </a:rPr>
              <a:t> les professionnel sur le </a:t>
            </a:r>
            <a:r>
              <a:rPr lang="fr-FR" sz="1200" kern="1200" dirty="0" smtClean="0">
                <a:solidFill>
                  <a:schemeClr val="tx1"/>
                </a:solidFill>
                <a:effectLst/>
                <a:latin typeface="+mn-lt"/>
                <a:ea typeface="+mn-ea"/>
                <a:cs typeface="+mn-cs"/>
              </a:rPr>
              <a:t>repérage et conduites à tenir face à des troubles du comportement à domicile</a:t>
            </a:r>
          </a:p>
          <a:p>
            <a:pPr marL="0" lvl="0" indent="0" algn="l" eaLnBrk="1" hangingPunct="1">
              <a:buFont typeface="Arial" panose="020B0604020202020204" pitchFamily="34" charset="0"/>
              <a:buNone/>
            </a:pPr>
            <a:endParaRPr lang="fr-FR" sz="1200" kern="1200" dirty="0" smtClean="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dirty="0" smtClean="0">
                <a:solidFill>
                  <a:schemeClr val="tx1"/>
                </a:solidFill>
                <a:effectLst/>
                <a:latin typeface="+mn-lt"/>
                <a:ea typeface="+mn-ea"/>
                <a:cs typeface="+mn-cs"/>
              </a:rPr>
              <a:t>Auprès</a:t>
            </a:r>
            <a:r>
              <a:rPr lang="fr-FR" sz="1200" kern="1200" baseline="0" dirty="0" smtClean="0">
                <a:solidFill>
                  <a:schemeClr val="tx1"/>
                </a:solidFill>
                <a:effectLst/>
                <a:latin typeface="+mn-lt"/>
                <a:ea typeface="+mn-ea"/>
                <a:cs typeface="+mn-cs"/>
              </a:rPr>
              <a:t> des jeunes, en matière de prévention des conduites à risque on approfondira davantage le sujet du renforcement de leurs compétences psychosociales grâce l’implémentation d’un nouveau programme de prévention (</a:t>
            </a:r>
            <a:r>
              <a:rPr lang="fr-FR" sz="1200" b="1" kern="1200" baseline="0" dirty="0" err="1" smtClean="0">
                <a:solidFill>
                  <a:schemeClr val="tx1"/>
                </a:solidFill>
                <a:effectLst/>
                <a:latin typeface="+mn-lt"/>
                <a:ea typeface="+mn-ea"/>
                <a:cs typeface="+mn-cs"/>
              </a:rPr>
              <a:t>Primavera</a:t>
            </a:r>
            <a:r>
              <a:rPr lang="fr-FR" sz="1200" kern="1200" baseline="0" dirty="0" smtClean="0">
                <a:solidFill>
                  <a:schemeClr val="tx1"/>
                </a:solidFill>
                <a:effectLst/>
                <a:latin typeface="+mn-lt"/>
                <a:ea typeface="+mn-ea"/>
                <a:cs typeface="+mn-cs"/>
              </a:rPr>
              <a:t> cm1-5ième et </a:t>
            </a:r>
            <a:r>
              <a:rPr lang="fr-FR" sz="1200" b="1" kern="1200" baseline="0" dirty="0" err="1" smtClean="0">
                <a:solidFill>
                  <a:schemeClr val="tx1"/>
                </a:solidFill>
                <a:effectLst/>
                <a:latin typeface="+mn-lt"/>
                <a:ea typeface="+mn-ea"/>
                <a:cs typeface="+mn-cs"/>
              </a:rPr>
              <a:t>Verano</a:t>
            </a:r>
            <a:r>
              <a:rPr lang="fr-FR" sz="1200" b="0" kern="1200" baseline="0" dirty="0" smtClean="0">
                <a:solidFill>
                  <a:schemeClr val="tx1"/>
                </a:solidFill>
                <a:effectLst/>
                <a:latin typeface="+mn-lt"/>
                <a:ea typeface="+mn-ea"/>
                <a:cs typeface="+mn-cs"/>
              </a:rPr>
              <a:t> 4</a:t>
            </a:r>
            <a:r>
              <a:rPr lang="fr-FR" sz="1200" b="0" kern="1200" baseline="30000" dirty="0" smtClean="0">
                <a:solidFill>
                  <a:schemeClr val="tx1"/>
                </a:solidFill>
                <a:effectLst/>
                <a:latin typeface="+mn-lt"/>
                <a:ea typeface="+mn-ea"/>
                <a:cs typeface="+mn-cs"/>
              </a:rPr>
              <a:t>ième</a:t>
            </a:r>
            <a:r>
              <a:rPr lang="fr-FR" sz="1200" b="0" kern="1200" baseline="0" dirty="0" smtClean="0">
                <a:solidFill>
                  <a:schemeClr val="tx1"/>
                </a:solidFill>
                <a:effectLst/>
                <a:latin typeface="+mn-lt"/>
                <a:ea typeface="+mn-ea"/>
                <a:cs typeface="+mn-cs"/>
              </a:rPr>
              <a:t>-lycée</a:t>
            </a:r>
            <a:r>
              <a:rPr lang="fr-FR" sz="1200" kern="1200" baseline="0" dirty="0" smtClean="0">
                <a:solidFill>
                  <a:schemeClr val="tx1"/>
                </a:solidFill>
                <a:effectLst/>
                <a:latin typeface="+mn-lt"/>
                <a:ea typeface="+mn-ea"/>
                <a:cs typeface="+mn-cs"/>
              </a:rPr>
              <a:t>)  ayant fait l’objet de production d’un guide méthodologique  validé au niveau régional par l’ARS.</a:t>
            </a:r>
            <a:endParaRPr lang="fr-FR"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3321915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17FB1F03-68E0-4ACB-8D5A-88F248ABEB8B}" type="slidenum">
              <a:rPr lang="fr-FR" altLang="fr-FR" smtClean="0">
                <a:solidFill>
                  <a:prstClr val="black"/>
                </a:solidFill>
              </a:rPr>
              <a:pPr>
                <a:defRPr/>
              </a:pPr>
              <a:t>25</a:t>
            </a:fld>
            <a:endParaRPr lang="fr-FR" altLang="fr-FR">
              <a:solidFill>
                <a:prstClr val="black"/>
              </a:solidFill>
            </a:endParaRPr>
          </a:p>
        </p:txBody>
      </p:sp>
      <p:sp>
        <p:nvSpPr>
          <p:cNvPr id="32771" name="Rectangle 2"/>
          <p:cNvSpPr>
            <a:spLocks noGrp="1" noRot="1" noChangeAspect="1" noChangeArrowheads="1" noTextEdit="1"/>
          </p:cNvSpPr>
          <p:nvPr>
            <p:ph type="sldImg"/>
          </p:nvPr>
        </p:nvSpPr>
        <p:spPr>
          <a:xfrm>
            <a:off x="423863" y="744538"/>
            <a:ext cx="5949950" cy="3722687"/>
          </a:xfrm>
          <a:ln/>
        </p:spPr>
      </p:sp>
      <p:sp>
        <p:nvSpPr>
          <p:cNvPr id="32772" name="Rectangle 3"/>
          <p:cNvSpPr>
            <a:spLocks noGrp="1" noChangeArrowheads="1"/>
          </p:cNvSpPr>
          <p:nvPr>
            <p:ph type="body" idx="1"/>
          </p:nvPr>
        </p:nvSpPr>
        <p:spPr>
          <a:noFill/>
        </p:spPr>
        <p:txBody>
          <a:bodyPr>
            <a:normAutofit fontScale="77500" lnSpcReduction="20000"/>
          </a:bodyPr>
          <a:lstStyle/>
          <a:p>
            <a:pPr marL="0" lvl="0" indent="-2259013" algn="just" defTabSz="685800">
              <a:defRPr/>
            </a:pPr>
            <a:r>
              <a:rPr kumimoji="0" lang="fr-FR" sz="1600" b="1" i="0" u="none" strike="noStrike" kern="120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Trois nouveaux signataires : Le département, le CHTR et la CASGBS</a:t>
            </a:r>
          </a:p>
          <a:p>
            <a:pPr marL="0" lvl="0" indent="-2259013" algn="just" defTabSz="685800">
              <a:defRPr/>
            </a:pPr>
            <a:endParaRPr kumimoji="0" lang="fr-FR" sz="1600" b="1" i="0" u="none" strike="noStrike" kern="120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endParaRPr>
          </a:p>
          <a:p>
            <a:pPr marL="0" lvl="0" indent="-2259013" algn="just" defTabSz="685800">
              <a:defRPr/>
            </a:pPr>
            <a:r>
              <a:rPr kumimoji="0" lang="fr-FR" sz="1600" b="1" i="0" u="none" strike="noStrike" kern="120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La Ville de Sartrouville: </a:t>
            </a:r>
            <a:r>
              <a:rPr lang="fr-FR" sz="1600" dirty="0" smtClean="0">
                <a:solidFill>
                  <a:prstClr val="black"/>
                </a:solidFill>
                <a:latin typeface="Times New Roman" panose="02020603050405020304" pitchFamily="18" charset="0"/>
                <a:cs typeface="Times New Roman" panose="02020603050405020304" pitchFamily="18" charset="0"/>
              </a:rPr>
              <a:t>s’inscrit dans la continuité des</a:t>
            </a:r>
            <a:r>
              <a:rPr lang="fr-FR" sz="1600" baseline="0" dirty="0" smtClean="0">
                <a:solidFill>
                  <a:prstClr val="black"/>
                </a:solidFill>
                <a:latin typeface="Times New Roman" panose="02020603050405020304" pitchFamily="18" charset="0"/>
                <a:cs typeface="Times New Roman" panose="02020603050405020304" pitchFamily="18" charset="0"/>
              </a:rPr>
              <a:t> </a:t>
            </a:r>
            <a:r>
              <a:rPr lang="fr-FR" sz="1600" dirty="0" smtClean="0">
                <a:solidFill>
                  <a:prstClr val="black"/>
                </a:solidFill>
                <a:latin typeface="Times New Roman" panose="02020603050405020304" pitchFamily="18" charset="0"/>
                <a:cs typeface="Times New Roman" panose="02020603050405020304" pitchFamily="18" charset="0"/>
              </a:rPr>
              <a:t>actions de santé publique, d’offre de soins et</a:t>
            </a:r>
            <a:r>
              <a:rPr lang="fr-FR" sz="1600" baseline="0" dirty="0" smtClean="0">
                <a:solidFill>
                  <a:prstClr val="black"/>
                </a:solidFill>
                <a:latin typeface="Times New Roman" panose="02020603050405020304" pitchFamily="18" charset="0"/>
                <a:cs typeface="Times New Roman" panose="02020603050405020304" pitchFamily="18" charset="0"/>
              </a:rPr>
              <a:t> </a:t>
            </a:r>
            <a:r>
              <a:rPr lang="fr-FR" sz="1600" dirty="0" smtClean="0">
                <a:solidFill>
                  <a:prstClr val="black"/>
                </a:solidFill>
                <a:latin typeface="Times New Roman" panose="02020603050405020304" pitchFamily="18" charset="0"/>
                <a:cs typeface="Times New Roman" panose="02020603050405020304" pitchFamily="18" charset="0"/>
              </a:rPr>
              <a:t>d’accompagnement</a:t>
            </a:r>
            <a:r>
              <a:rPr lang="fr-FR" sz="1600" baseline="0" dirty="0" smtClean="0">
                <a:solidFill>
                  <a:prstClr val="black"/>
                </a:solidFill>
                <a:latin typeface="Times New Roman" panose="02020603050405020304" pitchFamily="18" charset="0"/>
                <a:cs typeface="Times New Roman" panose="02020603050405020304" pitchFamily="18" charset="0"/>
              </a:rPr>
              <a:t>  </a:t>
            </a:r>
            <a:r>
              <a:rPr lang="fr-FR" sz="1600" dirty="0" smtClean="0">
                <a:solidFill>
                  <a:prstClr val="black"/>
                </a:solidFill>
                <a:latin typeface="Times New Roman" panose="02020603050405020304" pitchFamily="18" charset="0"/>
                <a:cs typeface="Times New Roman" panose="02020603050405020304" pitchFamily="18" charset="0"/>
              </a:rPr>
              <a:t>médico-social</a:t>
            </a:r>
          </a:p>
          <a:p>
            <a:pPr marL="0" lvl="0" indent="-2259013" algn="just" defTabSz="685800">
              <a:defRPr/>
            </a:pPr>
            <a:endParaRPr kumimoji="0" lang="fr-FR" sz="1600" i="0" u="none" strike="noStrike" kern="120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endParaRPr>
          </a:p>
          <a:p>
            <a:pPr marL="0" lvl="0" indent="-1184275" algn="just" defTabSz="685800">
              <a:defRPr/>
            </a:pPr>
            <a:r>
              <a:rPr lang="fr-FR" sz="1600" b="1" dirty="0" smtClean="0">
                <a:solidFill>
                  <a:prstClr val="black"/>
                </a:solidFill>
                <a:latin typeface="Times New Roman" panose="02020603050405020304" pitchFamily="18" charset="0"/>
                <a:cs typeface="Times New Roman" panose="02020603050405020304" pitchFamily="18" charset="0"/>
              </a:rPr>
              <a:t>Le CHTR : </a:t>
            </a:r>
            <a:r>
              <a:rPr lang="fr-FR" sz="1600" dirty="0" smtClean="0">
                <a:solidFill>
                  <a:prstClr val="black"/>
                </a:solidFill>
                <a:latin typeface="Times New Roman" panose="02020603050405020304" pitchFamily="18" charset="0"/>
                <a:cs typeface="Times New Roman" panose="02020603050405020304" pitchFamily="18" charset="0"/>
              </a:rPr>
              <a:t>Participer à la mise en place du volet santé mentale du CLS de manière générale et en particulier du CLSM</a:t>
            </a:r>
          </a:p>
          <a:p>
            <a:pPr marL="0" lvl="0" indent="-1184275" algn="just" defTabSz="685800">
              <a:defRPr/>
            </a:pPr>
            <a:endParaRPr lang="fr-FR" sz="1600" dirty="0" smtClean="0">
              <a:solidFill>
                <a:prstClr val="black"/>
              </a:solidFill>
              <a:latin typeface="Times New Roman" panose="02020603050405020304" pitchFamily="18" charset="0"/>
              <a:cs typeface="Times New Roman" panose="02020603050405020304" pitchFamily="18" charset="0"/>
            </a:endParaRPr>
          </a:p>
          <a:p>
            <a:pPr marL="0" lvl="0" indent="-1184275" algn="just" defTabSz="685800">
              <a:defRPr/>
            </a:pPr>
            <a:r>
              <a:rPr kumimoji="0" lang="fr-FR" sz="1600" b="1" i="0" u="none" strike="noStrike" kern="120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L’ARS IDF : </a:t>
            </a:r>
            <a:r>
              <a:rPr lang="fr-FR" sz="1600" dirty="0" smtClean="0">
                <a:solidFill>
                  <a:prstClr val="black"/>
                </a:solidFill>
                <a:latin typeface="Times New Roman" panose="02020603050405020304" pitchFamily="18" charset="0"/>
                <a:cs typeface="Times New Roman" panose="02020603050405020304" pitchFamily="18" charset="0"/>
              </a:rPr>
              <a:t>outil majeur de l’agence dans sa stratégie de réduction des inégalités territoriales de santé en cohérence</a:t>
            </a:r>
            <a:r>
              <a:rPr lang="fr-FR" sz="1600" baseline="0" dirty="0" smtClean="0">
                <a:solidFill>
                  <a:prstClr val="black"/>
                </a:solidFill>
                <a:latin typeface="Times New Roman" panose="02020603050405020304" pitchFamily="18" charset="0"/>
                <a:cs typeface="Times New Roman" panose="02020603050405020304" pitchFamily="18" charset="0"/>
              </a:rPr>
              <a:t> </a:t>
            </a:r>
            <a:r>
              <a:rPr lang="fr-FR" sz="1600" dirty="0" smtClean="0">
                <a:solidFill>
                  <a:prstClr val="black"/>
                </a:solidFill>
                <a:latin typeface="Times New Roman" panose="02020603050405020304" pitchFamily="18" charset="0"/>
                <a:cs typeface="Times New Roman" panose="02020603050405020304" pitchFamily="18" charset="0"/>
              </a:rPr>
              <a:t>avec le PRS </a:t>
            </a:r>
          </a:p>
          <a:p>
            <a:pPr marL="0" lvl="0" indent="-1184275" algn="just" defTabSz="685800">
              <a:defRPr/>
            </a:pPr>
            <a:endParaRPr lang="fr-FR" sz="1600" dirty="0" smtClean="0">
              <a:solidFill>
                <a:prstClr val="black"/>
              </a:solidFill>
              <a:latin typeface="Times New Roman" panose="02020603050405020304" pitchFamily="18" charset="0"/>
              <a:cs typeface="Times New Roman" panose="02020603050405020304" pitchFamily="18" charset="0"/>
            </a:endParaRPr>
          </a:p>
          <a:p>
            <a:pPr marL="0" lvl="0" indent="-2530475" algn="just" defTabSz="685800">
              <a:defRPr/>
            </a:pPr>
            <a:r>
              <a:rPr kumimoji="0" lang="fr-FR" sz="1600" b="1" i="0" u="none" strike="noStrike" kern="120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La Préfecture des Yvelines</a:t>
            </a:r>
            <a:r>
              <a:rPr lang="fr-FR" sz="1600" b="1" dirty="0" smtClean="0">
                <a:solidFill>
                  <a:prstClr val="black"/>
                </a:solidFill>
                <a:latin typeface="Times New Roman" panose="02020603050405020304" pitchFamily="18" charset="0"/>
                <a:cs typeface="Times New Roman" panose="02020603050405020304" pitchFamily="18" charset="0"/>
              </a:rPr>
              <a:t>:  </a:t>
            </a:r>
            <a:r>
              <a:rPr lang="fr-FR" sz="1600" dirty="0" smtClean="0">
                <a:solidFill>
                  <a:prstClr val="black"/>
                </a:solidFill>
                <a:latin typeface="Times New Roman" panose="02020603050405020304" pitchFamily="18" charset="0"/>
                <a:cs typeface="Times New Roman" panose="02020603050405020304" pitchFamily="18" charset="0"/>
              </a:rPr>
              <a:t>participe à la formalisation des engagements pris par l’Etat au bénéfice des quartiers</a:t>
            </a:r>
            <a:r>
              <a:rPr lang="fr-FR" sz="1600" baseline="0" dirty="0" smtClean="0">
                <a:solidFill>
                  <a:prstClr val="black"/>
                </a:solidFill>
                <a:latin typeface="Times New Roman" panose="02020603050405020304" pitchFamily="18" charset="0"/>
                <a:cs typeface="Times New Roman" panose="02020603050405020304" pitchFamily="18" charset="0"/>
              </a:rPr>
              <a:t> </a:t>
            </a:r>
            <a:r>
              <a:rPr lang="fr-FR" sz="1600" dirty="0" smtClean="0">
                <a:solidFill>
                  <a:prstClr val="black"/>
                </a:solidFill>
                <a:latin typeface="Times New Roman" panose="02020603050405020304" pitchFamily="18" charset="0"/>
                <a:cs typeface="Times New Roman" panose="02020603050405020304" pitchFamily="18" charset="0"/>
              </a:rPr>
              <a:t>prioritaires</a:t>
            </a:r>
          </a:p>
          <a:p>
            <a:pPr marL="2416175" lvl="0" indent="-2530475" algn="just" defTabSz="685800">
              <a:defRPr/>
            </a:pPr>
            <a:endParaRPr kumimoji="0" lang="fr-FR" sz="1600" i="0" u="none" strike="noStrike" kern="120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endParaRPr>
          </a:p>
          <a:p>
            <a:pPr marL="0" lvl="0" indent="-1363663" algn="just" defTabSz="685800">
              <a:defRPr/>
            </a:pPr>
            <a:r>
              <a:rPr lang="fr-FR" sz="1600" b="1" dirty="0" smtClean="0">
                <a:solidFill>
                  <a:prstClr val="black"/>
                </a:solidFill>
                <a:latin typeface="Times New Roman" panose="02020603050405020304" pitchFamily="18" charset="0"/>
                <a:cs typeface="Times New Roman" panose="02020603050405020304" pitchFamily="18" charset="0"/>
              </a:rPr>
              <a:t>La CASGBS : </a:t>
            </a:r>
            <a:r>
              <a:rPr lang="fr-FR" sz="1600" dirty="0" smtClean="0">
                <a:solidFill>
                  <a:prstClr val="black"/>
                </a:solidFill>
                <a:latin typeface="Times New Roman" panose="02020603050405020304" pitchFamily="18" charset="0"/>
                <a:cs typeface="Times New Roman" panose="02020603050405020304" pitchFamily="18" charset="0"/>
              </a:rPr>
              <a:t>Le contrat de ville 2015-2022 repose sur différents piliers thématiques dont le volet santé découle </a:t>
            </a:r>
            <a:r>
              <a:rPr lang="fr-FR" sz="1600" baseline="0" dirty="0" smtClean="0">
                <a:solidFill>
                  <a:prstClr val="black"/>
                </a:solidFill>
                <a:latin typeface="Times New Roman" panose="02020603050405020304" pitchFamily="18" charset="0"/>
                <a:cs typeface="Times New Roman" panose="02020603050405020304" pitchFamily="18" charset="0"/>
              </a:rPr>
              <a:t> </a:t>
            </a:r>
            <a:r>
              <a:rPr lang="fr-FR" sz="1600" dirty="0" smtClean="0">
                <a:solidFill>
                  <a:prstClr val="black"/>
                </a:solidFill>
                <a:latin typeface="Times New Roman" panose="02020603050405020304" pitchFamily="18" charset="0"/>
                <a:cs typeface="Times New Roman" panose="02020603050405020304" pitchFamily="18" charset="0"/>
              </a:rPr>
              <a:t>essentiellement du CLS </a:t>
            </a:r>
          </a:p>
          <a:p>
            <a:pPr marL="0" lvl="0" indent="-1363663" algn="just" defTabSz="685800">
              <a:defRPr/>
            </a:pPr>
            <a:endParaRPr lang="fr-FR" sz="1600" dirty="0" smtClean="0">
              <a:solidFill>
                <a:prstClr val="black"/>
              </a:solidFill>
              <a:latin typeface="Times New Roman" panose="02020603050405020304" pitchFamily="18" charset="0"/>
              <a:cs typeface="Times New Roman" panose="02020603050405020304" pitchFamily="18" charset="0"/>
            </a:endParaRPr>
          </a:p>
          <a:p>
            <a:pPr marL="0" lvl="0" indent="-2165350" algn="just" defTabSz="685800">
              <a:defRPr/>
            </a:pPr>
            <a:r>
              <a:rPr lang="fr-FR" sz="1600" b="1" dirty="0" smtClean="0">
                <a:solidFill>
                  <a:prstClr val="black"/>
                </a:solidFill>
                <a:latin typeface="Times New Roman" panose="02020603050405020304" pitchFamily="18" charset="0"/>
                <a:cs typeface="Times New Roman" panose="02020603050405020304" pitchFamily="18" charset="0"/>
              </a:rPr>
              <a:t>La CPAM des Yvelines : </a:t>
            </a:r>
            <a:r>
              <a:rPr lang="fr-FR" sz="1600" dirty="0" smtClean="0">
                <a:solidFill>
                  <a:prstClr val="black"/>
                </a:solidFill>
                <a:latin typeface="Times New Roman" panose="02020603050405020304" pitchFamily="18" charset="0"/>
                <a:cs typeface="Times New Roman" panose="02020603050405020304" pitchFamily="18" charset="0"/>
              </a:rPr>
              <a:t>traduit entre autres l’engagement de la CPAM dans le cadre de la veille de Santé publique à</a:t>
            </a:r>
            <a:r>
              <a:rPr lang="fr-FR" sz="1600" baseline="0" dirty="0" smtClean="0">
                <a:solidFill>
                  <a:prstClr val="black"/>
                </a:solidFill>
                <a:latin typeface="Times New Roman" panose="02020603050405020304" pitchFamily="18" charset="0"/>
                <a:cs typeface="Times New Roman" panose="02020603050405020304" pitchFamily="18" charset="0"/>
              </a:rPr>
              <a:t> </a:t>
            </a:r>
            <a:r>
              <a:rPr lang="fr-FR" sz="1600" dirty="0" smtClean="0">
                <a:solidFill>
                  <a:prstClr val="black"/>
                </a:solidFill>
                <a:latin typeface="Times New Roman" panose="02020603050405020304" pitchFamily="18" charset="0"/>
                <a:cs typeface="Times New Roman" panose="02020603050405020304" pitchFamily="18" charset="0"/>
              </a:rPr>
              <a:t>travers la mise à disposition de certaines données</a:t>
            </a:r>
            <a:r>
              <a:rPr lang="fr-FR" sz="1600" baseline="0" dirty="0" smtClean="0">
                <a:solidFill>
                  <a:prstClr val="black"/>
                </a:solidFill>
                <a:latin typeface="Times New Roman" panose="02020603050405020304" pitchFamily="18" charset="0"/>
                <a:cs typeface="Times New Roman" panose="02020603050405020304" pitchFamily="18" charset="0"/>
              </a:rPr>
              <a:t> </a:t>
            </a:r>
            <a:r>
              <a:rPr lang="fr-FR" sz="1600" dirty="0" err="1" smtClean="0">
                <a:solidFill>
                  <a:prstClr val="black"/>
                </a:solidFill>
                <a:latin typeface="Times New Roman" panose="02020603050405020304" pitchFamily="18" charset="0"/>
                <a:cs typeface="Times New Roman" panose="02020603050405020304" pitchFamily="18" charset="0"/>
              </a:rPr>
              <a:t>anonymisées</a:t>
            </a:r>
            <a:r>
              <a:rPr lang="fr-FR" sz="1600" dirty="0" smtClean="0">
                <a:solidFill>
                  <a:prstClr val="black"/>
                </a:solidFill>
                <a:latin typeface="Times New Roman" panose="02020603050405020304" pitchFamily="18" charset="0"/>
                <a:cs typeface="Times New Roman" panose="02020603050405020304" pitchFamily="18" charset="0"/>
              </a:rPr>
              <a:t> dont elle est propriétaire</a:t>
            </a:r>
          </a:p>
          <a:p>
            <a:pPr marL="0" lvl="0" indent="-2165350" algn="just" defTabSz="685800">
              <a:defRPr/>
            </a:pPr>
            <a:endParaRPr lang="fr-FR" sz="1600" dirty="0" smtClean="0">
              <a:solidFill>
                <a:prstClr val="black"/>
              </a:solidFill>
              <a:latin typeface="Times New Roman" panose="02020603050405020304" pitchFamily="18" charset="0"/>
              <a:cs typeface="Times New Roman" panose="02020603050405020304" pitchFamily="18" charset="0"/>
            </a:endParaRPr>
          </a:p>
          <a:p>
            <a:pPr marL="0" lvl="0" indent="-2792413" algn="just" defTabSz="685800">
              <a:defRPr/>
            </a:pPr>
            <a:r>
              <a:rPr lang="fr-FR" sz="1600" b="1" dirty="0" smtClean="0">
                <a:solidFill>
                  <a:prstClr val="black"/>
                </a:solidFill>
                <a:latin typeface="Times New Roman" panose="02020603050405020304" pitchFamily="18" charset="0"/>
                <a:cs typeface="Times New Roman" panose="02020603050405020304" pitchFamily="18" charset="0"/>
              </a:rPr>
              <a:t>Le Département des Yvelines : </a:t>
            </a:r>
            <a:r>
              <a:rPr lang="fr-FR" sz="1600" dirty="0" smtClean="0">
                <a:solidFill>
                  <a:prstClr val="black"/>
                </a:solidFill>
                <a:latin typeface="Times New Roman" panose="02020603050405020304" pitchFamily="18" charset="0"/>
                <a:cs typeface="Times New Roman" panose="02020603050405020304" pitchFamily="18" charset="0"/>
              </a:rPr>
              <a:t>engagement du département dans les zones urbaines fragilisées et plus</a:t>
            </a:r>
            <a:r>
              <a:rPr lang="fr-FR" sz="1600" baseline="0" dirty="0" smtClean="0">
                <a:solidFill>
                  <a:prstClr val="black"/>
                </a:solidFill>
                <a:latin typeface="Times New Roman" panose="02020603050405020304" pitchFamily="18" charset="0"/>
                <a:cs typeface="Times New Roman" panose="02020603050405020304" pitchFamily="18" charset="0"/>
              </a:rPr>
              <a:t> </a:t>
            </a:r>
            <a:r>
              <a:rPr lang="fr-FR" sz="1600" dirty="0" smtClean="0">
                <a:solidFill>
                  <a:prstClr val="black"/>
                </a:solidFill>
                <a:latin typeface="Times New Roman" panose="02020603050405020304" pitchFamily="18" charset="0"/>
                <a:cs typeface="Times New Roman" panose="02020603050405020304" pitchFamily="18" charset="0"/>
              </a:rPr>
              <a:t>particulièrement chez les personnes en situation de vulnérabilité sociale</a:t>
            </a:r>
          </a:p>
          <a:p>
            <a:pPr algn="just" eaLnBrk="1" hangingPunct="1"/>
            <a:endParaRPr lang="fr-FR" altLang="fr-FR" dirty="0"/>
          </a:p>
        </p:txBody>
      </p:sp>
    </p:spTree>
    <p:extLst>
      <p:ext uri="{BB962C8B-B14F-4D97-AF65-F5344CB8AC3E}">
        <p14:creationId xmlns:p14="http://schemas.microsoft.com/office/powerpoint/2010/main" val="41656251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17FB1F03-68E0-4ACB-8D5A-88F248ABEB8B}" type="slidenum">
              <a:rPr lang="fr-FR" altLang="fr-FR" smtClean="0">
                <a:solidFill>
                  <a:prstClr val="black"/>
                </a:solidFill>
              </a:rPr>
              <a:pPr>
                <a:defRPr/>
              </a:pPr>
              <a:t>26</a:t>
            </a:fld>
            <a:endParaRPr lang="fr-FR" altLang="fr-FR">
              <a:solidFill>
                <a:prstClr val="black"/>
              </a:solidFill>
            </a:endParaRPr>
          </a:p>
        </p:txBody>
      </p:sp>
      <p:sp>
        <p:nvSpPr>
          <p:cNvPr id="32771" name="Rectangle 2"/>
          <p:cNvSpPr>
            <a:spLocks noGrp="1" noRot="1" noChangeAspect="1" noChangeArrowheads="1" noTextEdit="1"/>
          </p:cNvSpPr>
          <p:nvPr>
            <p:ph type="sldImg"/>
          </p:nvPr>
        </p:nvSpPr>
        <p:spPr>
          <a:xfrm>
            <a:off x="423863" y="744538"/>
            <a:ext cx="5949950" cy="3722687"/>
          </a:xfrm>
          <a:ln/>
        </p:spPr>
      </p:sp>
      <p:sp>
        <p:nvSpPr>
          <p:cNvPr id="32772" name="Rectangle 3"/>
          <p:cNvSpPr>
            <a:spLocks noGrp="1" noChangeArrowheads="1"/>
          </p:cNvSpPr>
          <p:nvPr>
            <p:ph type="body" idx="1"/>
          </p:nvPr>
        </p:nvSpPr>
        <p:spPr>
          <a:noFill/>
        </p:spPr>
        <p:txBody>
          <a:bodyPr/>
          <a:lstStyle/>
          <a:p>
            <a:pPr eaLnBrk="1" hangingPunct="1"/>
            <a:r>
              <a:rPr lang="fr-FR" altLang="fr-FR" dirty="0" smtClean="0"/>
              <a:t>Annoncer </a:t>
            </a:r>
            <a:r>
              <a:rPr lang="fr-FR" altLang="fr-FR" dirty="0"/>
              <a:t>la suite pour les participants</a:t>
            </a:r>
          </a:p>
        </p:txBody>
      </p:sp>
    </p:spTree>
    <p:extLst>
      <p:ext uri="{BB962C8B-B14F-4D97-AF65-F5344CB8AC3E}">
        <p14:creationId xmlns:p14="http://schemas.microsoft.com/office/powerpoint/2010/main" val="105973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3863" y="744538"/>
            <a:ext cx="5949950" cy="3722687"/>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E3DE5E5-AD65-4E92-A7B1-11F23D26F67E}" type="slidenum">
              <a:rPr lang="fr-FR" smtClean="0">
                <a:solidFill>
                  <a:prstClr val="black"/>
                </a:solidFill>
              </a:rPr>
              <a:pPr/>
              <a:t>5</a:t>
            </a:fld>
            <a:endParaRPr lang="fr-FR">
              <a:solidFill>
                <a:prstClr val="black"/>
              </a:solidFill>
            </a:endParaRPr>
          </a:p>
        </p:txBody>
      </p:sp>
    </p:spTree>
    <p:extLst>
      <p:ext uri="{BB962C8B-B14F-4D97-AF65-F5344CB8AC3E}">
        <p14:creationId xmlns:p14="http://schemas.microsoft.com/office/powerpoint/2010/main" val="2165807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035F7570-CE71-4F7C-8037-611181D8A849}" type="slidenum">
              <a:rPr lang="fr-FR" smtClean="0">
                <a:solidFill>
                  <a:prstClr val="black"/>
                </a:solidFill>
              </a:rPr>
              <a:pPr/>
              <a:t>27</a:t>
            </a:fld>
            <a:endParaRPr lang="fr-FR">
              <a:solidFill>
                <a:prstClr val="black"/>
              </a:solidFill>
            </a:endParaRPr>
          </a:p>
        </p:txBody>
      </p:sp>
      <p:sp>
        <p:nvSpPr>
          <p:cNvPr id="5" name="Espace réservé de l'en-tête 4"/>
          <p:cNvSpPr>
            <a:spLocks noGrp="1"/>
          </p:cNvSpPr>
          <p:nvPr>
            <p:ph type="hdr" sz="quarter" idx="11"/>
          </p:nvPr>
        </p:nvSpPr>
        <p:spPr/>
        <p:txBody>
          <a:bodyPr/>
          <a:lstStyle/>
          <a:p>
            <a:r>
              <a:rPr lang="fr-FR">
                <a:solidFill>
                  <a:prstClr val="black"/>
                </a:solidFill>
              </a:rPr>
              <a:t>Service Prévention Santé </a:t>
            </a:r>
          </a:p>
        </p:txBody>
      </p:sp>
      <p:sp>
        <p:nvSpPr>
          <p:cNvPr id="6" name="Espace réservé du pied de page 5"/>
          <p:cNvSpPr>
            <a:spLocks noGrp="1"/>
          </p:cNvSpPr>
          <p:nvPr>
            <p:ph type="ftr" sz="quarter" idx="12"/>
          </p:nvPr>
        </p:nvSpPr>
        <p:spPr/>
        <p:txBody>
          <a:bodyPr/>
          <a:lstStyle/>
          <a:p>
            <a:r>
              <a:rPr lang="fr-FR">
                <a:solidFill>
                  <a:prstClr val="black"/>
                </a:solidFill>
              </a:rPr>
              <a:t>Sartrouville Prévention Santé</a:t>
            </a:r>
          </a:p>
        </p:txBody>
      </p:sp>
    </p:spTree>
    <p:extLst>
      <p:ext uri="{BB962C8B-B14F-4D97-AF65-F5344CB8AC3E}">
        <p14:creationId xmlns:p14="http://schemas.microsoft.com/office/powerpoint/2010/main" val="3496392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xfrm>
            <a:off x="423863" y="744538"/>
            <a:ext cx="5951537" cy="3722687"/>
          </a:xfrm>
          <a:ln/>
        </p:spPr>
      </p:sp>
      <p:sp>
        <p:nvSpPr>
          <p:cNvPr id="2150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latin typeface="Times New Roman" pitchFamily="18" charset="0"/>
              <a:ea typeface="ＭＳ Ｐゴシック" pitchFamily="34" charset="-128"/>
            </a:endParaRPr>
          </a:p>
        </p:txBody>
      </p:sp>
      <p:sp>
        <p:nvSpPr>
          <p:cNvPr id="2150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731" eaLnBrk="0" hangingPunct="0">
              <a:spcBef>
                <a:spcPct val="30000"/>
              </a:spcBef>
              <a:defRPr sz="1200">
                <a:solidFill>
                  <a:schemeClr val="tx1"/>
                </a:solidFill>
                <a:latin typeface="Times New Roman" pitchFamily="18" charset="0"/>
                <a:ea typeface="ＭＳ Ｐゴシック" pitchFamily="34" charset="-128"/>
              </a:defRPr>
            </a:lvl1pPr>
            <a:lvl2pPr marL="716798" indent="-275692" defTabSz="955731" eaLnBrk="0" hangingPunct="0">
              <a:spcBef>
                <a:spcPct val="30000"/>
              </a:spcBef>
              <a:defRPr sz="1200">
                <a:solidFill>
                  <a:schemeClr val="tx1"/>
                </a:solidFill>
                <a:latin typeface="Times New Roman" pitchFamily="18" charset="0"/>
                <a:ea typeface="ＭＳ Ｐゴシック" pitchFamily="34" charset="-128"/>
              </a:defRPr>
            </a:lvl2pPr>
            <a:lvl3pPr marL="1102766" indent="-220553" defTabSz="955731" eaLnBrk="0" hangingPunct="0">
              <a:spcBef>
                <a:spcPct val="30000"/>
              </a:spcBef>
              <a:defRPr sz="1200">
                <a:solidFill>
                  <a:schemeClr val="tx1"/>
                </a:solidFill>
                <a:latin typeface="Times New Roman" pitchFamily="18" charset="0"/>
                <a:ea typeface="ＭＳ Ｐゴシック" pitchFamily="34" charset="-128"/>
              </a:defRPr>
            </a:lvl3pPr>
            <a:lvl4pPr marL="1543873" indent="-220553" defTabSz="955731" eaLnBrk="0" hangingPunct="0">
              <a:spcBef>
                <a:spcPct val="30000"/>
              </a:spcBef>
              <a:defRPr sz="1200">
                <a:solidFill>
                  <a:schemeClr val="tx1"/>
                </a:solidFill>
                <a:latin typeface="Times New Roman" pitchFamily="18" charset="0"/>
                <a:ea typeface="ＭＳ Ｐゴシック" pitchFamily="34" charset="-128"/>
              </a:defRPr>
            </a:lvl4pPr>
            <a:lvl5pPr marL="1984980" indent="-220553" defTabSz="955731" eaLnBrk="0" hangingPunct="0">
              <a:spcBef>
                <a:spcPct val="30000"/>
              </a:spcBef>
              <a:defRPr sz="1200">
                <a:solidFill>
                  <a:schemeClr val="tx1"/>
                </a:solidFill>
                <a:latin typeface="Times New Roman" pitchFamily="18" charset="0"/>
                <a:ea typeface="ＭＳ Ｐゴシック" pitchFamily="34" charset="-128"/>
              </a:defRPr>
            </a:lvl5pPr>
            <a:lvl6pPr marL="2426086"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867193"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308299"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749406"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eaLnBrk="1" hangingPunct="1">
              <a:spcBef>
                <a:spcPct val="0"/>
              </a:spcBef>
            </a:pPr>
            <a:fld id="{1629B5B0-C5BA-425E-A416-D3CA6FA784D7}" type="slidenum">
              <a:rPr lang="fr-FR" altLang="fr-FR" sz="1300"/>
              <a:pPr eaLnBrk="1" hangingPunct="1">
                <a:spcBef>
                  <a:spcPct val="0"/>
                </a:spcBef>
              </a:pPr>
              <a:t>30</a:t>
            </a:fld>
            <a:endParaRPr lang="fr-FR" altLang="fr-FR" sz="13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xfrm>
            <a:off x="423863" y="744538"/>
            <a:ext cx="5951537" cy="3722687"/>
          </a:xfrm>
          <a:ln/>
        </p:spPr>
      </p:sp>
      <p:sp>
        <p:nvSpPr>
          <p:cNvPr id="2253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latin typeface="Times New Roman" pitchFamily="18" charset="0"/>
              <a:ea typeface="ＭＳ Ｐゴシック" pitchFamily="34" charset="-128"/>
            </a:endParaRPr>
          </a:p>
        </p:txBody>
      </p:sp>
      <p:sp>
        <p:nvSpPr>
          <p:cNvPr id="22532"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668" eaLnBrk="0" hangingPunct="0">
              <a:spcBef>
                <a:spcPct val="30000"/>
              </a:spcBef>
              <a:defRPr sz="1200">
                <a:solidFill>
                  <a:schemeClr val="tx1"/>
                </a:solidFill>
                <a:latin typeface="Times New Roman" pitchFamily="18" charset="0"/>
                <a:ea typeface="ＭＳ Ｐゴシック" pitchFamily="34" charset="-128"/>
              </a:defRPr>
            </a:lvl1pPr>
            <a:lvl2pPr marL="716798" indent="-275692" defTabSz="952668" eaLnBrk="0" hangingPunct="0">
              <a:spcBef>
                <a:spcPct val="30000"/>
              </a:spcBef>
              <a:defRPr sz="1200">
                <a:solidFill>
                  <a:schemeClr val="tx1"/>
                </a:solidFill>
                <a:latin typeface="Times New Roman" pitchFamily="18" charset="0"/>
                <a:ea typeface="ＭＳ Ｐゴシック" pitchFamily="34" charset="-128"/>
              </a:defRPr>
            </a:lvl2pPr>
            <a:lvl3pPr marL="1102766" indent="-220553" defTabSz="952668" eaLnBrk="0" hangingPunct="0">
              <a:spcBef>
                <a:spcPct val="30000"/>
              </a:spcBef>
              <a:defRPr sz="1200">
                <a:solidFill>
                  <a:schemeClr val="tx1"/>
                </a:solidFill>
                <a:latin typeface="Times New Roman" pitchFamily="18" charset="0"/>
                <a:ea typeface="ＭＳ Ｐゴシック" pitchFamily="34" charset="-128"/>
              </a:defRPr>
            </a:lvl3pPr>
            <a:lvl4pPr marL="1543873" indent="-220553" defTabSz="952668" eaLnBrk="0" hangingPunct="0">
              <a:spcBef>
                <a:spcPct val="30000"/>
              </a:spcBef>
              <a:defRPr sz="1200">
                <a:solidFill>
                  <a:schemeClr val="tx1"/>
                </a:solidFill>
                <a:latin typeface="Times New Roman" pitchFamily="18" charset="0"/>
                <a:ea typeface="ＭＳ Ｐゴシック" pitchFamily="34" charset="-128"/>
              </a:defRPr>
            </a:lvl4pPr>
            <a:lvl5pPr marL="1984980" indent="-220553" defTabSz="952668" eaLnBrk="0" hangingPunct="0">
              <a:spcBef>
                <a:spcPct val="30000"/>
              </a:spcBef>
              <a:defRPr sz="1200">
                <a:solidFill>
                  <a:schemeClr val="tx1"/>
                </a:solidFill>
                <a:latin typeface="Times New Roman" pitchFamily="18" charset="0"/>
                <a:ea typeface="ＭＳ Ｐゴシック" pitchFamily="34" charset="-128"/>
              </a:defRPr>
            </a:lvl5pPr>
            <a:lvl6pPr marL="2426086" indent="-220553" defTabSz="952668"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867193" indent="-220553" defTabSz="952668"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308299" indent="-220553" defTabSz="952668"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749406" indent="-220553" defTabSz="952668"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eaLnBrk="1" hangingPunct="1">
              <a:spcBef>
                <a:spcPct val="0"/>
              </a:spcBef>
            </a:pPr>
            <a:fld id="{F5D57F9E-9445-457B-BB0C-AE2B4843F9CC}" type="slidenum">
              <a:rPr lang="fr-FR" altLang="fr-FR" sz="1300">
                <a:solidFill>
                  <a:srgbClr val="000000"/>
                </a:solidFill>
              </a:rPr>
              <a:pPr eaLnBrk="1" hangingPunct="1">
                <a:spcBef>
                  <a:spcPct val="0"/>
                </a:spcBef>
              </a:pPr>
              <a:t>31</a:t>
            </a:fld>
            <a:endParaRPr lang="fr-FR" altLang="fr-FR" sz="1300">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xfrm>
            <a:off x="423863" y="744538"/>
            <a:ext cx="5951537" cy="3722687"/>
          </a:xfrm>
          <a:ln/>
        </p:spPr>
      </p:sp>
      <p:sp>
        <p:nvSpPr>
          <p:cNvPr id="26627" name="Espace réservé des commentaires 2"/>
          <p:cNvSpPr>
            <a:spLocks noGrp="1"/>
          </p:cNvSpPr>
          <p:nvPr>
            <p:ph type="body" idx="1"/>
          </p:nvPr>
        </p:nvSpPr>
        <p:spPr>
          <a:xfrm>
            <a:off x="905952" y="4716193"/>
            <a:ext cx="4985772" cy="485630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0020" lvl="1" algn="just">
              <a:spcBef>
                <a:spcPct val="0"/>
              </a:spcBef>
              <a:spcAft>
                <a:spcPts val="579"/>
              </a:spcAft>
            </a:pPr>
            <a:r>
              <a:rPr lang="fr-FR" altLang="fr-FR" sz="1400">
                <a:latin typeface="Calibri" pitchFamily="34" charset="0"/>
                <a:ea typeface="ＭＳ Ｐゴシック" pitchFamily="34" charset="-128"/>
                <a:sym typeface="Wingdings" pitchFamily="2" charset="2"/>
              </a:rPr>
              <a:t>2 comités mis en place à l</a:t>
            </a:r>
            <a:r>
              <a:rPr lang="ja-JP" altLang="fr-FR" sz="1400">
                <a:latin typeface="Calibri" pitchFamily="34" charset="0"/>
                <a:ea typeface="ＭＳ Ｐゴシック" pitchFamily="34" charset="-128"/>
                <a:sym typeface="Wingdings" pitchFamily="2" charset="2"/>
              </a:rPr>
              <a:t>’</a:t>
            </a:r>
            <a:r>
              <a:rPr lang="fr-FR" altLang="ja-JP" sz="1400">
                <a:latin typeface="Calibri" pitchFamily="34" charset="0"/>
                <a:ea typeface="ＭＳ Ｐゴシック" pitchFamily="34" charset="-128"/>
                <a:sym typeface="Wingdings" pitchFamily="2" charset="2"/>
              </a:rPr>
              <a:t>occasion de cette étude :</a:t>
            </a:r>
          </a:p>
          <a:p>
            <a:pPr marL="1093577" lvl="2" indent="-349209" algn="just">
              <a:spcBef>
                <a:spcPct val="0"/>
              </a:spcBef>
              <a:spcAft>
                <a:spcPts val="579"/>
              </a:spcAft>
              <a:buFont typeface="Wingdings" pitchFamily="2" charset="2"/>
              <a:buChar char="ü"/>
            </a:pPr>
            <a:r>
              <a:rPr lang="fr-FR" altLang="fr-FR" sz="1400">
                <a:latin typeface="Calibri" pitchFamily="34" charset="0"/>
                <a:ea typeface="ＭＳ Ｐゴシック" pitchFamily="34" charset="-128"/>
                <a:sym typeface="Wingdings" pitchFamily="2" charset="2"/>
              </a:rPr>
              <a:t>1 COPIL associant les partenaires concernés </a:t>
            </a:r>
          </a:p>
          <a:p>
            <a:pPr marL="1093577" lvl="2" indent="-349209" algn="just">
              <a:spcBef>
                <a:spcPct val="0"/>
              </a:spcBef>
              <a:spcAft>
                <a:spcPts val="579"/>
              </a:spcAft>
              <a:buFont typeface="Wingdings" pitchFamily="2" charset="2"/>
              <a:buChar char="ü"/>
            </a:pPr>
            <a:r>
              <a:rPr lang="fr-FR" altLang="fr-FR" sz="1400">
                <a:latin typeface="Calibri" pitchFamily="34" charset="0"/>
                <a:ea typeface="ＭＳ Ｐゴシック" pitchFamily="34" charset="-128"/>
                <a:sym typeface="Wingdings" pitchFamily="2" charset="2"/>
              </a:rPr>
              <a:t>1 COTECH transversal associant toutes les Directions concernées de l</a:t>
            </a:r>
            <a:r>
              <a:rPr lang="ja-JP" altLang="fr-FR" sz="1400">
                <a:latin typeface="Calibri" pitchFamily="34" charset="0"/>
                <a:ea typeface="ＭＳ Ｐゴシック" pitchFamily="34" charset="-128"/>
                <a:sym typeface="Wingdings" pitchFamily="2" charset="2"/>
              </a:rPr>
              <a:t>’</a:t>
            </a:r>
            <a:r>
              <a:rPr lang="fr-FR" altLang="ja-JP" sz="1400">
                <a:latin typeface="Calibri" pitchFamily="34" charset="0"/>
                <a:ea typeface="ＭＳ Ｐゴシック" pitchFamily="34" charset="-128"/>
                <a:sym typeface="Wingdings" pitchFamily="2" charset="2"/>
              </a:rPr>
              <a:t>ARS et des représentants des DDARS</a:t>
            </a:r>
          </a:p>
          <a:p>
            <a:pPr marL="1093577" lvl="2" indent="-349209" algn="just">
              <a:spcBef>
                <a:spcPct val="0"/>
              </a:spcBef>
              <a:spcAft>
                <a:spcPts val="579"/>
              </a:spcAft>
              <a:buFont typeface="Wingdings" pitchFamily="2" charset="2"/>
              <a:buChar char="ü"/>
            </a:pPr>
            <a:endParaRPr lang="fr-FR" altLang="fr-FR" sz="1400">
              <a:latin typeface="Calibri" pitchFamily="34" charset="0"/>
              <a:ea typeface="ＭＳ Ｐゴシック" pitchFamily="34" charset="-128"/>
              <a:sym typeface="Wingdings" pitchFamily="2" charset="2"/>
            </a:endParaRPr>
          </a:p>
          <a:p>
            <a:pPr algn="just"/>
            <a:r>
              <a:rPr lang="fr-FR" altLang="fr-FR" sz="1400">
                <a:latin typeface="Calibri" pitchFamily="34" charset="0"/>
                <a:ea typeface="ＭＳ Ｐゴシック" pitchFamily="34" charset="-128"/>
              </a:rPr>
              <a:t>Une réflexion transversale et une démarche partenariale élargie à de nombreux acteurs (URPS IDE, URPS MK, FEMASIF, FNCS, CRSA, Usagers, APHP, Fédérations hospitalières, …)</a:t>
            </a:r>
          </a:p>
          <a:p>
            <a:pPr algn="just"/>
            <a:r>
              <a:rPr lang="fr-FR" altLang="fr-FR" sz="1400">
                <a:latin typeface="Calibri" pitchFamily="34" charset="0"/>
                <a:ea typeface="ＭＳ Ｐゴシック" pitchFamily="34" charset="-128"/>
              </a:rPr>
              <a:t>Nécessité d</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associer les représentants des médecins libéraux </a:t>
            </a:r>
          </a:p>
          <a:p>
            <a:pPr algn="just"/>
            <a:r>
              <a:rPr lang="fr-FR" altLang="fr-FR" sz="1400">
                <a:latin typeface="Calibri" pitchFamily="34" charset="0"/>
                <a:ea typeface="ＭＳ Ｐゴシック" pitchFamily="34" charset="-128"/>
              </a:rPr>
              <a:t>Une association étroite d</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acteurs de terrain aux travaux : 10 sites répartis sur toute l</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Idf, motivés pour un travail collaboratif, pluri-professionnel, intégrant le territoire dans leur projet de santé (MSP Fontainebleau-Nemours sur le 77)</a:t>
            </a:r>
          </a:p>
          <a:p>
            <a:pPr algn="just"/>
            <a:r>
              <a:rPr lang="fr-FR" altLang="fr-FR" sz="1400">
                <a:latin typeface="Calibri" pitchFamily="34" charset="0"/>
                <a:ea typeface="ＭＳ Ｐゴシック" pitchFamily="34" charset="-128"/>
              </a:rPr>
              <a:t>Elaboration d</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un guide pédagogique et pratique en appui des initiatives et acteurs locaux, favorisant le déploiement des CPTS</a:t>
            </a:r>
          </a:p>
          <a:p>
            <a:pPr algn="just"/>
            <a:r>
              <a:rPr lang="fr-FR" altLang="fr-FR" sz="1400">
                <a:latin typeface="Calibri" pitchFamily="34" charset="0"/>
                <a:ea typeface="ＭＳ Ｐゴシック" pitchFamily="34" charset="-128"/>
              </a:rPr>
              <a:t>Visibilité nationale de la réflexion francilienne (sollicitations par plusieurs ARS et ministère)</a:t>
            </a:r>
          </a:p>
          <a:p>
            <a:pPr marL="1093577" lvl="2" indent="-349209" algn="just">
              <a:spcBef>
                <a:spcPct val="0"/>
              </a:spcBef>
              <a:spcAft>
                <a:spcPts val="579"/>
              </a:spcAft>
              <a:buFont typeface="Wingdings" pitchFamily="2" charset="2"/>
              <a:buChar char="ü"/>
            </a:pPr>
            <a:endParaRPr lang="fr-FR" altLang="fr-FR" sz="1400">
              <a:latin typeface="Calibri" pitchFamily="34" charset="0"/>
              <a:ea typeface="ＭＳ Ｐゴシック" pitchFamily="34" charset="-128"/>
              <a:sym typeface="Wingdings" pitchFamily="2" charset="2"/>
            </a:endParaRPr>
          </a:p>
          <a:p>
            <a:endParaRPr lang="fr-FR" altLang="fr-FR" sz="1400">
              <a:latin typeface="Calibri" pitchFamily="34" charset="0"/>
              <a:ea typeface="ＭＳ Ｐゴシック" pitchFamily="34" charset="-128"/>
            </a:endParaRPr>
          </a:p>
        </p:txBody>
      </p:sp>
      <p:sp>
        <p:nvSpPr>
          <p:cNvPr id="2662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731" eaLnBrk="0" hangingPunct="0">
              <a:spcBef>
                <a:spcPct val="30000"/>
              </a:spcBef>
              <a:defRPr sz="1200">
                <a:solidFill>
                  <a:schemeClr val="tx1"/>
                </a:solidFill>
                <a:latin typeface="Times New Roman" pitchFamily="18" charset="0"/>
                <a:ea typeface="ＭＳ Ｐゴシック" pitchFamily="34" charset="-128"/>
              </a:defRPr>
            </a:lvl1pPr>
            <a:lvl2pPr marL="716798" indent="-275692" defTabSz="955731" eaLnBrk="0" hangingPunct="0">
              <a:spcBef>
                <a:spcPct val="30000"/>
              </a:spcBef>
              <a:defRPr sz="1200">
                <a:solidFill>
                  <a:schemeClr val="tx1"/>
                </a:solidFill>
                <a:latin typeface="Times New Roman" pitchFamily="18" charset="0"/>
                <a:ea typeface="ＭＳ Ｐゴシック" pitchFamily="34" charset="-128"/>
              </a:defRPr>
            </a:lvl2pPr>
            <a:lvl3pPr marL="1102766" indent="-220553" defTabSz="955731" eaLnBrk="0" hangingPunct="0">
              <a:spcBef>
                <a:spcPct val="30000"/>
              </a:spcBef>
              <a:defRPr sz="1200">
                <a:solidFill>
                  <a:schemeClr val="tx1"/>
                </a:solidFill>
                <a:latin typeface="Times New Roman" pitchFamily="18" charset="0"/>
                <a:ea typeface="ＭＳ Ｐゴシック" pitchFamily="34" charset="-128"/>
              </a:defRPr>
            </a:lvl3pPr>
            <a:lvl4pPr marL="1543873" indent="-220553" defTabSz="955731" eaLnBrk="0" hangingPunct="0">
              <a:spcBef>
                <a:spcPct val="30000"/>
              </a:spcBef>
              <a:defRPr sz="1200">
                <a:solidFill>
                  <a:schemeClr val="tx1"/>
                </a:solidFill>
                <a:latin typeface="Times New Roman" pitchFamily="18" charset="0"/>
                <a:ea typeface="ＭＳ Ｐゴシック" pitchFamily="34" charset="-128"/>
              </a:defRPr>
            </a:lvl4pPr>
            <a:lvl5pPr marL="1984980" indent="-220553" defTabSz="955731" eaLnBrk="0" hangingPunct="0">
              <a:spcBef>
                <a:spcPct val="30000"/>
              </a:spcBef>
              <a:defRPr sz="1200">
                <a:solidFill>
                  <a:schemeClr val="tx1"/>
                </a:solidFill>
                <a:latin typeface="Times New Roman" pitchFamily="18" charset="0"/>
                <a:ea typeface="ＭＳ Ｐゴシック" pitchFamily="34" charset="-128"/>
              </a:defRPr>
            </a:lvl5pPr>
            <a:lvl6pPr marL="2426086"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867193"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308299"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749406"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eaLnBrk="1" hangingPunct="1">
              <a:spcBef>
                <a:spcPct val="0"/>
              </a:spcBef>
            </a:pPr>
            <a:fld id="{165E7D58-2BC0-41E4-BCCC-52A7F5443B1F}" type="slidenum">
              <a:rPr lang="fr-FR" altLang="fr-FR" sz="1300"/>
              <a:pPr eaLnBrk="1" hangingPunct="1">
                <a:spcBef>
                  <a:spcPct val="0"/>
                </a:spcBef>
              </a:pPr>
              <a:t>35</a:t>
            </a:fld>
            <a:endParaRPr lang="fr-FR" altLang="fr-FR" sz="13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xfrm>
            <a:off x="423863" y="744538"/>
            <a:ext cx="5951537" cy="3722687"/>
          </a:xfrm>
          <a:ln/>
        </p:spPr>
      </p:sp>
      <p:sp>
        <p:nvSpPr>
          <p:cNvPr id="26627" name="Espace réservé des commentaires 2"/>
          <p:cNvSpPr>
            <a:spLocks noGrp="1"/>
          </p:cNvSpPr>
          <p:nvPr>
            <p:ph type="body" idx="1"/>
          </p:nvPr>
        </p:nvSpPr>
        <p:spPr>
          <a:xfrm>
            <a:off x="905952" y="4716193"/>
            <a:ext cx="4985772" cy="485630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0020" lvl="1" algn="just">
              <a:spcBef>
                <a:spcPct val="0"/>
              </a:spcBef>
              <a:spcAft>
                <a:spcPts val="579"/>
              </a:spcAft>
            </a:pPr>
            <a:r>
              <a:rPr lang="fr-FR" altLang="fr-FR" sz="1400">
                <a:latin typeface="Calibri" pitchFamily="34" charset="0"/>
                <a:ea typeface="ＭＳ Ｐゴシック" pitchFamily="34" charset="-128"/>
                <a:sym typeface="Wingdings" pitchFamily="2" charset="2"/>
              </a:rPr>
              <a:t>2 comités mis en place à l</a:t>
            </a:r>
            <a:r>
              <a:rPr lang="ja-JP" altLang="fr-FR" sz="1400">
                <a:latin typeface="Calibri" pitchFamily="34" charset="0"/>
                <a:ea typeface="ＭＳ Ｐゴシック" pitchFamily="34" charset="-128"/>
                <a:sym typeface="Wingdings" pitchFamily="2" charset="2"/>
              </a:rPr>
              <a:t>’</a:t>
            </a:r>
            <a:r>
              <a:rPr lang="fr-FR" altLang="ja-JP" sz="1400">
                <a:latin typeface="Calibri" pitchFamily="34" charset="0"/>
                <a:ea typeface="ＭＳ Ｐゴシック" pitchFamily="34" charset="-128"/>
                <a:sym typeface="Wingdings" pitchFamily="2" charset="2"/>
              </a:rPr>
              <a:t>occasion de cette étude :</a:t>
            </a:r>
          </a:p>
          <a:p>
            <a:pPr marL="1093577" lvl="2" indent="-349209" algn="just">
              <a:spcBef>
                <a:spcPct val="0"/>
              </a:spcBef>
              <a:spcAft>
                <a:spcPts val="579"/>
              </a:spcAft>
              <a:buFont typeface="Wingdings" pitchFamily="2" charset="2"/>
              <a:buChar char="ü"/>
            </a:pPr>
            <a:r>
              <a:rPr lang="fr-FR" altLang="fr-FR" sz="1400">
                <a:latin typeface="Calibri" pitchFamily="34" charset="0"/>
                <a:ea typeface="ＭＳ Ｐゴシック" pitchFamily="34" charset="-128"/>
                <a:sym typeface="Wingdings" pitchFamily="2" charset="2"/>
              </a:rPr>
              <a:t>1 COPIL associant les partenaires concernés </a:t>
            </a:r>
          </a:p>
          <a:p>
            <a:pPr marL="1093577" lvl="2" indent="-349209" algn="just">
              <a:spcBef>
                <a:spcPct val="0"/>
              </a:spcBef>
              <a:spcAft>
                <a:spcPts val="579"/>
              </a:spcAft>
              <a:buFont typeface="Wingdings" pitchFamily="2" charset="2"/>
              <a:buChar char="ü"/>
            </a:pPr>
            <a:r>
              <a:rPr lang="fr-FR" altLang="fr-FR" sz="1400">
                <a:latin typeface="Calibri" pitchFamily="34" charset="0"/>
                <a:ea typeface="ＭＳ Ｐゴシック" pitchFamily="34" charset="-128"/>
                <a:sym typeface="Wingdings" pitchFamily="2" charset="2"/>
              </a:rPr>
              <a:t>1 COTECH transversal associant toutes les Directions concernées de l</a:t>
            </a:r>
            <a:r>
              <a:rPr lang="ja-JP" altLang="fr-FR" sz="1400">
                <a:latin typeface="Calibri" pitchFamily="34" charset="0"/>
                <a:ea typeface="ＭＳ Ｐゴシック" pitchFamily="34" charset="-128"/>
                <a:sym typeface="Wingdings" pitchFamily="2" charset="2"/>
              </a:rPr>
              <a:t>’</a:t>
            </a:r>
            <a:r>
              <a:rPr lang="fr-FR" altLang="ja-JP" sz="1400">
                <a:latin typeface="Calibri" pitchFamily="34" charset="0"/>
                <a:ea typeface="ＭＳ Ｐゴシック" pitchFamily="34" charset="-128"/>
                <a:sym typeface="Wingdings" pitchFamily="2" charset="2"/>
              </a:rPr>
              <a:t>ARS et des représentants des DDARS</a:t>
            </a:r>
          </a:p>
          <a:p>
            <a:pPr marL="1093577" lvl="2" indent="-349209" algn="just">
              <a:spcBef>
                <a:spcPct val="0"/>
              </a:spcBef>
              <a:spcAft>
                <a:spcPts val="579"/>
              </a:spcAft>
              <a:buFont typeface="Wingdings" pitchFamily="2" charset="2"/>
              <a:buChar char="ü"/>
            </a:pPr>
            <a:endParaRPr lang="fr-FR" altLang="fr-FR" sz="1400">
              <a:latin typeface="Calibri" pitchFamily="34" charset="0"/>
              <a:ea typeface="ＭＳ Ｐゴシック" pitchFamily="34" charset="-128"/>
              <a:sym typeface="Wingdings" pitchFamily="2" charset="2"/>
            </a:endParaRPr>
          </a:p>
          <a:p>
            <a:pPr algn="just"/>
            <a:r>
              <a:rPr lang="fr-FR" altLang="fr-FR" sz="1400">
                <a:latin typeface="Calibri" pitchFamily="34" charset="0"/>
                <a:ea typeface="ＭＳ Ｐゴシック" pitchFamily="34" charset="-128"/>
              </a:rPr>
              <a:t>Une réflexion transversale et une démarche partenariale élargie à de nombreux acteurs (URPS IDE, URPS MK, FEMASIF, FNCS, CRSA, Usagers, APHP, Fédérations hospitalières, …)</a:t>
            </a:r>
          </a:p>
          <a:p>
            <a:pPr algn="just"/>
            <a:r>
              <a:rPr lang="fr-FR" altLang="fr-FR" sz="1400">
                <a:latin typeface="Calibri" pitchFamily="34" charset="0"/>
                <a:ea typeface="ＭＳ Ｐゴシック" pitchFamily="34" charset="-128"/>
              </a:rPr>
              <a:t>Nécessité d</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associer les représentants des médecins libéraux </a:t>
            </a:r>
          </a:p>
          <a:p>
            <a:pPr algn="just"/>
            <a:r>
              <a:rPr lang="fr-FR" altLang="fr-FR" sz="1400">
                <a:latin typeface="Calibri" pitchFamily="34" charset="0"/>
                <a:ea typeface="ＭＳ Ｐゴシック" pitchFamily="34" charset="-128"/>
              </a:rPr>
              <a:t>Une association étroite d</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acteurs de terrain aux travaux : 10 sites répartis sur toute l</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Idf, motivés pour un travail collaboratif, pluri-professionnel, intégrant le territoire dans leur projet de santé (MSP Fontainebleau-Nemours sur le 77)</a:t>
            </a:r>
          </a:p>
          <a:p>
            <a:pPr algn="just"/>
            <a:r>
              <a:rPr lang="fr-FR" altLang="fr-FR" sz="1400">
                <a:latin typeface="Calibri" pitchFamily="34" charset="0"/>
                <a:ea typeface="ＭＳ Ｐゴシック" pitchFamily="34" charset="-128"/>
              </a:rPr>
              <a:t>Elaboration d</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un guide pédagogique et pratique en appui des initiatives et acteurs locaux, favorisant le déploiement des CPTS</a:t>
            </a:r>
          </a:p>
          <a:p>
            <a:pPr algn="just"/>
            <a:r>
              <a:rPr lang="fr-FR" altLang="fr-FR" sz="1400">
                <a:latin typeface="Calibri" pitchFamily="34" charset="0"/>
                <a:ea typeface="ＭＳ Ｐゴシック" pitchFamily="34" charset="-128"/>
              </a:rPr>
              <a:t>Visibilité nationale de la réflexion francilienne (sollicitations par plusieurs ARS et ministère)</a:t>
            </a:r>
          </a:p>
          <a:p>
            <a:pPr marL="1093577" lvl="2" indent="-349209" algn="just">
              <a:spcBef>
                <a:spcPct val="0"/>
              </a:spcBef>
              <a:spcAft>
                <a:spcPts val="579"/>
              </a:spcAft>
              <a:buFont typeface="Wingdings" pitchFamily="2" charset="2"/>
              <a:buChar char="ü"/>
            </a:pPr>
            <a:endParaRPr lang="fr-FR" altLang="fr-FR" sz="1400">
              <a:latin typeface="Calibri" pitchFamily="34" charset="0"/>
              <a:ea typeface="ＭＳ Ｐゴシック" pitchFamily="34" charset="-128"/>
              <a:sym typeface="Wingdings" pitchFamily="2" charset="2"/>
            </a:endParaRPr>
          </a:p>
          <a:p>
            <a:endParaRPr lang="fr-FR" altLang="fr-FR" sz="1400">
              <a:latin typeface="Calibri" pitchFamily="34" charset="0"/>
              <a:ea typeface="ＭＳ Ｐゴシック" pitchFamily="34" charset="-128"/>
            </a:endParaRPr>
          </a:p>
        </p:txBody>
      </p:sp>
      <p:sp>
        <p:nvSpPr>
          <p:cNvPr id="2662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731" eaLnBrk="0" hangingPunct="0">
              <a:spcBef>
                <a:spcPct val="30000"/>
              </a:spcBef>
              <a:defRPr sz="1200">
                <a:solidFill>
                  <a:schemeClr val="tx1"/>
                </a:solidFill>
                <a:latin typeface="Times New Roman" pitchFamily="18" charset="0"/>
                <a:ea typeface="ＭＳ Ｐゴシック" pitchFamily="34" charset="-128"/>
              </a:defRPr>
            </a:lvl1pPr>
            <a:lvl2pPr marL="716798" indent="-275692" defTabSz="955731" eaLnBrk="0" hangingPunct="0">
              <a:spcBef>
                <a:spcPct val="30000"/>
              </a:spcBef>
              <a:defRPr sz="1200">
                <a:solidFill>
                  <a:schemeClr val="tx1"/>
                </a:solidFill>
                <a:latin typeface="Times New Roman" pitchFamily="18" charset="0"/>
                <a:ea typeface="ＭＳ Ｐゴシック" pitchFamily="34" charset="-128"/>
              </a:defRPr>
            </a:lvl2pPr>
            <a:lvl3pPr marL="1102766" indent="-220553" defTabSz="955731" eaLnBrk="0" hangingPunct="0">
              <a:spcBef>
                <a:spcPct val="30000"/>
              </a:spcBef>
              <a:defRPr sz="1200">
                <a:solidFill>
                  <a:schemeClr val="tx1"/>
                </a:solidFill>
                <a:latin typeface="Times New Roman" pitchFamily="18" charset="0"/>
                <a:ea typeface="ＭＳ Ｐゴシック" pitchFamily="34" charset="-128"/>
              </a:defRPr>
            </a:lvl3pPr>
            <a:lvl4pPr marL="1543873" indent="-220553" defTabSz="955731" eaLnBrk="0" hangingPunct="0">
              <a:spcBef>
                <a:spcPct val="30000"/>
              </a:spcBef>
              <a:defRPr sz="1200">
                <a:solidFill>
                  <a:schemeClr val="tx1"/>
                </a:solidFill>
                <a:latin typeface="Times New Roman" pitchFamily="18" charset="0"/>
                <a:ea typeface="ＭＳ Ｐゴシック" pitchFamily="34" charset="-128"/>
              </a:defRPr>
            </a:lvl4pPr>
            <a:lvl5pPr marL="1984980" indent="-220553" defTabSz="955731" eaLnBrk="0" hangingPunct="0">
              <a:spcBef>
                <a:spcPct val="30000"/>
              </a:spcBef>
              <a:defRPr sz="1200">
                <a:solidFill>
                  <a:schemeClr val="tx1"/>
                </a:solidFill>
                <a:latin typeface="Times New Roman" pitchFamily="18" charset="0"/>
                <a:ea typeface="ＭＳ Ｐゴシック" pitchFamily="34" charset="-128"/>
              </a:defRPr>
            </a:lvl5pPr>
            <a:lvl6pPr marL="2426086"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867193"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308299"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749406"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eaLnBrk="1" hangingPunct="1">
              <a:spcBef>
                <a:spcPct val="0"/>
              </a:spcBef>
            </a:pPr>
            <a:fld id="{165E7D58-2BC0-41E4-BCCC-52A7F5443B1F}" type="slidenum">
              <a:rPr lang="fr-FR" altLang="fr-FR" sz="1300"/>
              <a:pPr eaLnBrk="1" hangingPunct="1">
                <a:spcBef>
                  <a:spcPct val="0"/>
                </a:spcBef>
              </a:pPr>
              <a:t>36</a:t>
            </a:fld>
            <a:endParaRPr lang="fr-FR" altLang="fr-FR" sz="13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xfrm>
            <a:off x="423863" y="744538"/>
            <a:ext cx="5951537" cy="3722687"/>
          </a:xfrm>
          <a:ln/>
        </p:spPr>
      </p:sp>
      <p:sp>
        <p:nvSpPr>
          <p:cNvPr id="2150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latin typeface="Times New Roman" pitchFamily="18" charset="0"/>
              <a:ea typeface="ＭＳ Ｐゴシック" pitchFamily="34" charset="-128"/>
            </a:endParaRPr>
          </a:p>
        </p:txBody>
      </p:sp>
      <p:sp>
        <p:nvSpPr>
          <p:cNvPr id="2150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668" eaLnBrk="0" hangingPunct="0">
              <a:spcBef>
                <a:spcPct val="30000"/>
              </a:spcBef>
              <a:defRPr sz="1200">
                <a:solidFill>
                  <a:schemeClr val="tx1"/>
                </a:solidFill>
                <a:latin typeface="Times New Roman" pitchFamily="18" charset="0"/>
                <a:ea typeface="ＭＳ Ｐゴシック" pitchFamily="34" charset="-128"/>
              </a:defRPr>
            </a:lvl1pPr>
            <a:lvl2pPr marL="716798" indent="-275692" defTabSz="952668" eaLnBrk="0" hangingPunct="0">
              <a:spcBef>
                <a:spcPct val="30000"/>
              </a:spcBef>
              <a:defRPr sz="1200">
                <a:solidFill>
                  <a:schemeClr val="tx1"/>
                </a:solidFill>
                <a:latin typeface="Times New Roman" pitchFamily="18" charset="0"/>
                <a:ea typeface="ＭＳ Ｐゴシック" pitchFamily="34" charset="-128"/>
              </a:defRPr>
            </a:lvl2pPr>
            <a:lvl3pPr marL="1102766" indent="-220553" defTabSz="952668" eaLnBrk="0" hangingPunct="0">
              <a:spcBef>
                <a:spcPct val="30000"/>
              </a:spcBef>
              <a:defRPr sz="1200">
                <a:solidFill>
                  <a:schemeClr val="tx1"/>
                </a:solidFill>
                <a:latin typeface="Times New Roman" pitchFamily="18" charset="0"/>
                <a:ea typeface="ＭＳ Ｐゴシック" pitchFamily="34" charset="-128"/>
              </a:defRPr>
            </a:lvl3pPr>
            <a:lvl4pPr marL="1543873" indent="-220553" defTabSz="952668" eaLnBrk="0" hangingPunct="0">
              <a:spcBef>
                <a:spcPct val="30000"/>
              </a:spcBef>
              <a:defRPr sz="1200">
                <a:solidFill>
                  <a:schemeClr val="tx1"/>
                </a:solidFill>
                <a:latin typeface="Times New Roman" pitchFamily="18" charset="0"/>
                <a:ea typeface="ＭＳ Ｐゴシック" pitchFamily="34" charset="-128"/>
              </a:defRPr>
            </a:lvl4pPr>
            <a:lvl5pPr marL="1984980" indent="-220553" defTabSz="952668" eaLnBrk="0" hangingPunct="0">
              <a:spcBef>
                <a:spcPct val="30000"/>
              </a:spcBef>
              <a:defRPr sz="1200">
                <a:solidFill>
                  <a:schemeClr val="tx1"/>
                </a:solidFill>
                <a:latin typeface="Times New Roman" pitchFamily="18" charset="0"/>
                <a:ea typeface="ＭＳ Ｐゴシック" pitchFamily="34" charset="-128"/>
              </a:defRPr>
            </a:lvl5pPr>
            <a:lvl6pPr marL="2426086" indent="-220553" defTabSz="952668"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867193" indent="-220553" defTabSz="952668"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308299" indent="-220553" defTabSz="952668"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749406" indent="-220553" defTabSz="952668"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eaLnBrk="1" hangingPunct="1">
              <a:spcBef>
                <a:spcPct val="0"/>
              </a:spcBef>
            </a:pPr>
            <a:fld id="{40034CAF-55A2-4342-8DCB-1E5763B4BF7A}" type="slidenum">
              <a:rPr lang="fr-FR" altLang="fr-FR" sz="1300">
                <a:solidFill>
                  <a:srgbClr val="000000"/>
                </a:solidFill>
              </a:rPr>
              <a:pPr eaLnBrk="1" hangingPunct="1">
                <a:spcBef>
                  <a:spcPct val="0"/>
                </a:spcBef>
              </a:pPr>
              <a:t>37</a:t>
            </a:fld>
            <a:endParaRPr lang="fr-FR" altLang="fr-FR" sz="130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xfrm>
            <a:off x="423863" y="744538"/>
            <a:ext cx="5951537" cy="3722687"/>
          </a:xfrm>
          <a:ln/>
        </p:spPr>
      </p:sp>
      <p:sp>
        <p:nvSpPr>
          <p:cNvPr id="26627" name="Espace réservé des commentaires 2"/>
          <p:cNvSpPr>
            <a:spLocks noGrp="1"/>
          </p:cNvSpPr>
          <p:nvPr>
            <p:ph type="body" idx="1"/>
          </p:nvPr>
        </p:nvSpPr>
        <p:spPr>
          <a:xfrm>
            <a:off x="905952" y="4716193"/>
            <a:ext cx="4985772" cy="485630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0020" lvl="1" algn="just">
              <a:spcBef>
                <a:spcPct val="0"/>
              </a:spcBef>
              <a:spcAft>
                <a:spcPts val="579"/>
              </a:spcAft>
            </a:pPr>
            <a:r>
              <a:rPr lang="fr-FR" altLang="fr-FR" sz="1400">
                <a:latin typeface="Calibri" pitchFamily="34" charset="0"/>
                <a:ea typeface="ＭＳ Ｐゴシック" pitchFamily="34" charset="-128"/>
                <a:sym typeface="Wingdings" pitchFamily="2" charset="2"/>
              </a:rPr>
              <a:t>2 comités mis en place à l</a:t>
            </a:r>
            <a:r>
              <a:rPr lang="ja-JP" altLang="fr-FR" sz="1400">
                <a:latin typeface="Calibri" pitchFamily="34" charset="0"/>
                <a:ea typeface="ＭＳ Ｐゴシック" pitchFamily="34" charset="-128"/>
                <a:sym typeface="Wingdings" pitchFamily="2" charset="2"/>
              </a:rPr>
              <a:t>’</a:t>
            </a:r>
            <a:r>
              <a:rPr lang="fr-FR" altLang="ja-JP" sz="1400">
                <a:latin typeface="Calibri" pitchFamily="34" charset="0"/>
                <a:ea typeface="ＭＳ Ｐゴシック" pitchFamily="34" charset="-128"/>
                <a:sym typeface="Wingdings" pitchFamily="2" charset="2"/>
              </a:rPr>
              <a:t>occasion de cette étude :</a:t>
            </a:r>
          </a:p>
          <a:p>
            <a:pPr marL="1093577" lvl="2" indent="-349209" algn="just">
              <a:spcBef>
                <a:spcPct val="0"/>
              </a:spcBef>
              <a:spcAft>
                <a:spcPts val="579"/>
              </a:spcAft>
              <a:buFont typeface="Wingdings" pitchFamily="2" charset="2"/>
              <a:buChar char="ü"/>
            </a:pPr>
            <a:r>
              <a:rPr lang="fr-FR" altLang="fr-FR" sz="1400">
                <a:latin typeface="Calibri" pitchFamily="34" charset="0"/>
                <a:ea typeface="ＭＳ Ｐゴシック" pitchFamily="34" charset="-128"/>
                <a:sym typeface="Wingdings" pitchFamily="2" charset="2"/>
              </a:rPr>
              <a:t>1 COPIL associant les partenaires concernés </a:t>
            </a:r>
          </a:p>
          <a:p>
            <a:pPr marL="1093577" lvl="2" indent="-349209" algn="just">
              <a:spcBef>
                <a:spcPct val="0"/>
              </a:spcBef>
              <a:spcAft>
                <a:spcPts val="579"/>
              </a:spcAft>
              <a:buFont typeface="Wingdings" pitchFamily="2" charset="2"/>
              <a:buChar char="ü"/>
            </a:pPr>
            <a:r>
              <a:rPr lang="fr-FR" altLang="fr-FR" sz="1400">
                <a:latin typeface="Calibri" pitchFamily="34" charset="0"/>
                <a:ea typeface="ＭＳ Ｐゴシック" pitchFamily="34" charset="-128"/>
                <a:sym typeface="Wingdings" pitchFamily="2" charset="2"/>
              </a:rPr>
              <a:t>1 COTECH transversal associant toutes les Directions concernées de l</a:t>
            </a:r>
            <a:r>
              <a:rPr lang="ja-JP" altLang="fr-FR" sz="1400">
                <a:latin typeface="Calibri" pitchFamily="34" charset="0"/>
                <a:ea typeface="ＭＳ Ｐゴシック" pitchFamily="34" charset="-128"/>
                <a:sym typeface="Wingdings" pitchFamily="2" charset="2"/>
              </a:rPr>
              <a:t>’</a:t>
            </a:r>
            <a:r>
              <a:rPr lang="fr-FR" altLang="ja-JP" sz="1400">
                <a:latin typeface="Calibri" pitchFamily="34" charset="0"/>
                <a:ea typeface="ＭＳ Ｐゴシック" pitchFamily="34" charset="-128"/>
                <a:sym typeface="Wingdings" pitchFamily="2" charset="2"/>
              </a:rPr>
              <a:t>ARS et des représentants des DDARS</a:t>
            </a:r>
          </a:p>
          <a:p>
            <a:pPr marL="1093577" lvl="2" indent="-349209" algn="just">
              <a:spcBef>
                <a:spcPct val="0"/>
              </a:spcBef>
              <a:spcAft>
                <a:spcPts val="579"/>
              </a:spcAft>
              <a:buFont typeface="Wingdings" pitchFamily="2" charset="2"/>
              <a:buChar char="ü"/>
            </a:pPr>
            <a:endParaRPr lang="fr-FR" altLang="fr-FR" sz="1400">
              <a:latin typeface="Calibri" pitchFamily="34" charset="0"/>
              <a:ea typeface="ＭＳ Ｐゴシック" pitchFamily="34" charset="-128"/>
              <a:sym typeface="Wingdings" pitchFamily="2" charset="2"/>
            </a:endParaRPr>
          </a:p>
          <a:p>
            <a:pPr algn="just"/>
            <a:r>
              <a:rPr lang="fr-FR" altLang="fr-FR" sz="1400">
                <a:latin typeface="Calibri" pitchFamily="34" charset="0"/>
                <a:ea typeface="ＭＳ Ｐゴシック" pitchFamily="34" charset="-128"/>
              </a:rPr>
              <a:t>Une réflexion transversale et une démarche partenariale élargie à de nombreux acteurs (URPS IDE, URPS MK, FEMASIF, FNCS, CRSA, Usagers, APHP, Fédérations hospitalières, …)</a:t>
            </a:r>
          </a:p>
          <a:p>
            <a:pPr algn="just"/>
            <a:r>
              <a:rPr lang="fr-FR" altLang="fr-FR" sz="1400">
                <a:latin typeface="Calibri" pitchFamily="34" charset="0"/>
                <a:ea typeface="ＭＳ Ｐゴシック" pitchFamily="34" charset="-128"/>
              </a:rPr>
              <a:t>Nécessité d</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associer les représentants des médecins libéraux </a:t>
            </a:r>
          </a:p>
          <a:p>
            <a:pPr algn="just"/>
            <a:r>
              <a:rPr lang="fr-FR" altLang="fr-FR" sz="1400">
                <a:latin typeface="Calibri" pitchFamily="34" charset="0"/>
                <a:ea typeface="ＭＳ Ｐゴシック" pitchFamily="34" charset="-128"/>
              </a:rPr>
              <a:t>Une association étroite d</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acteurs de terrain aux travaux : 10 sites répartis sur toute l</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Idf, motivés pour un travail collaboratif, pluri-professionnel, intégrant le territoire dans leur projet de santé (MSP Fontainebleau-Nemours sur le 77)</a:t>
            </a:r>
          </a:p>
          <a:p>
            <a:pPr algn="just"/>
            <a:r>
              <a:rPr lang="fr-FR" altLang="fr-FR" sz="1400">
                <a:latin typeface="Calibri" pitchFamily="34" charset="0"/>
                <a:ea typeface="ＭＳ Ｐゴシック" pitchFamily="34" charset="-128"/>
              </a:rPr>
              <a:t>Elaboration d</a:t>
            </a:r>
            <a:r>
              <a:rPr lang="ja-JP" altLang="fr-FR" sz="1400">
                <a:latin typeface="Calibri" pitchFamily="34" charset="0"/>
                <a:ea typeface="ＭＳ Ｐゴシック" pitchFamily="34" charset="-128"/>
              </a:rPr>
              <a:t>’</a:t>
            </a:r>
            <a:r>
              <a:rPr lang="fr-FR" altLang="ja-JP" sz="1400">
                <a:latin typeface="Calibri" pitchFamily="34" charset="0"/>
                <a:ea typeface="ＭＳ Ｐゴシック" pitchFamily="34" charset="-128"/>
              </a:rPr>
              <a:t>un guide pédagogique et pratique en appui des initiatives et acteurs locaux, favorisant le déploiement des CPTS</a:t>
            </a:r>
          </a:p>
          <a:p>
            <a:pPr algn="just"/>
            <a:r>
              <a:rPr lang="fr-FR" altLang="fr-FR" sz="1400">
                <a:latin typeface="Calibri" pitchFamily="34" charset="0"/>
                <a:ea typeface="ＭＳ Ｐゴシック" pitchFamily="34" charset="-128"/>
              </a:rPr>
              <a:t>Visibilité nationale de la réflexion francilienne (sollicitations par plusieurs ARS et ministère)</a:t>
            </a:r>
          </a:p>
          <a:p>
            <a:pPr marL="1093577" lvl="2" indent="-349209" algn="just">
              <a:spcBef>
                <a:spcPct val="0"/>
              </a:spcBef>
              <a:spcAft>
                <a:spcPts val="579"/>
              </a:spcAft>
              <a:buFont typeface="Wingdings" pitchFamily="2" charset="2"/>
              <a:buChar char="ü"/>
            </a:pPr>
            <a:endParaRPr lang="fr-FR" altLang="fr-FR" sz="1400">
              <a:latin typeface="Calibri" pitchFamily="34" charset="0"/>
              <a:ea typeface="ＭＳ Ｐゴシック" pitchFamily="34" charset="-128"/>
              <a:sym typeface="Wingdings" pitchFamily="2" charset="2"/>
            </a:endParaRPr>
          </a:p>
          <a:p>
            <a:endParaRPr lang="fr-FR" altLang="fr-FR" sz="1400">
              <a:latin typeface="Calibri" pitchFamily="34" charset="0"/>
              <a:ea typeface="ＭＳ Ｐゴシック" pitchFamily="34" charset="-128"/>
            </a:endParaRPr>
          </a:p>
        </p:txBody>
      </p:sp>
      <p:sp>
        <p:nvSpPr>
          <p:cNvPr id="2662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731" eaLnBrk="0" hangingPunct="0">
              <a:spcBef>
                <a:spcPct val="30000"/>
              </a:spcBef>
              <a:defRPr sz="1200">
                <a:solidFill>
                  <a:schemeClr val="tx1"/>
                </a:solidFill>
                <a:latin typeface="Times New Roman" pitchFamily="18" charset="0"/>
                <a:ea typeface="ＭＳ Ｐゴシック" pitchFamily="34" charset="-128"/>
              </a:defRPr>
            </a:lvl1pPr>
            <a:lvl2pPr marL="716798" indent="-275692" defTabSz="955731" eaLnBrk="0" hangingPunct="0">
              <a:spcBef>
                <a:spcPct val="30000"/>
              </a:spcBef>
              <a:defRPr sz="1200">
                <a:solidFill>
                  <a:schemeClr val="tx1"/>
                </a:solidFill>
                <a:latin typeface="Times New Roman" pitchFamily="18" charset="0"/>
                <a:ea typeface="ＭＳ Ｐゴシック" pitchFamily="34" charset="-128"/>
              </a:defRPr>
            </a:lvl2pPr>
            <a:lvl3pPr marL="1102766" indent="-220553" defTabSz="955731" eaLnBrk="0" hangingPunct="0">
              <a:spcBef>
                <a:spcPct val="30000"/>
              </a:spcBef>
              <a:defRPr sz="1200">
                <a:solidFill>
                  <a:schemeClr val="tx1"/>
                </a:solidFill>
                <a:latin typeface="Times New Roman" pitchFamily="18" charset="0"/>
                <a:ea typeface="ＭＳ Ｐゴシック" pitchFamily="34" charset="-128"/>
              </a:defRPr>
            </a:lvl3pPr>
            <a:lvl4pPr marL="1543873" indent="-220553" defTabSz="955731" eaLnBrk="0" hangingPunct="0">
              <a:spcBef>
                <a:spcPct val="30000"/>
              </a:spcBef>
              <a:defRPr sz="1200">
                <a:solidFill>
                  <a:schemeClr val="tx1"/>
                </a:solidFill>
                <a:latin typeface="Times New Roman" pitchFamily="18" charset="0"/>
                <a:ea typeface="ＭＳ Ｐゴシック" pitchFamily="34" charset="-128"/>
              </a:defRPr>
            </a:lvl4pPr>
            <a:lvl5pPr marL="1984980" indent="-220553" defTabSz="955731" eaLnBrk="0" hangingPunct="0">
              <a:spcBef>
                <a:spcPct val="30000"/>
              </a:spcBef>
              <a:defRPr sz="1200">
                <a:solidFill>
                  <a:schemeClr val="tx1"/>
                </a:solidFill>
                <a:latin typeface="Times New Roman" pitchFamily="18" charset="0"/>
                <a:ea typeface="ＭＳ Ｐゴシック" pitchFamily="34" charset="-128"/>
              </a:defRPr>
            </a:lvl5pPr>
            <a:lvl6pPr marL="2426086"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6pPr>
            <a:lvl7pPr marL="2867193"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7pPr>
            <a:lvl8pPr marL="3308299"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8pPr>
            <a:lvl9pPr marL="3749406" indent="-220553" defTabSz="955731" eaLnBrk="0" fontAlgn="base" hangingPunct="0">
              <a:spcBef>
                <a:spcPct val="30000"/>
              </a:spcBef>
              <a:spcAft>
                <a:spcPct val="0"/>
              </a:spcAft>
              <a:defRPr sz="1200">
                <a:solidFill>
                  <a:schemeClr val="tx1"/>
                </a:solidFill>
                <a:latin typeface="Times New Roman" pitchFamily="18" charset="0"/>
                <a:ea typeface="ＭＳ Ｐゴシック" pitchFamily="34" charset="-128"/>
              </a:defRPr>
            </a:lvl9pPr>
          </a:lstStyle>
          <a:p>
            <a:pPr eaLnBrk="1" hangingPunct="1">
              <a:spcBef>
                <a:spcPct val="0"/>
              </a:spcBef>
            </a:pPr>
            <a:fld id="{165E7D58-2BC0-41E4-BCCC-52A7F5443B1F}" type="slidenum">
              <a:rPr lang="fr-FR" altLang="fr-FR" sz="1300"/>
              <a:pPr eaLnBrk="1" hangingPunct="1">
                <a:spcBef>
                  <a:spcPct val="0"/>
                </a:spcBef>
              </a:pPr>
              <a:t>39</a:t>
            </a:fld>
            <a:endParaRPr lang="fr-FR" altLang="fr-FR" sz="13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p:cNvSpPr>
            <a:spLocks noGrp="1" noRot="1" noChangeAspect="1" noTextEdit="1"/>
          </p:cNvSpPr>
          <p:nvPr>
            <p:ph type="sldImg"/>
          </p:nvPr>
        </p:nvSpPr>
        <p:spPr>
          <a:xfrm>
            <a:off x="423863" y="744538"/>
            <a:ext cx="5949950" cy="3722687"/>
          </a:xfrm>
          <a:ln/>
        </p:spPr>
      </p:sp>
      <p:sp>
        <p:nvSpPr>
          <p:cNvPr id="37891" name="Espace réservé des commentaires 2"/>
          <p:cNvSpPr>
            <a:spLocks noGrp="1"/>
          </p:cNvSpPr>
          <p:nvPr>
            <p:ph type="body" idx="1"/>
          </p:nvPr>
        </p:nvSpPr>
        <p:spPr>
          <a:noFill/>
        </p:spPr>
        <p:txBody>
          <a:bodyPr/>
          <a:lstStyle/>
          <a:p>
            <a:endParaRPr lang="fr-FR" altLang="fr-FR" smtClean="0">
              <a:latin typeface="Times New Roman" pitchFamily="18" charset="0"/>
            </a:endParaRPr>
          </a:p>
        </p:txBody>
      </p:sp>
      <p:sp>
        <p:nvSpPr>
          <p:cNvPr id="37892" name="Espace réservé du numéro de diapositive 3"/>
          <p:cNvSpPr>
            <a:spLocks noGrp="1"/>
          </p:cNvSpPr>
          <p:nvPr>
            <p:ph type="sldNum" sz="quarter" idx="5"/>
          </p:nvPr>
        </p:nvSpPr>
        <p:spPr>
          <a:noFill/>
        </p:spPr>
        <p:txBody>
          <a:bodyPr/>
          <a:lstStyle>
            <a:lvl1pPr defTabSz="954088" eaLnBrk="0" hangingPunct="0">
              <a:defRPr sz="1000">
                <a:solidFill>
                  <a:srgbClr val="002395"/>
                </a:solidFill>
                <a:latin typeface="Arial" charset="0"/>
              </a:defRPr>
            </a:lvl1pPr>
            <a:lvl2pPr defTabSz="954088" eaLnBrk="0" hangingPunct="0">
              <a:defRPr sz="1000">
                <a:solidFill>
                  <a:srgbClr val="002395"/>
                </a:solidFill>
                <a:latin typeface="Arial" charset="0"/>
              </a:defRPr>
            </a:lvl2pPr>
            <a:lvl3pPr defTabSz="954088" eaLnBrk="0" hangingPunct="0">
              <a:defRPr sz="1000">
                <a:solidFill>
                  <a:srgbClr val="002395"/>
                </a:solidFill>
                <a:latin typeface="Arial" charset="0"/>
              </a:defRPr>
            </a:lvl3pPr>
            <a:lvl4pPr defTabSz="954088" eaLnBrk="0" hangingPunct="0">
              <a:defRPr sz="1000">
                <a:solidFill>
                  <a:srgbClr val="002395"/>
                </a:solidFill>
                <a:latin typeface="Arial" charset="0"/>
              </a:defRPr>
            </a:lvl4pPr>
            <a:lvl5pPr defTabSz="954088" eaLnBrk="0" hangingPunct="0">
              <a:defRPr sz="1000">
                <a:solidFill>
                  <a:srgbClr val="002395"/>
                </a:solidFill>
                <a:latin typeface="Arial" charset="0"/>
              </a:defRPr>
            </a:lvl5pPr>
            <a:lvl6pPr marL="2281238" indent="4763" defTabSz="954088" eaLnBrk="0" fontAlgn="base" hangingPunct="0">
              <a:spcBef>
                <a:spcPct val="50000"/>
              </a:spcBef>
              <a:spcAft>
                <a:spcPct val="0"/>
              </a:spcAft>
              <a:defRPr sz="1000">
                <a:solidFill>
                  <a:srgbClr val="002395"/>
                </a:solidFill>
                <a:latin typeface="Arial" charset="0"/>
              </a:defRPr>
            </a:lvl6pPr>
            <a:lvl7pPr marL="2738438" indent="4763" defTabSz="954088" eaLnBrk="0" fontAlgn="base" hangingPunct="0">
              <a:spcBef>
                <a:spcPct val="50000"/>
              </a:spcBef>
              <a:spcAft>
                <a:spcPct val="0"/>
              </a:spcAft>
              <a:defRPr sz="1000">
                <a:solidFill>
                  <a:srgbClr val="002395"/>
                </a:solidFill>
                <a:latin typeface="Arial" charset="0"/>
              </a:defRPr>
            </a:lvl7pPr>
            <a:lvl8pPr marL="3195638" indent="4763" defTabSz="954088" eaLnBrk="0" fontAlgn="base" hangingPunct="0">
              <a:spcBef>
                <a:spcPct val="50000"/>
              </a:spcBef>
              <a:spcAft>
                <a:spcPct val="0"/>
              </a:spcAft>
              <a:defRPr sz="1000">
                <a:solidFill>
                  <a:srgbClr val="002395"/>
                </a:solidFill>
                <a:latin typeface="Arial" charset="0"/>
              </a:defRPr>
            </a:lvl8pPr>
            <a:lvl9pPr marL="3652838" indent="4763" defTabSz="954088" eaLnBrk="0" fontAlgn="base" hangingPunct="0">
              <a:spcBef>
                <a:spcPct val="50000"/>
              </a:spcBef>
              <a:spcAft>
                <a:spcPct val="0"/>
              </a:spcAft>
              <a:defRPr sz="1000">
                <a:solidFill>
                  <a:srgbClr val="002395"/>
                </a:solidFill>
                <a:latin typeface="Arial" charset="0"/>
              </a:defRPr>
            </a:lvl9pPr>
          </a:lstStyle>
          <a:p>
            <a:pPr eaLnBrk="1" hangingPunct="1"/>
            <a:fld id="{B16AB9B0-AB0D-4BEA-8725-F0FE3B29A4B7}" type="slidenum">
              <a:rPr lang="fr-FR" altLang="fr-FR" sz="1300">
                <a:solidFill>
                  <a:prstClr val="black"/>
                </a:solidFill>
                <a:latin typeface="Times New Roman" pitchFamily="18" charset="0"/>
              </a:rPr>
              <a:pPr eaLnBrk="1" hangingPunct="1"/>
              <a:t>53</a:t>
            </a:fld>
            <a:endParaRPr lang="fr-FR" altLang="fr-FR" sz="1300">
              <a:solidFill>
                <a:prstClr val="black"/>
              </a:solidFill>
              <a:latin typeface="Times New Roman"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a:xfrm>
            <a:off x="423863" y="744538"/>
            <a:ext cx="5949950" cy="3722687"/>
          </a:xfrm>
          <a:ln/>
        </p:spPr>
      </p:sp>
      <p:sp>
        <p:nvSpPr>
          <p:cNvPr id="38915" name="Espace réservé des commentaires 2"/>
          <p:cNvSpPr>
            <a:spLocks noGrp="1"/>
          </p:cNvSpPr>
          <p:nvPr>
            <p:ph type="body" idx="1"/>
          </p:nvPr>
        </p:nvSpPr>
        <p:spPr>
          <a:xfrm>
            <a:off x="906463" y="4716463"/>
            <a:ext cx="4984750" cy="4856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42950" lvl="2" algn="just">
              <a:spcBef>
                <a:spcPct val="0"/>
              </a:spcBef>
              <a:spcAft>
                <a:spcPts val="575"/>
              </a:spcAft>
              <a:buFont typeface="Wingdings" pitchFamily="2" charset="2"/>
              <a:buNone/>
            </a:pPr>
            <a:endParaRPr lang="fr-FR" altLang="fr-FR" sz="1400" smtClean="0">
              <a:latin typeface="Times New Roman" pitchFamily="18" charset="0"/>
            </a:endParaRPr>
          </a:p>
        </p:txBody>
      </p:sp>
      <p:sp>
        <p:nvSpPr>
          <p:cNvPr id="38916"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675" eaLnBrk="0" hangingPunct="0">
              <a:spcBef>
                <a:spcPct val="30000"/>
              </a:spcBef>
              <a:defRPr sz="1200">
                <a:solidFill>
                  <a:schemeClr val="tx1"/>
                </a:solidFill>
                <a:latin typeface="Times New Roman" pitchFamily="18" charset="0"/>
              </a:defRPr>
            </a:lvl1pPr>
            <a:lvl2pPr marL="715963" indent="-274638" defTabSz="955675" eaLnBrk="0" hangingPunct="0">
              <a:spcBef>
                <a:spcPct val="30000"/>
              </a:spcBef>
              <a:defRPr sz="1200">
                <a:solidFill>
                  <a:schemeClr val="tx1"/>
                </a:solidFill>
                <a:latin typeface="Times New Roman" pitchFamily="18" charset="0"/>
              </a:defRPr>
            </a:lvl2pPr>
            <a:lvl3pPr marL="1101725" indent="-219075" defTabSz="955675" eaLnBrk="0" hangingPunct="0">
              <a:spcBef>
                <a:spcPct val="30000"/>
              </a:spcBef>
              <a:defRPr sz="1200">
                <a:solidFill>
                  <a:schemeClr val="tx1"/>
                </a:solidFill>
                <a:latin typeface="Times New Roman" pitchFamily="18" charset="0"/>
              </a:defRPr>
            </a:lvl3pPr>
            <a:lvl4pPr marL="1543050" indent="-219075" defTabSz="955675" eaLnBrk="0" hangingPunct="0">
              <a:spcBef>
                <a:spcPct val="30000"/>
              </a:spcBef>
              <a:defRPr sz="1200">
                <a:solidFill>
                  <a:schemeClr val="tx1"/>
                </a:solidFill>
                <a:latin typeface="Times New Roman" pitchFamily="18" charset="0"/>
              </a:defRPr>
            </a:lvl4pPr>
            <a:lvl5pPr marL="1984375" indent="-219075" defTabSz="955675" eaLnBrk="0" hangingPunct="0">
              <a:spcBef>
                <a:spcPct val="30000"/>
              </a:spcBef>
              <a:defRPr sz="1200">
                <a:solidFill>
                  <a:schemeClr val="tx1"/>
                </a:solidFill>
                <a:latin typeface="Times New Roman" pitchFamily="18" charset="0"/>
              </a:defRPr>
            </a:lvl5pPr>
            <a:lvl6pPr marL="2441575" indent="-219075" defTabSz="955675" eaLnBrk="0" fontAlgn="base" hangingPunct="0">
              <a:spcBef>
                <a:spcPct val="30000"/>
              </a:spcBef>
              <a:spcAft>
                <a:spcPct val="0"/>
              </a:spcAft>
              <a:defRPr sz="1200">
                <a:solidFill>
                  <a:schemeClr val="tx1"/>
                </a:solidFill>
                <a:latin typeface="Times New Roman" pitchFamily="18" charset="0"/>
              </a:defRPr>
            </a:lvl6pPr>
            <a:lvl7pPr marL="2898775" indent="-219075" defTabSz="955675" eaLnBrk="0" fontAlgn="base" hangingPunct="0">
              <a:spcBef>
                <a:spcPct val="30000"/>
              </a:spcBef>
              <a:spcAft>
                <a:spcPct val="0"/>
              </a:spcAft>
              <a:defRPr sz="1200">
                <a:solidFill>
                  <a:schemeClr val="tx1"/>
                </a:solidFill>
                <a:latin typeface="Times New Roman" pitchFamily="18" charset="0"/>
              </a:defRPr>
            </a:lvl7pPr>
            <a:lvl8pPr marL="3355975" indent="-219075" defTabSz="955675" eaLnBrk="0" fontAlgn="base" hangingPunct="0">
              <a:spcBef>
                <a:spcPct val="30000"/>
              </a:spcBef>
              <a:spcAft>
                <a:spcPct val="0"/>
              </a:spcAft>
              <a:defRPr sz="1200">
                <a:solidFill>
                  <a:schemeClr val="tx1"/>
                </a:solidFill>
                <a:latin typeface="Times New Roman" pitchFamily="18" charset="0"/>
              </a:defRPr>
            </a:lvl8pPr>
            <a:lvl9pPr marL="3813175" indent="-219075" defTabSz="955675"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FC04292-1318-4A2A-BEE3-E1B02257254E}" type="slidenum">
              <a:rPr lang="fr-FR" altLang="fr-FR" sz="1300">
                <a:solidFill>
                  <a:srgbClr val="000000"/>
                </a:solidFill>
                <a:ea typeface="ＭＳ Ｐゴシック" pitchFamily="34" charset="-128"/>
              </a:rPr>
              <a:pPr eaLnBrk="1" hangingPunct="1">
                <a:spcBef>
                  <a:spcPct val="0"/>
                </a:spcBef>
              </a:pPr>
              <a:t>54</a:t>
            </a:fld>
            <a:endParaRPr lang="fr-FR" altLang="fr-FR" sz="1300">
              <a:solidFill>
                <a:srgbClr val="000000"/>
              </a:solidFill>
              <a:ea typeface="ＭＳ Ｐゴシック"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a:xfrm>
            <a:off x="423863" y="744538"/>
            <a:ext cx="5949950" cy="3722687"/>
          </a:xfrm>
          <a:ln/>
        </p:spPr>
      </p:sp>
      <p:sp>
        <p:nvSpPr>
          <p:cNvPr id="39939" name="Espace réservé des commentaires 2"/>
          <p:cNvSpPr>
            <a:spLocks noGrp="1"/>
          </p:cNvSpPr>
          <p:nvPr>
            <p:ph type="body" idx="1"/>
          </p:nvPr>
        </p:nvSpPr>
        <p:spPr>
          <a:noFill/>
        </p:spPr>
        <p:txBody>
          <a:bodyPr/>
          <a:lstStyle/>
          <a:p>
            <a:endParaRPr lang="fr-FR" altLang="fr-FR" smtClean="0">
              <a:latin typeface="Times New Roman" pitchFamily="18" charset="0"/>
            </a:endParaRPr>
          </a:p>
        </p:txBody>
      </p:sp>
      <p:sp>
        <p:nvSpPr>
          <p:cNvPr id="39940" name="Espace réservé du numéro de diapositive 3"/>
          <p:cNvSpPr>
            <a:spLocks noGrp="1"/>
          </p:cNvSpPr>
          <p:nvPr>
            <p:ph type="sldNum" sz="quarter" idx="5"/>
          </p:nvPr>
        </p:nvSpPr>
        <p:spPr>
          <a:noFill/>
        </p:spPr>
        <p:txBody>
          <a:bodyPr/>
          <a:lstStyle>
            <a:lvl1pPr defTabSz="954088" eaLnBrk="0" hangingPunct="0">
              <a:defRPr sz="1000">
                <a:solidFill>
                  <a:srgbClr val="002395"/>
                </a:solidFill>
                <a:latin typeface="Arial" charset="0"/>
              </a:defRPr>
            </a:lvl1pPr>
            <a:lvl2pPr defTabSz="954088" eaLnBrk="0" hangingPunct="0">
              <a:defRPr sz="1000">
                <a:solidFill>
                  <a:srgbClr val="002395"/>
                </a:solidFill>
                <a:latin typeface="Arial" charset="0"/>
              </a:defRPr>
            </a:lvl2pPr>
            <a:lvl3pPr defTabSz="954088" eaLnBrk="0" hangingPunct="0">
              <a:defRPr sz="1000">
                <a:solidFill>
                  <a:srgbClr val="002395"/>
                </a:solidFill>
                <a:latin typeface="Arial" charset="0"/>
              </a:defRPr>
            </a:lvl3pPr>
            <a:lvl4pPr defTabSz="954088" eaLnBrk="0" hangingPunct="0">
              <a:defRPr sz="1000">
                <a:solidFill>
                  <a:srgbClr val="002395"/>
                </a:solidFill>
                <a:latin typeface="Arial" charset="0"/>
              </a:defRPr>
            </a:lvl4pPr>
            <a:lvl5pPr defTabSz="954088" eaLnBrk="0" hangingPunct="0">
              <a:defRPr sz="1000">
                <a:solidFill>
                  <a:srgbClr val="002395"/>
                </a:solidFill>
                <a:latin typeface="Arial" charset="0"/>
              </a:defRPr>
            </a:lvl5pPr>
            <a:lvl6pPr marL="2281238" indent="4763" defTabSz="954088" eaLnBrk="0" fontAlgn="base" hangingPunct="0">
              <a:spcBef>
                <a:spcPct val="50000"/>
              </a:spcBef>
              <a:spcAft>
                <a:spcPct val="0"/>
              </a:spcAft>
              <a:defRPr sz="1000">
                <a:solidFill>
                  <a:srgbClr val="002395"/>
                </a:solidFill>
                <a:latin typeface="Arial" charset="0"/>
              </a:defRPr>
            </a:lvl6pPr>
            <a:lvl7pPr marL="2738438" indent="4763" defTabSz="954088" eaLnBrk="0" fontAlgn="base" hangingPunct="0">
              <a:spcBef>
                <a:spcPct val="50000"/>
              </a:spcBef>
              <a:spcAft>
                <a:spcPct val="0"/>
              </a:spcAft>
              <a:defRPr sz="1000">
                <a:solidFill>
                  <a:srgbClr val="002395"/>
                </a:solidFill>
                <a:latin typeface="Arial" charset="0"/>
              </a:defRPr>
            </a:lvl7pPr>
            <a:lvl8pPr marL="3195638" indent="4763" defTabSz="954088" eaLnBrk="0" fontAlgn="base" hangingPunct="0">
              <a:spcBef>
                <a:spcPct val="50000"/>
              </a:spcBef>
              <a:spcAft>
                <a:spcPct val="0"/>
              </a:spcAft>
              <a:defRPr sz="1000">
                <a:solidFill>
                  <a:srgbClr val="002395"/>
                </a:solidFill>
                <a:latin typeface="Arial" charset="0"/>
              </a:defRPr>
            </a:lvl8pPr>
            <a:lvl9pPr marL="3652838" indent="4763" defTabSz="954088" eaLnBrk="0" fontAlgn="base" hangingPunct="0">
              <a:spcBef>
                <a:spcPct val="50000"/>
              </a:spcBef>
              <a:spcAft>
                <a:spcPct val="0"/>
              </a:spcAft>
              <a:defRPr sz="1000">
                <a:solidFill>
                  <a:srgbClr val="002395"/>
                </a:solidFill>
                <a:latin typeface="Arial" charset="0"/>
              </a:defRPr>
            </a:lvl9pPr>
          </a:lstStyle>
          <a:p>
            <a:pPr eaLnBrk="1" hangingPunct="1"/>
            <a:fld id="{E7DA05EB-6F04-468C-8498-E476162B7744}" type="slidenum">
              <a:rPr lang="fr-FR" altLang="fr-FR" sz="1300">
                <a:solidFill>
                  <a:prstClr val="black"/>
                </a:solidFill>
                <a:latin typeface="Times New Roman" pitchFamily="18" charset="0"/>
              </a:rPr>
              <a:pPr eaLnBrk="1" hangingPunct="1"/>
              <a:t>55</a:t>
            </a:fld>
            <a:endParaRPr lang="fr-FR" altLang="fr-FR" sz="1300">
              <a:solidFill>
                <a:prstClr val="black"/>
              </a:solidFill>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3863" y="744538"/>
            <a:ext cx="5949950" cy="3722687"/>
          </a:xfrm>
        </p:spPr>
      </p:sp>
      <p:sp>
        <p:nvSpPr>
          <p:cNvPr id="3" name="Espace réservé des commentaires 2"/>
          <p:cNvSpPr>
            <a:spLocks noGrp="1"/>
          </p:cNvSpPr>
          <p:nvPr>
            <p:ph type="body" idx="1"/>
          </p:nvPr>
        </p:nvSpPr>
        <p:spPr/>
        <p:txBody>
          <a:bodyPr/>
          <a:lstStyle/>
          <a:p>
            <a:r>
              <a:rPr lang="fr-FR" dirty="0" smtClean="0"/>
              <a:t>Les Cités éducatives sont un dispositif né à partir d'initiatives menées sur le terrain par les élus locaux, les services de l'État et les associations. Elles visent à intensifier les prises en charges éducatives des enfants à partir de 3 ans et des jeunes jusqu’à 25 ans, avant, pendant, autour et après le cadre scolaire. Le label "Cité éducative" résulte de la </a:t>
            </a:r>
            <a:r>
              <a:rPr lang="fr-FR" dirty="0" err="1" smtClean="0"/>
              <a:t>co</a:t>
            </a:r>
            <a:r>
              <a:rPr lang="fr-FR" dirty="0" smtClean="0"/>
              <a:t>-construction de la feuille de route gouvernementale pour les quartiers prioritaires menée par le ministère de la Cohésion des territoires.</a:t>
            </a:r>
            <a:endParaRPr lang="fr-FR" dirty="0"/>
          </a:p>
        </p:txBody>
      </p:sp>
      <p:sp>
        <p:nvSpPr>
          <p:cNvPr id="4" name="Espace réservé du numéro de diapositive 3"/>
          <p:cNvSpPr>
            <a:spLocks noGrp="1"/>
          </p:cNvSpPr>
          <p:nvPr>
            <p:ph type="sldNum" sz="quarter" idx="10"/>
          </p:nvPr>
        </p:nvSpPr>
        <p:spPr/>
        <p:txBody>
          <a:bodyPr/>
          <a:lstStyle/>
          <a:p>
            <a:fld id="{B210EFB4-E9F7-4286-98F1-2E5045CD2213}" type="slidenum">
              <a:rPr lang="fr-FR" smtClean="0">
                <a:solidFill>
                  <a:prstClr val="black"/>
                </a:solidFill>
              </a:rPr>
              <a:pPr/>
              <a:t>9</a:t>
            </a:fld>
            <a:endParaRPr lang="fr-FR">
              <a:solidFill>
                <a:prstClr val="black"/>
              </a:solidFill>
            </a:endParaRPr>
          </a:p>
        </p:txBody>
      </p:sp>
    </p:spTree>
    <p:extLst>
      <p:ext uri="{BB962C8B-B14F-4D97-AF65-F5344CB8AC3E}">
        <p14:creationId xmlns:p14="http://schemas.microsoft.com/office/powerpoint/2010/main" val="628506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xfrm>
            <a:off x="423863" y="744538"/>
            <a:ext cx="5949950" cy="3722687"/>
          </a:xfrm>
          <a:ln/>
        </p:spPr>
      </p:sp>
      <p:sp>
        <p:nvSpPr>
          <p:cNvPr id="40963" name="Espace réservé des commentaires 2"/>
          <p:cNvSpPr>
            <a:spLocks noGrp="1"/>
          </p:cNvSpPr>
          <p:nvPr>
            <p:ph type="body" idx="1"/>
          </p:nvPr>
        </p:nvSpPr>
        <p:spPr>
          <a:noFill/>
        </p:spPr>
        <p:txBody>
          <a:bodyPr/>
          <a:lstStyle/>
          <a:p>
            <a:endParaRPr lang="fr-FR" altLang="fr-FR" smtClean="0">
              <a:latin typeface="Times New Roman" pitchFamily="18" charset="0"/>
            </a:endParaRPr>
          </a:p>
        </p:txBody>
      </p:sp>
      <p:sp>
        <p:nvSpPr>
          <p:cNvPr id="40964" name="Espace réservé du numéro de diapositive 3"/>
          <p:cNvSpPr>
            <a:spLocks noGrp="1"/>
          </p:cNvSpPr>
          <p:nvPr>
            <p:ph type="sldNum" sz="quarter" idx="5"/>
          </p:nvPr>
        </p:nvSpPr>
        <p:spPr>
          <a:noFill/>
        </p:spPr>
        <p:txBody>
          <a:bodyPr/>
          <a:lstStyle>
            <a:lvl1pPr defTabSz="954088" eaLnBrk="0" hangingPunct="0">
              <a:defRPr sz="1000">
                <a:solidFill>
                  <a:srgbClr val="002395"/>
                </a:solidFill>
                <a:latin typeface="Arial" charset="0"/>
              </a:defRPr>
            </a:lvl1pPr>
            <a:lvl2pPr defTabSz="954088" eaLnBrk="0" hangingPunct="0">
              <a:defRPr sz="1000">
                <a:solidFill>
                  <a:srgbClr val="002395"/>
                </a:solidFill>
                <a:latin typeface="Arial" charset="0"/>
              </a:defRPr>
            </a:lvl2pPr>
            <a:lvl3pPr defTabSz="954088" eaLnBrk="0" hangingPunct="0">
              <a:defRPr sz="1000">
                <a:solidFill>
                  <a:srgbClr val="002395"/>
                </a:solidFill>
                <a:latin typeface="Arial" charset="0"/>
              </a:defRPr>
            </a:lvl3pPr>
            <a:lvl4pPr defTabSz="954088" eaLnBrk="0" hangingPunct="0">
              <a:defRPr sz="1000">
                <a:solidFill>
                  <a:srgbClr val="002395"/>
                </a:solidFill>
                <a:latin typeface="Arial" charset="0"/>
              </a:defRPr>
            </a:lvl4pPr>
            <a:lvl5pPr defTabSz="954088" eaLnBrk="0" hangingPunct="0">
              <a:defRPr sz="1000">
                <a:solidFill>
                  <a:srgbClr val="002395"/>
                </a:solidFill>
                <a:latin typeface="Arial" charset="0"/>
              </a:defRPr>
            </a:lvl5pPr>
            <a:lvl6pPr marL="2281238" indent="4763" defTabSz="954088" eaLnBrk="0" fontAlgn="base" hangingPunct="0">
              <a:spcBef>
                <a:spcPct val="50000"/>
              </a:spcBef>
              <a:spcAft>
                <a:spcPct val="0"/>
              </a:spcAft>
              <a:defRPr sz="1000">
                <a:solidFill>
                  <a:srgbClr val="002395"/>
                </a:solidFill>
                <a:latin typeface="Arial" charset="0"/>
              </a:defRPr>
            </a:lvl6pPr>
            <a:lvl7pPr marL="2738438" indent="4763" defTabSz="954088" eaLnBrk="0" fontAlgn="base" hangingPunct="0">
              <a:spcBef>
                <a:spcPct val="50000"/>
              </a:spcBef>
              <a:spcAft>
                <a:spcPct val="0"/>
              </a:spcAft>
              <a:defRPr sz="1000">
                <a:solidFill>
                  <a:srgbClr val="002395"/>
                </a:solidFill>
                <a:latin typeface="Arial" charset="0"/>
              </a:defRPr>
            </a:lvl7pPr>
            <a:lvl8pPr marL="3195638" indent="4763" defTabSz="954088" eaLnBrk="0" fontAlgn="base" hangingPunct="0">
              <a:spcBef>
                <a:spcPct val="50000"/>
              </a:spcBef>
              <a:spcAft>
                <a:spcPct val="0"/>
              </a:spcAft>
              <a:defRPr sz="1000">
                <a:solidFill>
                  <a:srgbClr val="002395"/>
                </a:solidFill>
                <a:latin typeface="Arial" charset="0"/>
              </a:defRPr>
            </a:lvl8pPr>
            <a:lvl9pPr marL="3652838" indent="4763" defTabSz="954088" eaLnBrk="0" fontAlgn="base" hangingPunct="0">
              <a:spcBef>
                <a:spcPct val="50000"/>
              </a:spcBef>
              <a:spcAft>
                <a:spcPct val="0"/>
              </a:spcAft>
              <a:defRPr sz="1000">
                <a:solidFill>
                  <a:srgbClr val="002395"/>
                </a:solidFill>
                <a:latin typeface="Arial" charset="0"/>
              </a:defRPr>
            </a:lvl9pPr>
          </a:lstStyle>
          <a:p>
            <a:pPr eaLnBrk="1" hangingPunct="1"/>
            <a:fld id="{592FEC24-DB2C-436F-948A-CF63BBFB3F35}" type="slidenum">
              <a:rPr lang="fr-FR" altLang="fr-FR" sz="1300">
                <a:solidFill>
                  <a:prstClr val="black"/>
                </a:solidFill>
                <a:latin typeface="Times New Roman" pitchFamily="18" charset="0"/>
              </a:rPr>
              <a:pPr eaLnBrk="1" hangingPunct="1"/>
              <a:t>56</a:t>
            </a:fld>
            <a:endParaRPr lang="fr-FR" altLang="fr-FR" sz="1300">
              <a:solidFill>
                <a:prstClr val="black"/>
              </a:solidFill>
              <a:latin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a:xfrm>
            <a:off x="423863" y="744538"/>
            <a:ext cx="5949950" cy="3722687"/>
          </a:xfrm>
          <a:ln/>
        </p:spPr>
      </p:sp>
      <p:sp>
        <p:nvSpPr>
          <p:cNvPr id="41987" name="Espace réservé des commentaires 2"/>
          <p:cNvSpPr>
            <a:spLocks noGrp="1"/>
          </p:cNvSpPr>
          <p:nvPr>
            <p:ph type="body" idx="1"/>
          </p:nvPr>
        </p:nvSpPr>
        <p:spPr>
          <a:noFill/>
        </p:spPr>
        <p:txBody>
          <a:bodyPr/>
          <a:lstStyle/>
          <a:p>
            <a:endParaRPr lang="fr-FR" altLang="fr-FR" smtClean="0">
              <a:latin typeface="Times New Roman" pitchFamily="18" charset="0"/>
            </a:endParaRPr>
          </a:p>
        </p:txBody>
      </p:sp>
      <p:sp>
        <p:nvSpPr>
          <p:cNvPr id="41988" name="Espace réservé du numéro de diapositive 3"/>
          <p:cNvSpPr>
            <a:spLocks noGrp="1"/>
          </p:cNvSpPr>
          <p:nvPr>
            <p:ph type="sldNum" sz="quarter" idx="5"/>
          </p:nvPr>
        </p:nvSpPr>
        <p:spPr>
          <a:noFill/>
        </p:spPr>
        <p:txBody>
          <a:bodyPr/>
          <a:lstStyle>
            <a:lvl1pPr defTabSz="954088" eaLnBrk="0" hangingPunct="0">
              <a:defRPr sz="1000">
                <a:solidFill>
                  <a:srgbClr val="002395"/>
                </a:solidFill>
                <a:latin typeface="Arial" charset="0"/>
              </a:defRPr>
            </a:lvl1pPr>
            <a:lvl2pPr defTabSz="954088" eaLnBrk="0" hangingPunct="0">
              <a:defRPr sz="1000">
                <a:solidFill>
                  <a:srgbClr val="002395"/>
                </a:solidFill>
                <a:latin typeface="Arial" charset="0"/>
              </a:defRPr>
            </a:lvl2pPr>
            <a:lvl3pPr defTabSz="954088" eaLnBrk="0" hangingPunct="0">
              <a:defRPr sz="1000">
                <a:solidFill>
                  <a:srgbClr val="002395"/>
                </a:solidFill>
                <a:latin typeface="Arial" charset="0"/>
              </a:defRPr>
            </a:lvl3pPr>
            <a:lvl4pPr defTabSz="954088" eaLnBrk="0" hangingPunct="0">
              <a:defRPr sz="1000">
                <a:solidFill>
                  <a:srgbClr val="002395"/>
                </a:solidFill>
                <a:latin typeface="Arial" charset="0"/>
              </a:defRPr>
            </a:lvl4pPr>
            <a:lvl5pPr defTabSz="954088" eaLnBrk="0" hangingPunct="0">
              <a:defRPr sz="1000">
                <a:solidFill>
                  <a:srgbClr val="002395"/>
                </a:solidFill>
                <a:latin typeface="Arial" charset="0"/>
              </a:defRPr>
            </a:lvl5pPr>
            <a:lvl6pPr marL="2281238" indent="4763" defTabSz="954088" eaLnBrk="0" fontAlgn="base" hangingPunct="0">
              <a:spcBef>
                <a:spcPct val="50000"/>
              </a:spcBef>
              <a:spcAft>
                <a:spcPct val="0"/>
              </a:spcAft>
              <a:defRPr sz="1000">
                <a:solidFill>
                  <a:srgbClr val="002395"/>
                </a:solidFill>
                <a:latin typeface="Arial" charset="0"/>
              </a:defRPr>
            </a:lvl6pPr>
            <a:lvl7pPr marL="2738438" indent="4763" defTabSz="954088" eaLnBrk="0" fontAlgn="base" hangingPunct="0">
              <a:spcBef>
                <a:spcPct val="50000"/>
              </a:spcBef>
              <a:spcAft>
                <a:spcPct val="0"/>
              </a:spcAft>
              <a:defRPr sz="1000">
                <a:solidFill>
                  <a:srgbClr val="002395"/>
                </a:solidFill>
                <a:latin typeface="Arial" charset="0"/>
              </a:defRPr>
            </a:lvl7pPr>
            <a:lvl8pPr marL="3195638" indent="4763" defTabSz="954088" eaLnBrk="0" fontAlgn="base" hangingPunct="0">
              <a:spcBef>
                <a:spcPct val="50000"/>
              </a:spcBef>
              <a:spcAft>
                <a:spcPct val="0"/>
              </a:spcAft>
              <a:defRPr sz="1000">
                <a:solidFill>
                  <a:srgbClr val="002395"/>
                </a:solidFill>
                <a:latin typeface="Arial" charset="0"/>
              </a:defRPr>
            </a:lvl8pPr>
            <a:lvl9pPr marL="3652838" indent="4763" defTabSz="954088" eaLnBrk="0" fontAlgn="base" hangingPunct="0">
              <a:spcBef>
                <a:spcPct val="50000"/>
              </a:spcBef>
              <a:spcAft>
                <a:spcPct val="0"/>
              </a:spcAft>
              <a:defRPr sz="1000">
                <a:solidFill>
                  <a:srgbClr val="002395"/>
                </a:solidFill>
                <a:latin typeface="Arial" charset="0"/>
              </a:defRPr>
            </a:lvl9pPr>
          </a:lstStyle>
          <a:p>
            <a:pPr eaLnBrk="1" hangingPunct="1"/>
            <a:fld id="{B40432BD-43E9-441F-9001-C0C9FB24417E}" type="slidenum">
              <a:rPr lang="fr-FR" altLang="fr-FR" sz="1300">
                <a:solidFill>
                  <a:prstClr val="black"/>
                </a:solidFill>
                <a:latin typeface="Times New Roman" pitchFamily="18" charset="0"/>
              </a:rPr>
              <a:pPr eaLnBrk="1" hangingPunct="1"/>
              <a:t>57</a:t>
            </a:fld>
            <a:endParaRPr lang="fr-FR" altLang="fr-FR" sz="1300">
              <a:solidFill>
                <a:prstClr val="black"/>
              </a:solidFill>
              <a:latin typeface="Times New Roman"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e l'image des diapositives 1"/>
          <p:cNvSpPr>
            <a:spLocks noGrp="1" noRot="1" noChangeAspect="1" noTextEdit="1"/>
          </p:cNvSpPr>
          <p:nvPr>
            <p:ph type="sldImg"/>
          </p:nvPr>
        </p:nvSpPr>
        <p:spPr>
          <a:xfrm>
            <a:off x="423863" y="744538"/>
            <a:ext cx="5949950" cy="3722687"/>
          </a:xfrm>
          <a:ln/>
        </p:spPr>
      </p:sp>
      <p:sp>
        <p:nvSpPr>
          <p:cNvPr id="43011" name="Espace réservé des commentaires 2"/>
          <p:cNvSpPr>
            <a:spLocks noGrp="1"/>
          </p:cNvSpPr>
          <p:nvPr>
            <p:ph type="body" idx="1"/>
          </p:nvPr>
        </p:nvSpPr>
        <p:spPr>
          <a:noFill/>
        </p:spPr>
        <p:txBody>
          <a:bodyPr/>
          <a:lstStyle/>
          <a:p>
            <a:endParaRPr lang="fr-FR" altLang="fr-FR" smtClean="0">
              <a:latin typeface="Times New Roman" pitchFamily="18" charset="0"/>
            </a:endParaRPr>
          </a:p>
        </p:txBody>
      </p:sp>
      <p:sp>
        <p:nvSpPr>
          <p:cNvPr id="43012" name="Espace réservé du numéro de diapositive 3"/>
          <p:cNvSpPr>
            <a:spLocks noGrp="1"/>
          </p:cNvSpPr>
          <p:nvPr>
            <p:ph type="sldNum" sz="quarter" idx="5"/>
          </p:nvPr>
        </p:nvSpPr>
        <p:spPr>
          <a:noFill/>
        </p:spPr>
        <p:txBody>
          <a:bodyPr/>
          <a:lstStyle>
            <a:lvl1pPr defTabSz="954088" eaLnBrk="0" hangingPunct="0">
              <a:spcBef>
                <a:spcPct val="30000"/>
              </a:spcBef>
              <a:defRPr sz="1200">
                <a:solidFill>
                  <a:schemeClr val="tx1"/>
                </a:solidFill>
                <a:latin typeface="Times New Roman" pitchFamily="18" charset="0"/>
              </a:defRPr>
            </a:lvl1pPr>
            <a:lvl2pPr marL="742950" indent="-285750" defTabSz="954088" eaLnBrk="0" hangingPunct="0">
              <a:spcBef>
                <a:spcPct val="30000"/>
              </a:spcBef>
              <a:defRPr sz="1200">
                <a:solidFill>
                  <a:schemeClr val="tx1"/>
                </a:solidFill>
                <a:latin typeface="Times New Roman" pitchFamily="18" charset="0"/>
              </a:defRPr>
            </a:lvl2pPr>
            <a:lvl3pPr marL="1143000" indent="-228600" defTabSz="954088" eaLnBrk="0" hangingPunct="0">
              <a:spcBef>
                <a:spcPct val="30000"/>
              </a:spcBef>
              <a:defRPr sz="1200">
                <a:solidFill>
                  <a:schemeClr val="tx1"/>
                </a:solidFill>
                <a:latin typeface="Times New Roman" pitchFamily="18" charset="0"/>
              </a:defRPr>
            </a:lvl3pPr>
            <a:lvl4pPr marL="1600200" indent="-228600" defTabSz="954088" eaLnBrk="0" hangingPunct="0">
              <a:spcBef>
                <a:spcPct val="30000"/>
              </a:spcBef>
              <a:defRPr sz="1200">
                <a:solidFill>
                  <a:schemeClr val="tx1"/>
                </a:solidFill>
                <a:latin typeface="Times New Roman" pitchFamily="18" charset="0"/>
              </a:defRPr>
            </a:lvl4pPr>
            <a:lvl5pPr marL="2057400" indent="-228600" defTabSz="954088" eaLnBrk="0" hangingPunct="0">
              <a:spcBef>
                <a:spcPct val="30000"/>
              </a:spcBef>
              <a:defRPr sz="1200">
                <a:solidFill>
                  <a:schemeClr val="tx1"/>
                </a:solidFill>
                <a:latin typeface="Times New Roman" pitchFamily="18" charset="0"/>
              </a:defRPr>
            </a:lvl5pPr>
            <a:lvl6pPr marL="2514600" indent="-228600" defTabSz="954088" eaLnBrk="0" fontAlgn="base" hangingPunct="0">
              <a:spcBef>
                <a:spcPct val="30000"/>
              </a:spcBef>
              <a:spcAft>
                <a:spcPct val="0"/>
              </a:spcAft>
              <a:defRPr sz="1200">
                <a:solidFill>
                  <a:schemeClr val="tx1"/>
                </a:solidFill>
                <a:latin typeface="Times New Roman" pitchFamily="18" charset="0"/>
              </a:defRPr>
            </a:lvl6pPr>
            <a:lvl7pPr marL="2971800" indent="-228600" defTabSz="954088" eaLnBrk="0" fontAlgn="base" hangingPunct="0">
              <a:spcBef>
                <a:spcPct val="30000"/>
              </a:spcBef>
              <a:spcAft>
                <a:spcPct val="0"/>
              </a:spcAft>
              <a:defRPr sz="1200">
                <a:solidFill>
                  <a:schemeClr val="tx1"/>
                </a:solidFill>
                <a:latin typeface="Times New Roman" pitchFamily="18" charset="0"/>
              </a:defRPr>
            </a:lvl7pPr>
            <a:lvl8pPr marL="3429000" indent="-228600" defTabSz="954088" eaLnBrk="0" fontAlgn="base" hangingPunct="0">
              <a:spcBef>
                <a:spcPct val="30000"/>
              </a:spcBef>
              <a:spcAft>
                <a:spcPct val="0"/>
              </a:spcAft>
              <a:defRPr sz="1200">
                <a:solidFill>
                  <a:schemeClr val="tx1"/>
                </a:solidFill>
                <a:latin typeface="Times New Roman" pitchFamily="18" charset="0"/>
              </a:defRPr>
            </a:lvl8pPr>
            <a:lvl9pPr marL="3886200" indent="-228600" defTabSz="954088"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78B09EC0-CE98-4232-A40E-925186ABECBE}" type="slidenum">
              <a:rPr lang="fr-FR" altLang="fr-FR" sz="1300">
                <a:solidFill>
                  <a:srgbClr val="000000"/>
                </a:solidFill>
              </a:rPr>
              <a:pPr eaLnBrk="1" hangingPunct="1">
                <a:spcBef>
                  <a:spcPct val="0"/>
                </a:spcBef>
              </a:pPr>
              <a:t>58</a:t>
            </a:fld>
            <a:endParaRPr lang="fr-FR" altLang="fr-FR" sz="130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3863" y="744538"/>
            <a:ext cx="5949950" cy="3722687"/>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D126AFA-C424-4AB2-9A83-DC2C4D7B2BE9}" type="slidenum">
              <a:rPr lang="fr-FR" smtClean="0">
                <a:solidFill>
                  <a:prstClr val="black"/>
                </a:solidFill>
              </a:rPr>
              <a:pPr/>
              <a:t>11</a:t>
            </a:fld>
            <a:endParaRPr lang="fr-FR">
              <a:solidFill>
                <a:prstClr val="black"/>
              </a:solidFill>
            </a:endParaRPr>
          </a:p>
        </p:txBody>
      </p:sp>
    </p:spTree>
    <p:extLst>
      <p:ext uri="{BB962C8B-B14F-4D97-AF65-F5344CB8AC3E}">
        <p14:creationId xmlns:p14="http://schemas.microsoft.com/office/powerpoint/2010/main" val="1031005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3863" y="744538"/>
            <a:ext cx="5949950" cy="3722687"/>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035F7570-CE71-4F7C-8037-611181D8A849}" type="slidenum">
              <a:rPr lang="fr-FR" smtClean="0">
                <a:solidFill>
                  <a:prstClr val="black"/>
                </a:solidFill>
              </a:rPr>
              <a:pPr/>
              <a:t>12</a:t>
            </a:fld>
            <a:endParaRPr lang="fr-FR" dirty="0">
              <a:solidFill>
                <a:prstClr val="black"/>
              </a:solidFill>
            </a:endParaRPr>
          </a:p>
        </p:txBody>
      </p:sp>
      <p:sp>
        <p:nvSpPr>
          <p:cNvPr id="5" name="Espace réservé de l'en-tête 4"/>
          <p:cNvSpPr>
            <a:spLocks noGrp="1"/>
          </p:cNvSpPr>
          <p:nvPr>
            <p:ph type="hdr" sz="quarter" idx="11"/>
          </p:nvPr>
        </p:nvSpPr>
        <p:spPr/>
        <p:txBody>
          <a:bodyPr/>
          <a:lstStyle/>
          <a:p>
            <a:r>
              <a:rPr lang="fr-FR" dirty="0">
                <a:solidFill>
                  <a:prstClr val="black"/>
                </a:solidFill>
              </a:rPr>
              <a:t>Service Prévention Santé </a:t>
            </a:r>
          </a:p>
        </p:txBody>
      </p:sp>
      <p:sp>
        <p:nvSpPr>
          <p:cNvPr id="6" name="Espace réservé du pied de page 5"/>
          <p:cNvSpPr>
            <a:spLocks noGrp="1"/>
          </p:cNvSpPr>
          <p:nvPr>
            <p:ph type="ftr" sz="quarter" idx="12"/>
          </p:nvPr>
        </p:nvSpPr>
        <p:spPr/>
        <p:txBody>
          <a:bodyPr/>
          <a:lstStyle/>
          <a:p>
            <a:r>
              <a:rPr lang="fr-FR" dirty="0">
                <a:solidFill>
                  <a:prstClr val="black"/>
                </a:solidFill>
              </a:rPr>
              <a:t>Sartrouville Prévention Santé</a:t>
            </a:r>
          </a:p>
        </p:txBody>
      </p:sp>
    </p:spTree>
    <p:extLst>
      <p:ext uri="{BB962C8B-B14F-4D97-AF65-F5344CB8AC3E}">
        <p14:creationId xmlns:p14="http://schemas.microsoft.com/office/powerpoint/2010/main" val="2915300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17FB1F03-68E0-4ACB-8D5A-88F248ABEB8B}" type="slidenum">
              <a:rPr lang="fr-FR" altLang="fr-FR" smtClean="0">
                <a:solidFill>
                  <a:prstClr val="black"/>
                </a:solidFill>
              </a:rPr>
              <a:pPr>
                <a:defRPr/>
              </a:pPr>
              <a:t>13</a:t>
            </a:fld>
            <a:endParaRPr lang="fr-FR" altLang="fr-FR">
              <a:solidFill>
                <a:prstClr val="black"/>
              </a:solidFill>
            </a:endParaRPr>
          </a:p>
        </p:txBody>
      </p:sp>
      <p:sp>
        <p:nvSpPr>
          <p:cNvPr id="32771" name="Rectangle 2"/>
          <p:cNvSpPr>
            <a:spLocks noGrp="1" noRot="1" noChangeAspect="1" noChangeArrowheads="1" noTextEdit="1"/>
          </p:cNvSpPr>
          <p:nvPr>
            <p:ph type="sldImg"/>
          </p:nvPr>
        </p:nvSpPr>
        <p:spPr>
          <a:xfrm>
            <a:off x="423863" y="744538"/>
            <a:ext cx="5949950" cy="3722687"/>
          </a:xfrm>
          <a:ln/>
        </p:spPr>
      </p:sp>
      <p:sp>
        <p:nvSpPr>
          <p:cNvPr id="32772" name="Rectangle 3"/>
          <p:cNvSpPr>
            <a:spLocks noGrp="1" noChangeArrowheads="1"/>
          </p:cNvSpPr>
          <p:nvPr>
            <p:ph type="body" idx="1"/>
          </p:nvPr>
        </p:nvSpPr>
        <p:spPr>
          <a:noFill/>
        </p:spPr>
        <p:txBody>
          <a:bodyPr/>
          <a:lstStyle/>
          <a:p>
            <a:pPr algn="just" eaLnBrk="1" hangingPunct="1"/>
            <a:r>
              <a:rPr lang="fr-FR" altLang="fr-FR" dirty="0" smtClean="0"/>
              <a:t>Ville</a:t>
            </a:r>
            <a:r>
              <a:rPr lang="fr-FR" altLang="fr-FR" baseline="0" dirty="0" smtClean="0"/>
              <a:t> située au Nord-Est du département.</a:t>
            </a:r>
          </a:p>
          <a:p>
            <a:pPr algn="just" eaLnBrk="1" hangingPunct="1"/>
            <a:endParaRPr lang="fr-FR" altLang="fr-FR" baseline="0" dirty="0" smtClean="0"/>
          </a:p>
          <a:p>
            <a:pPr marL="0" marR="0" indent="0" algn="just" defTabSz="914400" rtl="0" eaLnBrk="1" fontAlgn="auto" latinLnBrk="0" hangingPunct="1">
              <a:lnSpc>
                <a:spcPct val="100000"/>
              </a:lnSpc>
              <a:spcBef>
                <a:spcPts val="0"/>
              </a:spcBef>
              <a:spcAft>
                <a:spcPts val="0"/>
              </a:spcAft>
              <a:buClrTx/>
              <a:buSzTx/>
              <a:buFontTx/>
              <a:buNone/>
              <a:tabLst/>
              <a:defRPr/>
            </a:pPr>
            <a:r>
              <a:rPr lang="fr-FR" altLang="fr-FR" baseline="0" dirty="0" smtClean="0"/>
              <a:t>Première commune de la CASGBS de par sa population</a:t>
            </a:r>
          </a:p>
          <a:p>
            <a:pPr algn="just" eaLnBrk="1" hangingPunct="1"/>
            <a:r>
              <a:rPr lang="fr-FR" altLang="fr-FR" baseline="0" dirty="0" smtClean="0"/>
              <a:t>(19 communes : </a:t>
            </a:r>
            <a:r>
              <a:rPr lang="fr-FR" dirty="0" smtClean="0"/>
              <a:t>Saint-Germain-en-Laye fusionnée avec </a:t>
            </a:r>
            <a:r>
              <a:rPr lang="fr-FR" dirty="0" err="1" smtClean="0"/>
              <a:t>Fourqueux</a:t>
            </a:r>
            <a:r>
              <a:rPr lang="fr-FR" dirty="0" smtClean="0"/>
              <a:t> depuis le 1er janvier 2019)</a:t>
            </a:r>
            <a:r>
              <a:rPr lang="fr-FR" altLang="fr-FR" baseline="0" dirty="0" smtClean="0"/>
              <a:t> </a:t>
            </a:r>
          </a:p>
          <a:p>
            <a:pPr algn="just" eaLnBrk="1" hangingPunct="1"/>
            <a:endParaRPr lang="fr-FR" altLang="fr-FR" baseline="0" dirty="0" smtClean="0"/>
          </a:p>
          <a:p>
            <a:pPr algn="just" eaLnBrk="1" hangingPunct="1"/>
            <a:r>
              <a:rPr lang="fr-FR" altLang="fr-FR" baseline="0" dirty="0" smtClean="0"/>
              <a:t>2 quartiers prioritaires (18% de la population)</a:t>
            </a:r>
          </a:p>
          <a:p>
            <a:pPr algn="just" eaLnBrk="1" hangingPunct="1"/>
            <a:endParaRPr lang="fr-FR" altLang="fr-FR" baseline="0" dirty="0" smtClean="0"/>
          </a:p>
          <a:p>
            <a:pPr algn="just" eaLnBrk="1" hangingPunct="1"/>
            <a:r>
              <a:rPr lang="fr-FR" altLang="fr-FR" baseline="0" dirty="0" smtClean="0"/>
              <a:t>1 quartier de veille active</a:t>
            </a:r>
            <a:endParaRPr lang="fr-FR" altLang="fr-FR" dirty="0"/>
          </a:p>
        </p:txBody>
      </p:sp>
    </p:spTree>
    <p:extLst>
      <p:ext uri="{BB962C8B-B14F-4D97-AF65-F5344CB8AC3E}">
        <p14:creationId xmlns:p14="http://schemas.microsoft.com/office/powerpoint/2010/main" val="3510146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pPr>
            <a:fld id="{20F8DCF2-3645-4CFD-874C-224A2BE59873}" type="slidenum">
              <a:rPr lang="fr-FR" altLang="fr-FR" sz="1400" smtClean="0"/>
              <a:pPr>
                <a:spcBef>
                  <a:spcPct val="0"/>
                </a:spcBef>
              </a:pPr>
              <a:t>14</a:t>
            </a:fld>
            <a:endParaRPr lang="fr-FR" altLang="fr-FR" sz="1400" dirty="0"/>
          </a:p>
        </p:txBody>
      </p:sp>
      <p:sp>
        <p:nvSpPr>
          <p:cNvPr id="14339" name="Rectangle 1"/>
          <p:cNvSpPr>
            <a:spLocks noGrp="1" noRot="1" noChangeAspect="1" noChangeArrowheads="1" noTextEdit="1"/>
          </p:cNvSpPr>
          <p:nvPr>
            <p:ph type="sldImg"/>
          </p:nvPr>
        </p:nvSpPr>
        <p:spPr>
          <a:xfrm>
            <a:off x="549275" y="811213"/>
            <a:ext cx="6394450" cy="40005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40" name="Rectangle 2"/>
          <p:cNvSpPr>
            <a:spLocks noGrp="1" noChangeArrowheads="1"/>
          </p:cNvSpPr>
          <p:nvPr>
            <p:ph type="body" idx="1"/>
          </p:nvPr>
        </p:nvSpPr>
        <p:spPr>
          <a:xfrm>
            <a:off x="749003" y="5067879"/>
            <a:ext cx="5995172" cy="4801730"/>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just"/>
            <a:r>
              <a:rPr lang="fr-FR" altLang="fr-FR" dirty="0" smtClean="0"/>
              <a:t>Les grandes</a:t>
            </a:r>
            <a:r>
              <a:rPr lang="fr-FR" altLang="fr-FR" baseline="0" dirty="0" smtClean="0"/>
              <a:t> lignes ayant jalonnées la construction et la mise en œuvre du CLS 2015-2017:</a:t>
            </a:r>
          </a:p>
          <a:p>
            <a:pPr algn="just"/>
            <a:endParaRPr lang="fr-FR" altLang="fr-FR" baseline="0" dirty="0" smtClean="0"/>
          </a:p>
          <a:p>
            <a:pPr algn="just"/>
            <a:r>
              <a:rPr lang="fr-FR" altLang="fr-FR" baseline="0" dirty="0" smtClean="0"/>
              <a:t>2013 : diagnostic local de santé partagé + élaboration concertée des préconisations</a:t>
            </a:r>
          </a:p>
          <a:p>
            <a:pPr algn="just"/>
            <a:endParaRPr lang="fr-FR" altLang="fr-FR" baseline="0" dirty="0" smtClean="0"/>
          </a:p>
          <a:p>
            <a:pPr algn="just"/>
            <a:r>
              <a:rPr lang="fr-FR" altLang="fr-FR" baseline="0" dirty="0" smtClean="0"/>
              <a:t>2015 : signature du CLS proprement dit</a:t>
            </a:r>
          </a:p>
          <a:p>
            <a:pPr algn="just"/>
            <a:endParaRPr lang="fr-FR" altLang="fr-FR" baseline="0" dirty="0" smtClean="0"/>
          </a:p>
          <a:p>
            <a:pPr algn="just"/>
            <a:r>
              <a:rPr lang="fr-FR" altLang="fr-FR" baseline="0" dirty="0" smtClean="0"/>
              <a:t>2016 : recrutement du </a:t>
            </a:r>
            <a:r>
              <a:rPr lang="fr-FR" altLang="fr-FR" baseline="0" dirty="0" err="1" smtClean="0"/>
              <a:t>Coordi</a:t>
            </a:r>
            <a:r>
              <a:rPr lang="fr-FR" altLang="fr-FR" baseline="0" dirty="0" smtClean="0"/>
              <a:t>.</a:t>
            </a:r>
          </a:p>
          <a:p>
            <a:pPr algn="just"/>
            <a:endParaRPr lang="fr-FR" altLang="fr-FR" baseline="0" dirty="0" smtClean="0"/>
          </a:p>
          <a:p>
            <a:pPr algn="just"/>
            <a:r>
              <a:rPr lang="fr-FR" altLang="fr-FR" baseline="0" dirty="0" smtClean="0"/>
              <a:t>2016 à 2018 : mise en œuvre (2 Copils+ recrutement d’une </a:t>
            </a:r>
            <a:r>
              <a:rPr lang="fr-FR" altLang="fr-FR" baseline="0" dirty="0" err="1" smtClean="0"/>
              <a:t>Coordi</a:t>
            </a:r>
            <a:r>
              <a:rPr lang="fr-FR" altLang="fr-FR" baseline="0" dirty="0" smtClean="0"/>
              <a:t>. CLSM)</a:t>
            </a:r>
          </a:p>
          <a:p>
            <a:pPr algn="just"/>
            <a:endParaRPr lang="fr-FR" altLang="fr-FR" baseline="0" dirty="0" smtClean="0"/>
          </a:p>
          <a:p>
            <a:pPr algn="just"/>
            <a:endParaRPr lang="fr-FR" altLang="fr-FR" baseline="0" dirty="0" smtClean="0"/>
          </a:p>
          <a:p>
            <a:pPr algn="just"/>
            <a:r>
              <a:rPr lang="fr-FR" altLang="fr-FR" baseline="0" dirty="0" smtClean="0"/>
              <a:t>NB: CLS= démarche contractuelle, partenariale et intersectorielle associant…</a:t>
            </a:r>
          </a:p>
          <a:p>
            <a:endParaRPr lang="fr-FR" altLang="fr-FR" dirty="0"/>
          </a:p>
        </p:txBody>
      </p:sp>
    </p:spTree>
    <p:extLst>
      <p:ext uri="{BB962C8B-B14F-4D97-AF65-F5344CB8AC3E}">
        <p14:creationId xmlns:p14="http://schemas.microsoft.com/office/powerpoint/2010/main" val="3196333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commentaires 2"/>
          <p:cNvSpPr>
            <a:spLocks noGrp="1"/>
          </p:cNvSpPr>
          <p:nvPr>
            <p:ph type="body" idx="1"/>
          </p:nvPr>
        </p:nvSpPr>
        <p:spPr/>
        <p:txBody>
          <a:bodyPr>
            <a:normAutofit/>
          </a:bodyPr>
          <a:lstStyle/>
          <a:p>
            <a:pPr lvl="0" algn="just">
              <a:lnSpc>
                <a:spcPct val="150000"/>
              </a:lnSpc>
              <a:buFont typeface="Arial" pitchFamily="34" charset="0"/>
              <a:buNone/>
            </a:pPr>
            <a:r>
              <a:rPr lang="fr-FR" dirty="0" smtClean="0"/>
              <a:t>Trois priorités (A.S)  déclinées</a:t>
            </a:r>
            <a:r>
              <a:rPr lang="fr-FR" baseline="0" dirty="0" smtClean="0"/>
              <a:t> en 7 objectifs spécifiques et 15 fiches actions </a:t>
            </a:r>
            <a:r>
              <a:rPr lang="fr-FR" dirty="0" smtClean="0"/>
              <a:t>ont été retenus pour le CLS afin de contribuer à la réduction des ISTS entre les différents quartiers de la ville</a:t>
            </a:r>
          </a:p>
          <a:p>
            <a:pPr lvl="0" algn="just">
              <a:lnSpc>
                <a:spcPct val="150000"/>
              </a:lnSpc>
              <a:buFont typeface="Arial" pitchFamily="34" charset="0"/>
              <a:buNone/>
            </a:pPr>
            <a:endParaRPr lang="fr-FR" baseline="0" dirty="0" smtClean="0"/>
          </a:p>
          <a:p>
            <a:pPr lvl="0" algn="just">
              <a:lnSpc>
                <a:spcPct val="150000"/>
              </a:lnSpc>
              <a:buFont typeface="Arial" pitchFamily="34" charset="0"/>
              <a:buNone/>
            </a:pPr>
            <a:endParaRPr lang="fr-FR" baseline="0" dirty="0" smtClean="0"/>
          </a:p>
          <a:p>
            <a:pPr lvl="0" algn="just">
              <a:lnSpc>
                <a:spcPct val="150000"/>
              </a:lnSpc>
              <a:buFont typeface="Arial" pitchFamily="34" charset="0"/>
              <a:buNone/>
            </a:pPr>
            <a:r>
              <a:rPr lang="fr-FR" baseline="0" dirty="0" smtClean="0"/>
              <a:t>Lecture : l’ensemble de ces actions prévues</a:t>
            </a:r>
            <a:endParaRPr lang="fr-FR" baseline="0" dirty="0"/>
          </a:p>
        </p:txBody>
      </p:sp>
      <p:sp>
        <p:nvSpPr>
          <p:cNvPr id="6" name="Espace réservé du numéro de diapositive 5"/>
          <p:cNvSpPr>
            <a:spLocks noGrp="1"/>
          </p:cNvSpPr>
          <p:nvPr>
            <p:ph type="sldNum" sz="quarter" idx="12"/>
          </p:nvPr>
        </p:nvSpPr>
        <p:spPr/>
        <p:txBody>
          <a:bodyPr/>
          <a:lstStyle/>
          <a:p>
            <a:fld id="{035F7570-CE71-4F7C-8037-611181D8A849}" type="slidenum">
              <a:rPr lang="fr-FR" smtClean="0">
                <a:solidFill>
                  <a:prstClr val="black"/>
                </a:solidFill>
              </a:rPr>
              <a:pPr/>
              <a:t>15</a:t>
            </a:fld>
            <a:endParaRPr lang="fr-FR" dirty="0">
              <a:solidFill>
                <a:prstClr val="black"/>
              </a:solidFill>
            </a:endParaRPr>
          </a:p>
        </p:txBody>
      </p:sp>
    </p:spTree>
    <p:extLst>
      <p:ext uri="{BB962C8B-B14F-4D97-AF65-F5344CB8AC3E}">
        <p14:creationId xmlns:p14="http://schemas.microsoft.com/office/powerpoint/2010/main" val="235968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23863" y="744538"/>
            <a:ext cx="5949950" cy="3722687"/>
          </a:xfrm>
        </p:spPr>
      </p:sp>
      <p:sp>
        <p:nvSpPr>
          <p:cNvPr id="3" name="Espace réservé des notes 2"/>
          <p:cNvSpPr>
            <a:spLocks noGrp="1"/>
          </p:cNvSpPr>
          <p:nvPr>
            <p:ph type="body" idx="1"/>
          </p:nvPr>
        </p:nvSpPr>
        <p:spPr/>
        <p:txBody>
          <a:bodyPr/>
          <a:lstStyle/>
          <a:p>
            <a:r>
              <a:rPr lang="fr-FR" dirty="0" smtClean="0"/>
              <a:t>Cette mise en œuvre</a:t>
            </a:r>
            <a:r>
              <a:rPr lang="fr-FR" baseline="0" dirty="0" smtClean="0"/>
              <a:t> nous aura permis de : </a:t>
            </a:r>
          </a:p>
          <a:p>
            <a:endParaRPr lang="fr-FR" baseline="0" dirty="0" smtClean="0"/>
          </a:p>
          <a:p>
            <a:r>
              <a:rPr lang="fr-FR" baseline="0" dirty="0" smtClean="0"/>
              <a:t>Lecture…</a:t>
            </a:r>
            <a:endParaRPr lang="fr-FR" dirty="0"/>
          </a:p>
        </p:txBody>
      </p:sp>
      <p:sp>
        <p:nvSpPr>
          <p:cNvPr id="4" name="Espace réservé de l'en-tête 3"/>
          <p:cNvSpPr>
            <a:spLocks noGrp="1"/>
          </p:cNvSpPr>
          <p:nvPr>
            <p:ph type="hdr" sz="quarter" idx="10"/>
          </p:nvPr>
        </p:nvSpPr>
        <p:spPr/>
        <p:txBody>
          <a:bodyPr/>
          <a:lstStyle/>
          <a:p>
            <a:r>
              <a:rPr lang="fr-FR" smtClean="0">
                <a:solidFill>
                  <a:prstClr val="black"/>
                </a:solidFill>
              </a:rPr>
              <a:t>Service Prévention Santé </a:t>
            </a:r>
            <a:endParaRPr lang="fr-FR">
              <a:solidFill>
                <a:prstClr val="black"/>
              </a:solidFill>
            </a:endParaRPr>
          </a:p>
        </p:txBody>
      </p:sp>
      <p:sp>
        <p:nvSpPr>
          <p:cNvPr id="5" name="Espace réservé du pied de page 4"/>
          <p:cNvSpPr>
            <a:spLocks noGrp="1"/>
          </p:cNvSpPr>
          <p:nvPr>
            <p:ph type="ftr" sz="quarter" idx="11"/>
          </p:nvPr>
        </p:nvSpPr>
        <p:spPr/>
        <p:txBody>
          <a:bodyPr/>
          <a:lstStyle/>
          <a:p>
            <a:r>
              <a:rPr lang="fr-FR" smtClean="0">
                <a:solidFill>
                  <a:prstClr val="black"/>
                </a:solidFill>
              </a:rPr>
              <a:t>Sartrouville Prévention Santé</a:t>
            </a:r>
            <a:endParaRPr lang="fr-FR">
              <a:solidFill>
                <a:prstClr val="black"/>
              </a:solidFill>
            </a:endParaRPr>
          </a:p>
        </p:txBody>
      </p:sp>
      <p:sp>
        <p:nvSpPr>
          <p:cNvPr id="6" name="Espace réservé du numéro de diapositive 5"/>
          <p:cNvSpPr>
            <a:spLocks noGrp="1"/>
          </p:cNvSpPr>
          <p:nvPr>
            <p:ph type="sldNum" sz="quarter" idx="12"/>
          </p:nvPr>
        </p:nvSpPr>
        <p:spPr/>
        <p:txBody>
          <a:bodyPr/>
          <a:lstStyle/>
          <a:p>
            <a:fld id="{035F7570-CE71-4F7C-8037-611181D8A849}" type="slidenum">
              <a:rPr lang="fr-FR" smtClean="0">
                <a:solidFill>
                  <a:prstClr val="black"/>
                </a:solidFill>
              </a:rPr>
              <a:pPr/>
              <a:t>16</a:t>
            </a:fld>
            <a:endParaRPr lang="fr-FR">
              <a:solidFill>
                <a:prstClr val="black"/>
              </a:solidFill>
            </a:endParaRPr>
          </a:p>
        </p:txBody>
      </p:sp>
    </p:spTree>
    <p:extLst>
      <p:ext uri="{BB962C8B-B14F-4D97-AF65-F5344CB8AC3E}">
        <p14:creationId xmlns:p14="http://schemas.microsoft.com/office/powerpoint/2010/main" val="4939661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Diapositive de titre">
    <p:spTree>
      <p:nvGrpSpPr>
        <p:cNvPr id="1" name=""/>
        <p:cNvGrpSpPr/>
        <p:nvPr/>
      </p:nvGrpSpPr>
      <p:grpSpPr>
        <a:xfrm>
          <a:off x="0" y="0"/>
          <a:ext cx="0" cy="0"/>
          <a:chOff x="0" y="0"/>
          <a:chExt cx="0" cy="0"/>
        </a:xfrm>
      </p:grpSpPr>
      <p:pic>
        <p:nvPicPr>
          <p:cNvPr id="4" name="Picture 7"/>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024189" y="2506"/>
            <a:ext cx="6119812" cy="110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ARSIF - Logo GI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8947" y="153988"/>
            <a:ext cx="2411413" cy="138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11"/>
          <p:cNvGrpSpPr>
            <a:grpSpLocks/>
          </p:cNvGrpSpPr>
          <p:nvPr userDrawn="1"/>
        </p:nvGrpSpPr>
        <p:grpSpPr bwMode="auto">
          <a:xfrm>
            <a:off x="8459806" y="5307027"/>
            <a:ext cx="485775" cy="242887"/>
            <a:chOff x="4876" y="3721"/>
            <a:chExt cx="346" cy="173"/>
          </a:xfrm>
        </p:grpSpPr>
        <p:sp>
          <p:nvSpPr>
            <p:cNvPr id="7" name="Oval 12"/>
            <p:cNvSpPr>
              <a:spLocks noChangeAspect="1" noChangeArrowheads="1"/>
            </p:cNvSpPr>
            <p:nvPr/>
          </p:nvSpPr>
          <p:spPr bwMode="auto">
            <a:xfrm>
              <a:off x="4876" y="3721"/>
              <a:ext cx="174" cy="173"/>
            </a:xfrm>
            <a:prstGeom prst="ellipse">
              <a:avLst/>
            </a:prstGeom>
            <a:solidFill>
              <a:srgbClr val="808080"/>
            </a:solidFill>
            <a:ln w="19050" algn="ctr">
              <a:noFill/>
              <a:round/>
              <a:headEnd/>
              <a:tailEnd/>
            </a:ln>
          </p:spPr>
          <p:txBody>
            <a:bodyPr anchor="ctr"/>
            <a:lstStyle/>
            <a:p>
              <a:pPr>
                <a:defRPr/>
              </a:pPr>
              <a:endParaRPr lang="fr-FR"/>
            </a:p>
          </p:txBody>
        </p:sp>
        <p:sp>
          <p:nvSpPr>
            <p:cNvPr id="8" name="AutoShape 13"/>
            <p:cNvSpPr>
              <a:spLocks noChangeAspect="1" noChangeArrowheads="1"/>
            </p:cNvSpPr>
            <p:nvPr/>
          </p:nvSpPr>
          <p:spPr bwMode="auto">
            <a:xfrm flipH="1">
              <a:off x="5125" y="3721"/>
              <a:ext cx="97" cy="173"/>
            </a:xfrm>
            <a:prstGeom prst="moon">
              <a:avLst>
                <a:gd name="adj" fmla="val 60463"/>
              </a:avLst>
            </a:prstGeom>
            <a:solidFill>
              <a:srgbClr val="808080"/>
            </a:solidFill>
            <a:ln w="3175" algn="ctr">
              <a:noFill/>
              <a:miter lim="800000"/>
              <a:headEnd/>
              <a:tailEnd/>
            </a:ln>
          </p:spPr>
          <p:txBody>
            <a:bodyPr anchor="ctr"/>
            <a:lstStyle/>
            <a:p>
              <a:pPr>
                <a:defRPr/>
              </a:pPr>
              <a:endParaRPr lang="fr-FR"/>
            </a:p>
          </p:txBody>
        </p:sp>
      </p:grpSp>
      <p:grpSp>
        <p:nvGrpSpPr>
          <p:cNvPr id="9" name="Group 15"/>
          <p:cNvGrpSpPr>
            <a:grpSpLocks/>
          </p:cNvGrpSpPr>
          <p:nvPr userDrawn="1"/>
        </p:nvGrpSpPr>
        <p:grpSpPr bwMode="auto">
          <a:xfrm>
            <a:off x="12" y="2570163"/>
            <a:ext cx="252413" cy="1765300"/>
            <a:chOff x="4876" y="3721"/>
            <a:chExt cx="180" cy="1254"/>
          </a:xfrm>
        </p:grpSpPr>
        <p:sp>
          <p:nvSpPr>
            <p:cNvPr id="10" name="Line 16"/>
            <p:cNvSpPr>
              <a:spLocks noChangeShapeType="1"/>
            </p:cNvSpPr>
            <p:nvPr/>
          </p:nvSpPr>
          <p:spPr bwMode="auto">
            <a:xfrm>
              <a:off x="4876" y="3721"/>
              <a:ext cx="180" cy="0"/>
            </a:xfrm>
            <a:prstGeom prst="line">
              <a:avLst/>
            </a:prstGeom>
            <a:noFill/>
            <a:ln w="28575">
              <a:solidFill>
                <a:srgbClr val="808080"/>
              </a:solidFill>
              <a:round/>
              <a:headEnd/>
              <a:tailEnd/>
            </a:ln>
          </p:spPr>
          <p:txBody>
            <a:bodyPr/>
            <a:lstStyle/>
            <a:p>
              <a:pPr>
                <a:defRPr/>
              </a:pPr>
              <a:endParaRPr lang="fr-FR"/>
            </a:p>
          </p:txBody>
        </p:sp>
        <p:sp>
          <p:nvSpPr>
            <p:cNvPr id="11" name="Line 17"/>
            <p:cNvSpPr>
              <a:spLocks noChangeShapeType="1"/>
            </p:cNvSpPr>
            <p:nvPr/>
          </p:nvSpPr>
          <p:spPr bwMode="auto">
            <a:xfrm>
              <a:off x="4876" y="4104"/>
              <a:ext cx="180" cy="0"/>
            </a:xfrm>
            <a:prstGeom prst="line">
              <a:avLst/>
            </a:prstGeom>
            <a:noFill/>
            <a:ln w="28575">
              <a:solidFill>
                <a:srgbClr val="808080"/>
              </a:solidFill>
              <a:round/>
              <a:headEnd/>
              <a:tailEnd/>
            </a:ln>
          </p:spPr>
          <p:txBody>
            <a:bodyPr/>
            <a:lstStyle/>
            <a:p>
              <a:pPr>
                <a:defRPr/>
              </a:pPr>
              <a:endParaRPr lang="fr-FR"/>
            </a:p>
          </p:txBody>
        </p:sp>
        <p:sp>
          <p:nvSpPr>
            <p:cNvPr id="12" name="Line 18"/>
            <p:cNvSpPr>
              <a:spLocks noChangeShapeType="1"/>
            </p:cNvSpPr>
            <p:nvPr/>
          </p:nvSpPr>
          <p:spPr bwMode="auto">
            <a:xfrm>
              <a:off x="4876" y="4196"/>
              <a:ext cx="180" cy="0"/>
            </a:xfrm>
            <a:prstGeom prst="line">
              <a:avLst/>
            </a:prstGeom>
            <a:noFill/>
            <a:ln w="28575">
              <a:solidFill>
                <a:srgbClr val="808080"/>
              </a:solidFill>
              <a:round/>
              <a:headEnd/>
              <a:tailEnd/>
            </a:ln>
          </p:spPr>
          <p:txBody>
            <a:bodyPr/>
            <a:lstStyle/>
            <a:p>
              <a:pPr>
                <a:defRPr/>
              </a:pPr>
              <a:endParaRPr lang="fr-FR"/>
            </a:p>
          </p:txBody>
        </p:sp>
        <p:sp>
          <p:nvSpPr>
            <p:cNvPr id="13" name="Line 19"/>
            <p:cNvSpPr>
              <a:spLocks noChangeShapeType="1"/>
            </p:cNvSpPr>
            <p:nvPr/>
          </p:nvSpPr>
          <p:spPr bwMode="auto">
            <a:xfrm>
              <a:off x="4876" y="4354"/>
              <a:ext cx="180" cy="0"/>
            </a:xfrm>
            <a:prstGeom prst="line">
              <a:avLst/>
            </a:prstGeom>
            <a:noFill/>
            <a:ln w="28575">
              <a:solidFill>
                <a:srgbClr val="808080"/>
              </a:solidFill>
              <a:round/>
              <a:headEnd/>
              <a:tailEnd/>
            </a:ln>
          </p:spPr>
          <p:txBody>
            <a:bodyPr/>
            <a:lstStyle/>
            <a:p>
              <a:pPr>
                <a:defRPr/>
              </a:pPr>
              <a:endParaRPr lang="fr-FR"/>
            </a:p>
          </p:txBody>
        </p:sp>
        <p:sp>
          <p:nvSpPr>
            <p:cNvPr id="14" name="Line 20"/>
            <p:cNvSpPr>
              <a:spLocks noChangeShapeType="1"/>
            </p:cNvSpPr>
            <p:nvPr/>
          </p:nvSpPr>
          <p:spPr bwMode="auto">
            <a:xfrm>
              <a:off x="4876" y="4442"/>
              <a:ext cx="180" cy="0"/>
            </a:xfrm>
            <a:prstGeom prst="line">
              <a:avLst/>
            </a:prstGeom>
            <a:noFill/>
            <a:ln w="28575">
              <a:solidFill>
                <a:srgbClr val="808080"/>
              </a:solidFill>
              <a:round/>
              <a:headEnd/>
              <a:tailEnd/>
            </a:ln>
          </p:spPr>
          <p:txBody>
            <a:bodyPr/>
            <a:lstStyle/>
            <a:p>
              <a:pPr>
                <a:defRPr/>
              </a:pPr>
              <a:endParaRPr lang="fr-FR"/>
            </a:p>
          </p:txBody>
        </p:sp>
        <p:sp>
          <p:nvSpPr>
            <p:cNvPr id="15" name="Line 21"/>
            <p:cNvSpPr>
              <a:spLocks noChangeShapeType="1"/>
            </p:cNvSpPr>
            <p:nvPr/>
          </p:nvSpPr>
          <p:spPr bwMode="auto">
            <a:xfrm>
              <a:off x="4876" y="4595"/>
              <a:ext cx="180" cy="0"/>
            </a:xfrm>
            <a:prstGeom prst="line">
              <a:avLst/>
            </a:prstGeom>
            <a:noFill/>
            <a:ln w="28575">
              <a:solidFill>
                <a:srgbClr val="808080"/>
              </a:solidFill>
              <a:round/>
              <a:headEnd/>
              <a:tailEnd/>
            </a:ln>
          </p:spPr>
          <p:txBody>
            <a:bodyPr/>
            <a:lstStyle/>
            <a:p>
              <a:pPr>
                <a:defRPr/>
              </a:pPr>
              <a:endParaRPr lang="fr-FR"/>
            </a:p>
          </p:txBody>
        </p:sp>
        <p:sp>
          <p:nvSpPr>
            <p:cNvPr id="16" name="Line 22"/>
            <p:cNvSpPr>
              <a:spLocks noChangeShapeType="1"/>
            </p:cNvSpPr>
            <p:nvPr/>
          </p:nvSpPr>
          <p:spPr bwMode="auto">
            <a:xfrm>
              <a:off x="4876" y="4685"/>
              <a:ext cx="180" cy="0"/>
            </a:xfrm>
            <a:prstGeom prst="line">
              <a:avLst/>
            </a:prstGeom>
            <a:noFill/>
            <a:ln w="28575">
              <a:solidFill>
                <a:srgbClr val="808080"/>
              </a:solidFill>
              <a:round/>
              <a:headEnd/>
              <a:tailEnd/>
            </a:ln>
          </p:spPr>
          <p:txBody>
            <a:bodyPr/>
            <a:lstStyle/>
            <a:p>
              <a:pPr>
                <a:defRPr/>
              </a:pPr>
              <a:endParaRPr lang="fr-FR"/>
            </a:p>
          </p:txBody>
        </p:sp>
        <p:sp>
          <p:nvSpPr>
            <p:cNvPr id="17" name="Line 23"/>
            <p:cNvSpPr>
              <a:spLocks noChangeShapeType="1"/>
            </p:cNvSpPr>
            <p:nvPr/>
          </p:nvSpPr>
          <p:spPr bwMode="auto">
            <a:xfrm>
              <a:off x="4876" y="4833"/>
              <a:ext cx="180" cy="0"/>
            </a:xfrm>
            <a:prstGeom prst="line">
              <a:avLst/>
            </a:prstGeom>
            <a:noFill/>
            <a:ln w="28575">
              <a:solidFill>
                <a:srgbClr val="808080"/>
              </a:solidFill>
              <a:round/>
              <a:headEnd/>
              <a:tailEnd/>
            </a:ln>
          </p:spPr>
          <p:txBody>
            <a:bodyPr/>
            <a:lstStyle/>
            <a:p>
              <a:pPr>
                <a:defRPr/>
              </a:pPr>
              <a:endParaRPr lang="fr-FR"/>
            </a:p>
          </p:txBody>
        </p:sp>
        <p:sp>
          <p:nvSpPr>
            <p:cNvPr id="18" name="Line 24"/>
            <p:cNvSpPr>
              <a:spLocks noChangeShapeType="1"/>
            </p:cNvSpPr>
            <p:nvPr/>
          </p:nvSpPr>
          <p:spPr bwMode="auto">
            <a:xfrm>
              <a:off x="4876" y="4975"/>
              <a:ext cx="180" cy="0"/>
            </a:xfrm>
            <a:prstGeom prst="line">
              <a:avLst/>
            </a:prstGeom>
            <a:noFill/>
            <a:ln w="28575">
              <a:solidFill>
                <a:srgbClr val="808080"/>
              </a:solidFill>
              <a:round/>
              <a:headEnd/>
              <a:tailEnd/>
            </a:ln>
          </p:spPr>
          <p:txBody>
            <a:bodyPr/>
            <a:lstStyle/>
            <a:p>
              <a:pPr>
                <a:defRPr/>
              </a:pPr>
              <a:endParaRPr lang="fr-FR"/>
            </a:p>
          </p:txBody>
        </p:sp>
      </p:grpSp>
      <p:sp>
        <p:nvSpPr>
          <p:cNvPr id="64515" name="Espace réservé du titre 1"/>
          <p:cNvSpPr>
            <a:spLocks noGrp="1"/>
          </p:cNvSpPr>
          <p:nvPr>
            <p:ph type="ctrTitle"/>
          </p:nvPr>
        </p:nvSpPr>
        <p:spPr>
          <a:xfrm>
            <a:off x="3024202" y="1776413"/>
            <a:ext cx="5868987" cy="1225550"/>
          </a:xfrm>
        </p:spPr>
        <p:txBody>
          <a:bodyPr anchor="b"/>
          <a:lstStyle>
            <a:lvl1pPr>
              <a:defRPr smtClean="0">
                <a:solidFill>
                  <a:srgbClr val="034EA2"/>
                </a:solidFill>
              </a:defRPr>
            </a:lvl1pPr>
          </a:lstStyle>
          <a:p>
            <a:r>
              <a:rPr lang="fr-FR" smtClean="0"/>
              <a:t>Modifiez le style du titre</a:t>
            </a:r>
            <a:endParaRPr lang="fr-FR" dirty="0" smtClean="0"/>
          </a:p>
        </p:txBody>
      </p:sp>
      <p:sp>
        <p:nvSpPr>
          <p:cNvPr id="154628" name="Espace réservé du texte 2"/>
          <p:cNvSpPr>
            <a:spLocks noGrp="1"/>
          </p:cNvSpPr>
          <p:nvPr>
            <p:ph type="body" idx="1"/>
          </p:nvPr>
        </p:nvSpPr>
        <p:spPr>
          <a:xfrm>
            <a:off x="3024202" y="3001963"/>
            <a:ext cx="5868987" cy="1462087"/>
          </a:xfrm>
        </p:spPr>
        <p:txBody>
          <a:bodyPr/>
          <a:lstStyle>
            <a:lvl1pPr marL="0" indent="0">
              <a:defRPr sz="3200" smtClean="0">
                <a:solidFill>
                  <a:srgbClr val="8DC63F"/>
                </a:solidFill>
                <a:effectLst/>
              </a:defRPr>
            </a:lvl1pPr>
          </a:lstStyle>
          <a:p>
            <a:pPr lvl="0"/>
            <a:r>
              <a:rPr lang="fr-FR" smtClean="0"/>
              <a:t>Modifiez les styles du texte du masque</a:t>
            </a:r>
          </a:p>
        </p:txBody>
      </p:sp>
    </p:spTree>
    <p:extLst>
      <p:ext uri="{BB962C8B-B14F-4D97-AF65-F5344CB8AC3E}">
        <p14:creationId xmlns:p14="http://schemas.microsoft.com/office/powerpoint/2010/main" val="2267411200"/>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p:nvSpPr>
        <p:spPr bwMode="auto">
          <a:xfrm>
            <a:off x="0" y="0"/>
            <a:ext cx="9144000" cy="2423607"/>
          </a:xfrm>
          <a:prstGeom prst="rect">
            <a:avLst/>
          </a:prstGeom>
          <a:solidFill>
            <a:srgbClr val="0C419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9004" tIns="39497" rIns="79004" bIns="39497" anchor="ctr"/>
          <a:lstStyle>
            <a:lvl1pPr eaLnBrk="0" hangingPunct="0">
              <a:defRPr sz="1200">
                <a:solidFill>
                  <a:schemeClr val="accent2"/>
                </a:solidFill>
                <a:latin typeface="Arial" pitchFamily="34" charset="0"/>
                <a:sym typeface="Wingdings 3" pitchFamily="18" charset="2"/>
              </a:defRPr>
            </a:lvl1pPr>
            <a:lvl2pPr marL="742950" indent="-285750" eaLnBrk="0" hangingPunct="0">
              <a:defRPr sz="1200">
                <a:solidFill>
                  <a:schemeClr val="accent2"/>
                </a:solidFill>
                <a:latin typeface="Arial" pitchFamily="34" charset="0"/>
                <a:sym typeface="Wingdings 3" pitchFamily="18" charset="2"/>
              </a:defRPr>
            </a:lvl2pPr>
            <a:lvl3pPr marL="1143000" indent="-228600" eaLnBrk="0" hangingPunct="0">
              <a:defRPr sz="1200">
                <a:solidFill>
                  <a:schemeClr val="accent2"/>
                </a:solidFill>
                <a:latin typeface="Arial" pitchFamily="34" charset="0"/>
                <a:sym typeface="Wingdings 3" pitchFamily="18" charset="2"/>
              </a:defRPr>
            </a:lvl3pPr>
            <a:lvl4pPr marL="1600200" indent="-228600" eaLnBrk="0" hangingPunct="0">
              <a:defRPr sz="1200">
                <a:solidFill>
                  <a:schemeClr val="accent2"/>
                </a:solidFill>
                <a:latin typeface="Arial" pitchFamily="34" charset="0"/>
                <a:sym typeface="Wingdings 3" pitchFamily="18" charset="2"/>
              </a:defRPr>
            </a:lvl4pPr>
            <a:lvl5pPr marL="2057400" indent="-228600" eaLnBrk="0" hangingPunct="0">
              <a:defRPr sz="1200">
                <a:solidFill>
                  <a:schemeClr val="accent2"/>
                </a:solidFill>
                <a:latin typeface="Arial" pitchFamily="34" charset="0"/>
                <a:sym typeface="Wingdings 3" pitchFamily="18" charset="2"/>
              </a:defRPr>
            </a:lvl5pPr>
            <a:lvl6pPr marL="2514600" indent="-228600" eaLnBrk="0" fontAlgn="base" hangingPunct="0">
              <a:spcBef>
                <a:spcPct val="20000"/>
              </a:spcBef>
              <a:spcAft>
                <a:spcPct val="0"/>
              </a:spcAft>
              <a:defRPr sz="1200">
                <a:solidFill>
                  <a:schemeClr val="accent2"/>
                </a:solidFill>
                <a:latin typeface="Arial" pitchFamily="34" charset="0"/>
                <a:sym typeface="Wingdings 3" pitchFamily="18" charset="2"/>
              </a:defRPr>
            </a:lvl6pPr>
            <a:lvl7pPr marL="2971800" indent="-228600" eaLnBrk="0" fontAlgn="base" hangingPunct="0">
              <a:spcBef>
                <a:spcPct val="20000"/>
              </a:spcBef>
              <a:spcAft>
                <a:spcPct val="0"/>
              </a:spcAft>
              <a:defRPr sz="1200">
                <a:solidFill>
                  <a:schemeClr val="accent2"/>
                </a:solidFill>
                <a:latin typeface="Arial" pitchFamily="34" charset="0"/>
                <a:sym typeface="Wingdings 3" pitchFamily="18" charset="2"/>
              </a:defRPr>
            </a:lvl7pPr>
            <a:lvl8pPr marL="3429000" indent="-228600" eaLnBrk="0" fontAlgn="base" hangingPunct="0">
              <a:spcBef>
                <a:spcPct val="20000"/>
              </a:spcBef>
              <a:spcAft>
                <a:spcPct val="0"/>
              </a:spcAft>
              <a:defRPr sz="1200">
                <a:solidFill>
                  <a:schemeClr val="accent2"/>
                </a:solidFill>
                <a:latin typeface="Arial" pitchFamily="34" charset="0"/>
                <a:sym typeface="Wingdings 3" pitchFamily="18" charset="2"/>
              </a:defRPr>
            </a:lvl8pPr>
            <a:lvl9pPr marL="3886200" indent="-228600" eaLnBrk="0" fontAlgn="base" hangingPunct="0">
              <a:spcBef>
                <a:spcPct val="20000"/>
              </a:spcBef>
              <a:spcAft>
                <a:spcPct val="0"/>
              </a:spcAft>
              <a:defRPr sz="1200">
                <a:solidFill>
                  <a:schemeClr val="accent2"/>
                </a:solidFill>
                <a:latin typeface="Arial" pitchFamily="34" charset="0"/>
                <a:sym typeface="Wingdings 3" pitchFamily="18" charset="2"/>
              </a:defRPr>
            </a:lvl9pPr>
          </a:lstStyle>
          <a:p>
            <a:pPr algn="ctr">
              <a:defRPr/>
            </a:pPr>
            <a:endParaRPr lang="fr-FR" altLang="fr-FR" b="1" smtClean="0">
              <a:solidFill>
                <a:srgbClr val="0C419A"/>
              </a:solidFill>
              <a:cs typeface="+mn-cs"/>
            </a:endParaRPr>
          </a:p>
        </p:txBody>
      </p:sp>
      <p:pic>
        <p:nvPicPr>
          <p:cNvPr id="5" name="Picture 9" descr="vague_filetsVerts"/>
          <p:cNvPicPr>
            <a:picLocks noChangeAspect="1" noChangeArrowheads="1"/>
          </p:cNvPicPr>
          <p:nvPr/>
        </p:nvPicPr>
        <p:blipFill>
          <a:blip r:embed="rId2">
            <a:extLst>
              <a:ext uri="{28A0092B-C50C-407E-A947-70E740481C1C}">
                <a14:useLocalDpi xmlns:a14="http://schemas.microsoft.com/office/drawing/2010/main" val="0"/>
              </a:ext>
            </a:extLst>
          </a:blip>
          <a:srcRect l="27335" r="5833"/>
          <a:stretch>
            <a:fillRect/>
          </a:stretch>
        </p:blipFill>
        <p:spPr bwMode="auto">
          <a:xfrm>
            <a:off x="0" y="2039762"/>
            <a:ext cx="9144000" cy="906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0" descr="logo_Diaporam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92938" y="2096664"/>
            <a:ext cx="1695450" cy="767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Rectangle 3"/>
          <p:cNvSpPr>
            <a:spLocks noGrp="1" noChangeArrowheads="1"/>
          </p:cNvSpPr>
          <p:nvPr>
            <p:ph type="ctrTitle"/>
          </p:nvPr>
        </p:nvSpPr>
        <p:spPr>
          <a:xfrm>
            <a:off x="0" y="463344"/>
            <a:ext cx="9144000" cy="1225495"/>
          </a:xfrm>
        </p:spPr>
        <p:txBody>
          <a:bodyPr/>
          <a:lstStyle>
            <a:lvl1pPr>
              <a:defRPr>
                <a:solidFill>
                  <a:schemeClr val="bg1"/>
                </a:solidFill>
              </a:defRPr>
            </a:lvl1pPr>
          </a:lstStyle>
          <a:p>
            <a:pPr lvl="0"/>
            <a:r>
              <a:rPr lang="fr-FR" noProof="0" smtClean="0"/>
              <a:t>Modifiez le style du titre</a:t>
            </a:r>
          </a:p>
        </p:txBody>
      </p:sp>
      <p:sp>
        <p:nvSpPr>
          <p:cNvPr id="43012" name="Rectangle 4"/>
          <p:cNvSpPr>
            <a:spLocks noGrp="1" noChangeArrowheads="1"/>
          </p:cNvSpPr>
          <p:nvPr>
            <p:ph type="subTitle" idx="1"/>
          </p:nvPr>
        </p:nvSpPr>
        <p:spPr>
          <a:xfrm>
            <a:off x="0" y="3185644"/>
            <a:ext cx="9144000" cy="1460752"/>
          </a:xfrm>
        </p:spPr>
        <p:txBody>
          <a:bodyPr/>
          <a:lstStyle>
            <a:lvl1pPr marL="0" indent="0">
              <a:buFont typeface="Wingdings" pitchFamily="2" charset="2"/>
              <a:buNone/>
              <a:defRPr/>
            </a:lvl1pPr>
          </a:lstStyle>
          <a:p>
            <a:pPr lvl="0"/>
            <a:r>
              <a:rPr lang="fr-FR" noProof="0" smtClean="0"/>
              <a:t>Modifiez le style des sous-titres du masque</a:t>
            </a:r>
          </a:p>
        </p:txBody>
      </p:sp>
    </p:spTree>
    <p:extLst>
      <p:ext uri="{BB962C8B-B14F-4D97-AF65-F5344CB8AC3E}">
        <p14:creationId xmlns:p14="http://schemas.microsoft.com/office/powerpoint/2010/main" val="3188194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masque 1">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dirty="0"/>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Rectangle 3"/>
          <p:cNvSpPr>
            <a:spLocks noGrp="1" noChangeArrowheads="1"/>
          </p:cNvSpPr>
          <p:nvPr>
            <p:ph type="sldNum" sz="quarter" idx="10"/>
          </p:nvPr>
        </p:nvSpPr>
        <p:spPr>
          <a:xfrm>
            <a:off x="8639194" y="5538158"/>
            <a:ext cx="504825" cy="180017"/>
          </a:xfrm>
        </p:spPr>
        <p:txBody>
          <a:bodyPr/>
          <a:lstStyle>
            <a:lvl1pPr algn="l" eaLnBrk="1" hangingPunct="1">
              <a:spcBef>
                <a:spcPct val="20000"/>
              </a:spcBef>
              <a:defRPr sz="1200" b="0">
                <a:solidFill>
                  <a:srgbClr val="4993D7"/>
                </a:solidFill>
                <a:latin typeface="Arial" charset="0"/>
              </a:defRPr>
            </a:lvl1pPr>
          </a:lstStyle>
          <a:p>
            <a:pPr>
              <a:defRPr/>
            </a:pPr>
            <a:fld id="{C3836CD6-8EF6-433F-91A2-C23AF0A81EF0}" type="slidenum">
              <a:rPr lang="fr-FR"/>
              <a:pPr>
                <a:defRPr/>
              </a:pPr>
              <a:t>‹N°›</a:t>
            </a:fld>
            <a:endParaRPr lang="fr-FR"/>
          </a:p>
        </p:txBody>
      </p:sp>
    </p:spTree>
    <p:extLst>
      <p:ext uri="{BB962C8B-B14F-4D97-AF65-F5344CB8AC3E}">
        <p14:creationId xmlns:p14="http://schemas.microsoft.com/office/powerpoint/2010/main" val="3150097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505" y="3674206"/>
            <a:ext cx="7772332" cy="1135473"/>
          </a:xfrm>
        </p:spPr>
        <p:txBody>
          <a:bodyPr anchor="t"/>
          <a:lstStyle>
            <a:lvl1pPr algn="l">
              <a:defRPr sz="35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505" y="2423386"/>
            <a:ext cx="7772332" cy="1250701"/>
          </a:xfrm>
        </p:spPr>
        <p:txBody>
          <a:bodyPr anchor="b"/>
          <a:lstStyle>
            <a:lvl1pPr marL="0" indent="0">
              <a:buNone/>
              <a:defRPr sz="1800"/>
            </a:lvl1pPr>
            <a:lvl2pPr marL="394981" indent="0">
              <a:buNone/>
              <a:defRPr sz="1500"/>
            </a:lvl2pPr>
            <a:lvl3pPr marL="789987" indent="0">
              <a:buNone/>
              <a:defRPr sz="1400"/>
            </a:lvl3pPr>
            <a:lvl4pPr marL="1184975" indent="0">
              <a:buNone/>
              <a:defRPr sz="1200"/>
            </a:lvl4pPr>
            <a:lvl5pPr marL="1579972" indent="0">
              <a:buNone/>
              <a:defRPr sz="1200"/>
            </a:lvl5pPr>
            <a:lvl6pPr marL="1974961" indent="0">
              <a:buNone/>
              <a:defRPr sz="1200"/>
            </a:lvl6pPr>
            <a:lvl7pPr marL="2369964" indent="0">
              <a:buNone/>
              <a:defRPr sz="1200"/>
            </a:lvl7pPr>
            <a:lvl8pPr marL="2764945" indent="0">
              <a:buNone/>
              <a:defRPr sz="1200"/>
            </a:lvl8pPr>
            <a:lvl9pPr marL="3159949" indent="0">
              <a:buNone/>
              <a:defRPr sz="1200"/>
            </a:lvl9pPr>
          </a:lstStyle>
          <a:p>
            <a:pPr lvl="0"/>
            <a:r>
              <a:rPr lang="fr-FR" smtClean="0"/>
              <a:t>Modifiez les styles du texte du masque</a:t>
            </a:r>
          </a:p>
        </p:txBody>
      </p:sp>
    </p:spTree>
    <p:extLst>
      <p:ext uri="{BB962C8B-B14F-4D97-AF65-F5344CB8AC3E}">
        <p14:creationId xmlns:p14="http://schemas.microsoft.com/office/powerpoint/2010/main" val="1830218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Rectangle 6"/>
          <p:cNvSpPr txBox="1">
            <a:spLocks noChangeArrowheads="1"/>
          </p:cNvSpPr>
          <p:nvPr userDrawn="1"/>
        </p:nvSpPr>
        <p:spPr>
          <a:xfrm>
            <a:off x="8628082" y="5475949"/>
            <a:ext cx="504825" cy="180017"/>
          </a:xfrm>
          <a:prstGeom prst="rect">
            <a:avLst/>
          </a:prstGeom>
        </p:spPr>
        <p:txBody>
          <a:bodyPr lIns="91358" tIns="45678" rIns="91358" bIns="45678"/>
          <a:lstStyle>
            <a:defPPr>
              <a:defRPr lang="fr-FR"/>
            </a:defPPr>
            <a:lvl1pPr algn="l" rtl="0" eaLnBrk="1" fontAlgn="base" hangingPunct="1">
              <a:spcBef>
                <a:spcPct val="20000"/>
              </a:spcBef>
              <a:spcAft>
                <a:spcPct val="0"/>
              </a:spcAft>
              <a:defRPr sz="1200" b="1" kern="1200">
                <a:solidFill>
                  <a:srgbClr val="4993D7"/>
                </a:solidFill>
                <a:latin typeface="Arial" charset="0"/>
                <a:ea typeface="+mn-ea"/>
                <a:cs typeface="+mn-cs"/>
              </a:defRPr>
            </a:lvl1pPr>
            <a:lvl2pPr marL="457200" algn="l" rtl="0" fontAlgn="base">
              <a:spcBef>
                <a:spcPct val="0"/>
              </a:spcBef>
              <a:spcAft>
                <a:spcPct val="0"/>
              </a:spcAft>
              <a:defRPr sz="3200" b="1" kern="1200">
                <a:solidFill>
                  <a:schemeClr val="bg1"/>
                </a:solidFill>
                <a:latin typeface="Arial" pitchFamily="34" charset="0"/>
                <a:ea typeface="+mn-ea"/>
                <a:cs typeface="+mn-cs"/>
              </a:defRPr>
            </a:lvl2pPr>
            <a:lvl3pPr marL="914400" algn="l" rtl="0" fontAlgn="base">
              <a:spcBef>
                <a:spcPct val="0"/>
              </a:spcBef>
              <a:spcAft>
                <a:spcPct val="0"/>
              </a:spcAft>
              <a:defRPr sz="3200" b="1" kern="1200">
                <a:solidFill>
                  <a:schemeClr val="bg1"/>
                </a:solidFill>
                <a:latin typeface="Arial" pitchFamily="34" charset="0"/>
                <a:ea typeface="+mn-ea"/>
                <a:cs typeface="+mn-cs"/>
              </a:defRPr>
            </a:lvl3pPr>
            <a:lvl4pPr marL="1371600" algn="l" rtl="0" fontAlgn="base">
              <a:spcBef>
                <a:spcPct val="0"/>
              </a:spcBef>
              <a:spcAft>
                <a:spcPct val="0"/>
              </a:spcAft>
              <a:defRPr sz="3200" b="1" kern="1200">
                <a:solidFill>
                  <a:schemeClr val="bg1"/>
                </a:solidFill>
                <a:latin typeface="Arial" pitchFamily="34" charset="0"/>
                <a:ea typeface="+mn-ea"/>
                <a:cs typeface="+mn-cs"/>
              </a:defRPr>
            </a:lvl4pPr>
            <a:lvl5pPr marL="1828800" algn="l" rtl="0" fontAlgn="base">
              <a:spcBef>
                <a:spcPct val="0"/>
              </a:spcBef>
              <a:spcAft>
                <a:spcPct val="0"/>
              </a:spcAft>
              <a:defRPr sz="3200" b="1" kern="1200">
                <a:solidFill>
                  <a:schemeClr val="bg1"/>
                </a:solidFill>
                <a:latin typeface="Arial" pitchFamily="34" charset="0"/>
                <a:ea typeface="+mn-ea"/>
                <a:cs typeface="+mn-cs"/>
              </a:defRPr>
            </a:lvl5pPr>
            <a:lvl6pPr marL="2286000" algn="l" defTabSz="914400" rtl="0" eaLnBrk="1" latinLnBrk="0" hangingPunct="1">
              <a:defRPr sz="3200" b="1" kern="1200">
                <a:solidFill>
                  <a:schemeClr val="bg1"/>
                </a:solidFill>
                <a:latin typeface="Arial" pitchFamily="34" charset="0"/>
                <a:ea typeface="+mn-ea"/>
                <a:cs typeface="+mn-cs"/>
              </a:defRPr>
            </a:lvl6pPr>
            <a:lvl7pPr marL="2743200" algn="l" defTabSz="914400" rtl="0" eaLnBrk="1" latinLnBrk="0" hangingPunct="1">
              <a:defRPr sz="3200" b="1" kern="1200">
                <a:solidFill>
                  <a:schemeClr val="bg1"/>
                </a:solidFill>
                <a:latin typeface="Arial" pitchFamily="34" charset="0"/>
                <a:ea typeface="+mn-ea"/>
                <a:cs typeface="+mn-cs"/>
              </a:defRPr>
            </a:lvl7pPr>
            <a:lvl8pPr marL="3200400" algn="l" defTabSz="914400" rtl="0" eaLnBrk="1" latinLnBrk="0" hangingPunct="1">
              <a:defRPr sz="3200" b="1" kern="1200">
                <a:solidFill>
                  <a:schemeClr val="bg1"/>
                </a:solidFill>
                <a:latin typeface="Arial" pitchFamily="34" charset="0"/>
                <a:ea typeface="+mn-ea"/>
                <a:cs typeface="+mn-cs"/>
              </a:defRPr>
            </a:lvl8pPr>
            <a:lvl9pPr marL="3657600" algn="l" defTabSz="914400" rtl="0" eaLnBrk="1" latinLnBrk="0" hangingPunct="1">
              <a:defRPr sz="3200" b="1" kern="1200">
                <a:solidFill>
                  <a:schemeClr val="bg1"/>
                </a:solidFill>
                <a:latin typeface="Arial" pitchFamily="34" charset="0"/>
                <a:ea typeface="+mn-ea"/>
                <a:cs typeface="+mn-cs"/>
              </a:defRPr>
            </a:lvl9pPr>
          </a:lstStyle>
          <a:p>
            <a:pPr>
              <a:defRPr/>
            </a:pPr>
            <a:fld id="{53E8535A-3C4A-464E-9959-8394AB8D666E}" type="slidenum">
              <a:rPr lang="fr-FR" smtClean="0">
                <a:solidFill>
                  <a:srgbClr val="0C419A"/>
                </a:solidFill>
              </a:rPr>
              <a:pPr>
                <a:defRPr/>
              </a:pPr>
              <a:t>‹N°›</a:t>
            </a:fld>
            <a:endParaRPr lang="fr-FR" dirty="0">
              <a:solidFill>
                <a:srgbClr val="0C419A"/>
              </a:solidFill>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112" y="626564"/>
            <a:ext cx="4506133" cy="4682327"/>
          </a:xfrm>
        </p:spPr>
        <p:txBody>
          <a:bodyPr/>
          <a:lstStyle>
            <a:lvl1pPr>
              <a:defRPr sz="26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36582" y="626564"/>
            <a:ext cx="4507491" cy="4682327"/>
          </a:xfrm>
        </p:spPr>
        <p:txBody>
          <a:bodyPr/>
          <a:lstStyle>
            <a:lvl1pPr>
              <a:defRPr sz="26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Rectangle 6"/>
          <p:cNvSpPr>
            <a:spLocks noGrp="1" noChangeArrowheads="1"/>
          </p:cNvSpPr>
          <p:nvPr>
            <p:ph type="sldNum" sz="quarter" idx="10"/>
          </p:nvPr>
        </p:nvSpPr>
        <p:spPr>
          <a:xfrm>
            <a:off x="8267700" y="1"/>
            <a:ext cx="876300" cy="379888"/>
          </a:xfrm>
        </p:spPr>
        <p:txBody>
          <a:bodyPr/>
          <a:lstStyle>
            <a:lvl1pPr algn="l" eaLnBrk="1" hangingPunct="1">
              <a:spcBef>
                <a:spcPct val="20000"/>
              </a:spcBef>
              <a:defRPr sz="5000" b="0">
                <a:solidFill>
                  <a:srgbClr val="FFFFFF"/>
                </a:solidFill>
                <a:latin typeface="Arial" charset="0"/>
              </a:defRPr>
            </a:lvl1pPr>
          </a:lstStyle>
          <a:p>
            <a:pPr>
              <a:defRPr/>
            </a:pPr>
            <a:endParaRPr lang="fr-FR"/>
          </a:p>
          <a:p>
            <a:pPr>
              <a:defRPr/>
            </a:pPr>
            <a:fld id="{399F17B0-A708-41D0-AC9E-7B5AA240A314}" type="slidenum">
              <a:rPr lang="fr-FR"/>
              <a:pPr>
                <a:defRPr/>
              </a:pPr>
              <a:t>‹N°›</a:t>
            </a:fld>
            <a:endParaRPr lang="fr-FR"/>
          </a:p>
        </p:txBody>
      </p:sp>
      <p:sp>
        <p:nvSpPr>
          <p:cNvPr id="7" name="Espace réservé du pied de page 6"/>
          <p:cNvSpPr>
            <a:spLocks noGrp="1" noChangeArrowheads="1"/>
          </p:cNvSpPr>
          <p:nvPr>
            <p:ph type="ftr" sz="quarter" idx="11"/>
          </p:nvPr>
        </p:nvSpPr>
        <p:spPr>
          <a:xfrm>
            <a:off x="1" y="5338287"/>
            <a:ext cx="5435600" cy="379888"/>
          </a:xfrm>
          <a:prstGeom prst="rect">
            <a:avLst/>
          </a:prstGeom>
        </p:spPr>
        <p:txBody>
          <a:bodyPr lIns="91358" tIns="45678" rIns="91358" bIns="45678"/>
          <a:lstStyle>
            <a:lvl1pPr eaLnBrk="1" hangingPunct="1">
              <a:spcBef>
                <a:spcPct val="20000"/>
              </a:spcBef>
              <a:defRPr sz="3200" b="1">
                <a:solidFill>
                  <a:srgbClr val="FFFFFF"/>
                </a:solidFill>
                <a:latin typeface="Arial" charset="0"/>
              </a:defRPr>
            </a:lvl1pPr>
          </a:lstStyle>
          <a:p>
            <a:pPr>
              <a:defRPr/>
            </a:pPr>
            <a:endParaRPr lang="fr-FR">
              <a:cs typeface="+mn-cs"/>
            </a:endParaRPr>
          </a:p>
        </p:txBody>
      </p:sp>
    </p:spTree>
    <p:extLst>
      <p:ext uri="{BB962C8B-B14F-4D97-AF65-F5344CB8AC3E}">
        <p14:creationId xmlns:p14="http://schemas.microsoft.com/office/powerpoint/2010/main" val="2811872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773" y="229257"/>
            <a:ext cx="8228649" cy="953029"/>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677" y="1279530"/>
            <a:ext cx="4040308" cy="534129"/>
          </a:xfrm>
        </p:spPr>
        <p:txBody>
          <a:bodyPr anchor="b"/>
          <a:lstStyle>
            <a:lvl1pPr marL="0" indent="0">
              <a:buNone/>
              <a:defRPr sz="2100" b="1"/>
            </a:lvl1pPr>
            <a:lvl2pPr marL="394981" indent="0">
              <a:buNone/>
              <a:defRPr sz="1800" b="1"/>
            </a:lvl2pPr>
            <a:lvl3pPr marL="789987" indent="0">
              <a:buNone/>
              <a:defRPr sz="1500" b="1"/>
            </a:lvl3pPr>
            <a:lvl4pPr marL="1184975" indent="0">
              <a:buNone/>
              <a:defRPr sz="1400" b="1"/>
            </a:lvl4pPr>
            <a:lvl5pPr marL="1579972" indent="0">
              <a:buNone/>
              <a:defRPr sz="1400" b="1"/>
            </a:lvl5pPr>
            <a:lvl6pPr marL="1974961" indent="0">
              <a:buNone/>
              <a:defRPr sz="1400" b="1"/>
            </a:lvl6pPr>
            <a:lvl7pPr marL="2369964" indent="0">
              <a:buNone/>
              <a:defRPr sz="1400" b="1"/>
            </a:lvl7pPr>
            <a:lvl8pPr marL="2764945" indent="0">
              <a:buNone/>
              <a:defRPr sz="1400" b="1"/>
            </a:lvl8pPr>
            <a:lvl9pPr marL="3159949" indent="0">
              <a:buNone/>
              <a:defRPr sz="1400" b="1"/>
            </a:lvl9pPr>
          </a:lstStyle>
          <a:p>
            <a:pPr lvl="0"/>
            <a:r>
              <a:rPr lang="fr-FR" smtClean="0"/>
              <a:t>Modifiez les styles du texte du masque</a:t>
            </a:r>
          </a:p>
        </p:txBody>
      </p:sp>
      <p:sp>
        <p:nvSpPr>
          <p:cNvPr id="4" name="Espace réservé du contenu 3"/>
          <p:cNvSpPr>
            <a:spLocks noGrp="1"/>
          </p:cNvSpPr>
          <p:nvPr>
            <p:ph sz="half" idx="2"/>
          </p:nvPr>
        </p:nvSpPr>
        <p:spPr>
          <a:xfrm>
            <a:off x="457677" y="1813692"/>
            <a:ext cx="4040308" cy="329479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4700" y="1279530"/>
            <a:ext cx="4041667" cy="534129"/>
          </a:xfrm>
        </p:spPr>
        <p:txBody>
          <a:bodyPr anchor="b"/>
          <a:lstStyle>
            <a:lvl1pPr marL="0" indent="0">
              <a:buNone/>
              <a:defRPr sz="2100" b="1"/>
            </a:lvl1pPr>
            <a:lvl2pPr marL="394981" indent="0">
              <a:buNone/>
              <a:defRPr sz="1800" b="1"/>
            </a:lvl2pPr>
            <a:lvl3pPr marL="789987" indent="0">
              <a:buNone/>
              <a:defRPr sz="1500" b="1"/>
            </a:lvl3pPr>
            <a:lvl4pPr marL="1184975" indent="0">
              <a:buNone/>
              <a:defRPr sz="1400" b="1"/>
            </a:lvl4pPr>
            <a:lvl5pPr marL="1579972" indent="0">
              <a:buNone/>
              <a:defRPr sz="1400" b="1"/>
            </a:lvl5pPr>
            <a:lvl6pPr marL="1974961" indent="0">
              <a:buNone/>
              <a:defRPr sz="1400" b="1"/>
            </a:lvl6pPr>
            <a:lvl7pPr marL="2369964" indent="0">
              <a:buNone/>
              <a:defRPr sz="1400" b="1"/>
            </a:lvl7pPr>
            <a:lvl8pPr marL="2764945" indent="0">
              <a:buNone/>
              <a:defRPr sz="1400" b="1"/>
            </a:lvl8pPr>
            <a:lvl9pPr marL="3159949" indent="0">
              <a:buNone/>
              <a:defRPr sz="1400" b="1"/>
            </a:lvl9pPr>
          </a:lstStyle>
          <a:p>
            <a:pPr lvl="0"/>
            <a:r>
              <a:rPr lang="fr-FR" smtClean="0"/>
              <a:t>Modifiez les styles du texte du masque</a:t>
            </a:r>
          </a:p>
        </p:txBody>
      </p:sp>
      <p:sp>
        <p:nvSpPr>
          <p:cNvPr id="6" name="Espace réservé du contenu 5"/>
          <p:cNvSpPr>
            <a:spLocks noGrp="1"/>
          </p:cNvSpPr>
          <p:nvPr>
            <p:ph sz="quarter" idx="4"/>
          </p:nvPr>
        </p:nvSpPr>
        <p:spPr>
          <a:xfrm>
            <a:off x="4644700" y="1813692"/>
            <a:ext cx="4041667" cy="329479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6"/>
          <p:cNvSpPr>
            <a:spLocks noGrp="1" noChangeArrowheads="1"/>
          </p:cNvSpPr>
          <p:nvPr>
            <p:ph type="sldNum" sz="quarter" idx="10"/>
          </p:nvPr>
        </p:nvSpPr>
        <p:spPr>
          <a:xfrm>
            <a:off x="8267700" y="1"/>
            <a:ext cx="876300" cy="379888"/>
          </a:xfrm>
        </p:spPr>
        <p:txBody>
          <a:bodyPr/>
          <a:lstStyle>
            <a:lvl1pPr algn="l" eaLnBrk="1" hangingPunct="1">
              <a:spcBef>
                <a:spcPct val="20000"/>
              </a:spcBef>
              <a:defRPr sz="5000" b="0">
                <a:solidFill>
                  <a:srgbClr val="FFFFFF"/>
                </a:solidFill>
                <a:latin typeface="Arial" charset="0"/>
              </a:defRPr>
            </a:lvl1pPr>
          </a:lstStyle>
          <a:p>
            <a:pPr>
              <a:defRPr/>
            </a:pPr>
            <a:endParaRPr lang="fr-FR"/>
          </a:p>
          <a:p>
            <a:pPr>
              <a:defRPr/>
            </a:pPr>
            <a:fld id="{06AB432D-40E8-4F01-B712-9D1A42839582}" type="slidenum">
              <a:rPr lang="fr-FR"/>
              <a:pPr>
                <a:defRPr/>
              </a:pPr>
              <a:t>‹N°›</a:t>
            </a:fld>
            <a:endParaRPr lang="fr-FR"/>
          </a:p>
        </p:txBody>
      </p:sp>
      <p:sp>
        <p:nvSpPr>
          <p:cNvPr id="8" name="Rectangle 5"/>
          <p:cNvSpPr>
            <a:spLocks noGrp="1" noChangeArrowheads="1"/>
          </p:cNvSpPr>
          <p:nvPr>
            <p:ph type="ftr" sz="quarter" idx="11"/>
          </p:nvPr>
        </p:nvSpPr>
        <p:spPr>
          <a:xfrm>
            <a:off x="1" y="5338287"/>
            <a:ext cx="5435600" cy="379888"/>
          </a:xfrm>
          <a:prstGeom prst="rect">
            <a:avLst/>
          </a:prstGeom>
        </p:spPr>
        <p:txBody>
          <a:bodyPr lIns="91358" tIns="45678" rIns="91358" bIns="45678"/>
          <a:lstStyle>
            <a:lvl1pPr eaLnBrk="1" hangingPunct="1">
              <a:spcBef>
                <a:spcPct val="20000"/>
              </a:spcBef>
              <a:defRPr sz="3200" b="1">
                <a:solidFill>
                  <a:srgbClr val="FFFFFF"/>
                </a:solidFill>
                <a:latin typeface="Arial" charset="0"/>
              </a:defRPr>
            </a:lvl1pPr>
          </a:lstStyle>
          <a:p>
            <a:pPr>
              <a:defRPr/>
            </a:pPr>
            <a:endParaRPr lang="fr-FR">
              <a:cs typeface="+mn-cs"/>
            </a:endParaRPr>
          </a:p>
        </p:txBody>
      </p:sp>
    </p:spTree>
    <p:extLst>
      <p:ext uri="{BB962C8B-B14F-4D97-AF65-F5344CB8AC3E}">
        <p14:creationId xmlns:p14="http://schemas.microsoft.com/office/powerpoint/2010/main" val="3635703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Rectangle 2"/>
          <p:cNvSpPr>
            <a:spLocks noGrp="1" noChangeArrowheads="1"/>
          </p:cNvSpPr>
          <p:nvPr>
            <p:ph type="sldNum" sz="quarter" idx="10"/>
          </p:nvPr>
        </p:nvSpPr>
        <p:spPr>
          <a:xfrm>
            <a:off x="8267700" y="1"/>
            <a:ext cx="876300" cy="379888"/>
          </a:xfrm>
        </p:spPr>
        <p:txBody>
          <a:bodyPr/>
          <a:lstStyle>
            <a:lvl1pPr algn="l" eaLnBrk="1" hangingPunct="1">
              <a:spcBef>
                <a:spcPct val="20000"/>
              </a:spcBef>
              <a:defRPr sz="5000" b="0">
                <a:solidFill>
                  <a:srgbClr val="FFFFFF"/>
                </a:solidFill>
                <a:latin typeface="Arial" charset="0"/>
              </a:defRPr>
            </a:lvl1pPr>
          </a:lstStyle>
          <a:p>
            <a:pPr>
              <a:defRPr/>
            </a:pPr>
            <a:endParaRPr lang="fr-FR"/>
          </a:p>
          <a:p>
            <a:pPr>
              <a:defRPr/>
            </a:pPr>
            <a:fld id="{C647CF5E-1183-4FBA-9417-6B32BE32F450}" type="slidenum">
              <a:rPr lang="fr-FR"/>
              <a:pPr>
                <a:defRPr/>
              </a:pPr>
              <a:t>‹N°›</a:t>
            </a:fld>
            <a:endParaRPr lang="fr-FR"/>
          </a:p>
        </p:txBody>
      </p:sp>
      <p:sp>
        <p:nvSpPr>
          <p:cNvPr id="4" name="Rectangle 5"/>
          <p:cNvSpPr>
            <a:spLocks noGrp="1" noChangeArrowheads="1"/>
          </p:cNvSpPr>
          <p:nvPr>
            <p:ph type="ftr" sz="quarter" idx="11"/>
          </p:nvPr>
        </p:nvSpPr>
        <p:spPr>
          <a:xfrm>
            <a:off x="1" y="5338287"/>
            <a:ext cx="5435600" cy="379888"/>
          </a:xfrm>
          <a:prstGeom prst="rect">
            <a:avLst/>
          </a:prstGeom>
        </p:spPr>
        <p:txBody>
          <a:bodyPr lIns="91358" tIns="45678" rIns="91358" bIns="45678"/>
          <a:lstStyle>
            <a:lvl1pPr eaLnBrk="1" hangingPunct="1">
              <a:spcBef>
                <a:spcPct val="20000"/>
              </a:spcBef>
              <a:defRPr sz="3200" b="1">
                <a:solidFill>
                  <a:srgbClr val="FFFFFF"/>
                </a:solidFill>
                <a:latin typeface="Arial" charset="0"/>
              </a:defRPr>
            </a:lvl1pPr>
          </a:lstStyle>
          <a:p>
            <a:pPr>
              <a:defRPr/>
            </a:pPr>
            <a:endParaRPr lang="fr-FR">
              <a:cs typeface="+mn-cs"/>
            </a:endParaRPr>
          </a:p>
        </p:txBody>
      </p:sp>
    </p:spTree>
    <p:extLst>
      <p:ext uri="{BB962C8B-B14F-4D97-AF65-F5344CB8AC3E}">
        <p14:creationId xmlns:p14="http://schemas.microsoft.com/office/powerpoint/2010/main" val="11769841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6"/>
          <p:cNvSpPr txBox="1">
            <a:spLocks noChangeArrowheads="1"/>
          </p:cNvSpPr>
          <p:nvPr userDrawn="1"/>
        </p:nvSpPr>
        <p:spPr>
          <a:xfrm>
            <a:off x="8601094" y="5497127"/>
            <a:ext cx="542925" cy="238257"/>
          </a:xfrm>
          <a:prstGeom prst="rect">
            <a:avLst/>
          </a:prstGeom>
        </p:spPr>
        <p:txBody>
          <a:bodyPr lIns="91358" tIns="45678" rIns="91358" bIns="45678"/>
          <a:lstStyle>
            <a:defPPr>
              <a:defRPr lang="fr-FR"/>
            </a:defPPr>
            <a:lvl1pPr algn="l" rtl="0" eaLnBrk="1" fontAlgn="base" hangingPunct="1">
              <a:spcBef>
                <a:spcPct val="20000"/>
              </a:spcBef>
              <a:spcAft>
                <a:spcPct val="0"/>
              </a:spcAft>
              <a:defRPr sz="5000" b="1" kern="1200">
                <a:solidFill>
                  <a:srgbClr val="0C419A"/>
                </a:solidFill>
                <a:latin typeface="Arial" charset="0"/>
                <a:ea typeface="+mn-ea"/>
                <a:cs typeface="+mn-cs"/>
              </a:defRPr>
            </a:lvl1pPr>
            <a:lvl2pPr marL="457200" algn="l" rtl="0" fontAlgn="base">
              <a:spcBef>
                <a:spcPct val="0"/>
              </a:spcBef>
              <a:spcAft>
                <a:spcPct val="0"/>
              </a:spcAft>
              <a:defRPr sz="3200" b="1" kern="1200">
                <a:solidFill>
                  <a:schemeClr val="bg1"/>
                </a:solidFill>
                <a:latin typeface="Arial" pitchFamily="34" charset="0"/>
                <a:ea typeface="+mn-ea"/>
                <a:cs typeface="+mn-cs"/>
              </a:defRPr>
            </a:lvl2pPr>
            <a:lvl3pPr marL="914400" algn="l" rtl="0" fontAlgn="base">
              <a:spcBef>
                <a:spcPct val="0"/>
              </a:spcBef>
              <a:spcAft>
                <a:spcPct val="0"/>
              </a:spcAft>
              <a:defRPr sz="3200" b="1" kern="1200">
                <a:solidFill>
                  <a:schemeClr val="bg1"/>
                </a:solidFill>
                <a:latin typeface="Arial" pitchFamily="34" charset="0"/>
                <a:ea typeface="+mn-ea"/>
                <a:cs typeface="+mn-cs"/>
              </a:defRPr>
            </a:lvl3pPr>
            <a:lvl4pPr marL="1371600" algn="l" rtl="0" fontAlgn="base">
              <a:spcBef>
                <a:spcPct val="0"/>
              </a:spcBef>
              <a:spcAft>
                <a:spcPct val="0"/>
              </a:spcAft>
              <a:defRPr sz="3200" b="1" kern="1200">
                <a:solidFill>
                  <a:schemeClr val="bg1"/>
                </a:solidFill>
                <a:latin typeface="Arial" pitchFamily="34" charset="0"/>
                <a:ea typeface="+mn-ea"/>
                <a:cs typeface="+mn-cs"/>
              </a:defRPr>
            </a:lvl4pPr>
            <a:lvl5pPr marL="1828800" algn="l" rtl="0" fontAlgn="base">
              <a:spcBef>
                <a:spcPct val="0"/>
              </a:spcBef>
              <a:spcAft>
                <a:spcPct val="0"/>
              </a:spcAft>
              <a:defRPr sz="3200" b="1" kern="1200">
                <a:solidFill>
                  <a:schemeClr val="bg1"/>
                </a:solidFill>
                <a:latin typeface="Arial" pitchFamily="34" charset="0"/>
                <a:ea typeface="+mn-ea"/>
                <a:cs typeface="+mn-cs"/>
              </a:defRPr>
            </a:lvl5pPr>
            <a:lvl6pPr marL="2286000" algn="l" defTabSz="914400" rtl="0" eaLnBrk="1" latinLnBrk="0" hangingPunct="1">
              <a:defRPr sz="3200" b="1" kern="1200">
                <a:solidFill>
                  <a:schemeClr val="bg1"/>
                </a:solidFill>
                <a:latin typeface="Arial" pitchFamily="34" charset="0"/>
                <a:ea typeface="+mn-ea"/>
                <a:cs typeface="+mn-cs"/>
              </a:defRPr>
            </a:lvl6pPr>
            <a:lvl7pPr marL="2743200" algn="l" defTabSz="914400" rtl="0" eaLnBrk="1" latinLnBrk="0" hangingPunct="1">
              <a:defRPr sz="3200" b="1" kern="1200">
                <a:solidFill>
                  <a:schemeClr val="bg1"/>
                </a:solidFill>
                <a:latin typeface="Arial" pitchFamily="34" charset="0"/>
                <a:ea typeface="+mn-ea"/>
                <a:cs typeface="+mn-cs"/>
              </a:defRPr>
            </a:lvl7pPr>
            <a:lvl8pPr marL="3200400" algn="l" defTabSz="914400" rtl="0" eaLnBrk="1" latinLnBrk="0" hangingPunct="1">
              <a:defRPr sz="3200" b="1" kern="1200">
                <a:solidFill>
                  <a:schemeClr val="bg1"/>
                </a:solidFill>
                <a:latin typeface="Arial" pitchFamily="34" charset="0"/>
                <a:ea typeface="+mn-ea"/>
                <a:cs typeface="+mn-cs"/>
              </a:defRPr>
            </a:lvl8pPr>
            <a:lvl9pPr marL="3657600" algn="l" defTabSz="914400" rtl="0" eaLnBrk="1" latinLnBrk="0" hangingPunct="1">
              <a:defRPr sz="3200" b="1" kern="1200">
                <a:solidFill>
                  <a:schemeClr val="bg1"/>
                </a:solidFill>
                <a:latin typeface="Arial" pitchFamily="34" charset="0"/>
                <a:ea typeface="+mn-ea"/>
                <a:cs typeface="+mn-cs"/>
              </a:defRPr>
            </a:lvl9pPr>
          </a:lstStyle>
          <a:p>
            <a:pPr>
              <a:defRPr/>
            </a:pPr>
            <a:fld id="{CB976CD1-8A54-4826-93D9-9DB5D58BC3B2}" type="slidenum">
              <a:rPr lang="fr-FR" sz="1400" smtClean="0"/>
              <a:pPr>
                <a:defRPr/>
              </a:pPr>
              <a:t>‹N°›</a:t>
            </a:fld>
            <a:endParaRPr lang="fr-FR" dirty="0"/>
          </a:p>
        </p:txBody>
      </p:sp>
      <p:sp>
        <p:nvSpPr>
          <p:cNvPr id="3" name="Rectangle 6"/>
          <p:cNvSpPr>
            <a:spLocks noGrp="1" noChangeArrowheads="1"/>
          </p:cNvSpPr>
          <p:nvPr>
            <p:ph type="sldNum" sz="quarter" idx="10"/>
          </p:nvPr>
        </p:nvSpPr>
        <p:spPr>
          <a:xfrm>
            <a:off x="8267700" y="1"/>
            <a:ext cx="876300" cy="379888"/>
          </a:xfrm>
        </p:spPr>
        <p:txBody>
          <a:bodyPr/>
          <a:lstStyle>
            <a:lvl1pPr algn="l" eaLnBrk="1" hangingPunct="1">
              <a:spcBef>
                <a:spcPct val="20000"/>
              </a:spcBef>
              <a:defRPr sz="5000" b="0">
                <a:solidFill>
                  <a:srgbClr val="FFFFFF"/>
                </a:solidFill>
                <a:latin typeface="Arial" charset="0"/>
              </a:defRPr>
            </a:lvl1pPr>
          </a:lstStyle>
          <a:p>
            <a:pPr>
              <a:defRPr/>
            </a:pPr>
            <a:endParaRPr lang="fr-FR"/>
          </a:p>
          <a:p>
            <a:pPr>
              <a:defRPr/>
            </a:pPr>
            <a:fld id="{41EC8DFB-E730-4DE4-8ED5-79D81A761A08}" type="slidenum">
              <a:rPr lang="fr-FR"/>
              <a:pPr>
                <a:defRPr/>
              </a:pPr>
              <a:t>‹N°›</a:t>
            </a:fld>
            <a:endParaRPr lang="fr-FR"/>
          </a:p>
        </p:txBody>
      </p:sp>
      <p:sp>
        <p:nvSpPr>
          <p:cNvPr id="4" name="Rectangle 5"/>
          <p:cNvSpPr>
            <a:spLocks noGrp="1" noChangeArrowheads="1"/>
          </p:cNvSpPr>
          <p:nvPr>
            <p:ph type="ftr" sz="quarter" idx="11"/>
          </p:nvPr>
        </p:nvSpPr>
        <p:spPr>
          <a:xfrm>
            <a:off x="1" y="5338287"/>
            <a:ext cx="5435600" cy="379888"/>
          </a:xfrm>
          <a:prstGeom prst="rect">
            <a:avLst/>
          </a:prstGeom>
        </p:spPr>
        <p:txBody>
          <a:bodyPr lIns="91358" tIns="45678" rIns="91358" bIns="45678"/>
          <a:lstStyle>
            <a:lvl1pPr eaLnBrk="1" hangingPunct="1">
              <a:spcBef>
                <a:spcPct val="20000"/>
              </a:spcBef>
              <a:defRPr sz="3200" b="1">
                <a:solidFill>
                  <a:srgbClr val="FFFFFF"/>
                </a:solidFill>
                <a:latin typeface="Arial" charset="0"/>
              </a:defRPr>
            </a:lvl1pPr>
          </a:lstStyle>
          <a:p>
            <a:pPr>
              <a:defRPr/>
            </a:pPr>
            <a:endParaRPr lang="fr-FR">
              <a:cs typeface="+mn-cs"/>
            </a:endParaRPr>
          </a:p>
        </p:txBody>
      </p:sp>
    </p:spTree>
    <p:extLst>
      <p:ext uri="{BB962C8B-B14F-4D97-AF65-F5344CB8AC3E}">
        <p14:creationId xmlns:p14="http://schemas.microsoft.com/office/powerpoint/2010/main" val="34331411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5" name="Rectangle 6"/>
          <p:cNvSpPr txBox="1">
            <a:spLocks noChangeArrowheads="1"/>
          </p:cNvSpPr>
          <p:nvPr userDrawn="1"/>
        </p:nvSpPr>
        <p:spPr>
          <a:xfrm>
            <a:off x="8601094" y="5497127"/>
            <a:ext cx="542925" cy="238257"/>
          </a:xfrm>
          <a:prstGeom prst="rect">
            <a:avLst/>
          </a:prstGeom>
        </p:spPr>
        <p:txBody>
          <a:bodyPr lIns="91358" tIns="45678" rIns="91358" bIns="45678"/>
          <a:lstStyle>
            <a:defPPr>
              <a:defRPr lang="fr-FR"/>
            </a:defPPr>
            <a:lvl1pPr algn="l" rtl="0" eaLnBrk="1" fontAlgn="base" hangingPunct="1">
              <a:spcBef>
                <a:spcPct val="20000"/>
              </a:spcBef>
              <a:spcAft>
                <a:spcPct val="0"/>
              </a:spcAft>
              <a:defRPr sz="5000" b="1" kern="1200">
                <a:solidFill>
                  <a:srgbClr val="0C419A"/>
                </a:solidFill>
                <a:latin typeface="Arial" charset="0"/>
                <a:ea typeface="+mn-ea"/>
                <a:cs typeface="+mn-cs"/>
              </a:defRPr>
            </a:lvl1pPr>
            <a:lvl2pPr marL="457200" algn="l" rtl="0" fontAlgn="base">
              <a:spcBef>
                <a:spcPct val="0"/>
              </a:spcBef>
              <a:spcAft>
                <a:spcPct val="0"/>
              </a:spcAft>
              <a:defRPr sz="3200" b="1" kern="1200">
                <a:solidFill>
                  <a:schemeClr val="bg1"/>
                </a:solidFill>
                <a:latin typeface="Arial" pitchFamily="34" charset="0"/>
                <a:ea typeface="+mn-ea"/>
                <a:cs typeface="+mn-cs"/>
              </a:defRPr>
            </a:lvl2pPr>
            <a:lvl3pPr marL="914400" algn="l" rtl="0" fontAlgn="base">
              <a:spcBef>
                <a:spcPct val="0"/>
              </a:spcBef>
              <a:spcAft>
                <a:spcPct val="0"/>
              </a:spcAft>
              <a:defRPr sz="3200" b="1" kern="1200">
                <a:solidFill>
                  <a:schemeClr val="bg1"/>
                </a:solidFill>
                <a:latin typeface="Arial" pitchFamily="34" charset="0"/>
                <a:ea typeface="+mn-ea"/>
                <a:cs typeface="+mn-cs"/>
              </a:defRPr>
            </a:lvl3pPr>
            <a:lvl4pPr marL="1371600" algn="l" rtl="0" fontAlgn="base">
              <a:spcBef>
                <a:spcPct val="0"/>
              </a:spcBef>
              <a:spcAft>
                <a:spcPct val="0"/>
              </a:spcAft>
              <a:defRPr sz="3200" b="1" kern="1200">
                <a:solidFill>
                  <a:schemeClr val="bg1"/>
                </a:solidFill>
                <a:latin typeface="Arial" pitchFamily="34" charset="0"/>
                <a:ea typeface="+mn-ea"/>
                <a:cs typeface="+mn-cs"/>
              </a:defRPr>
            </a:lvl4pPr>
            <a:lvl5pPr marL="1828800" algn="l" rtl="0" fontAlgn="base">
              <a:spcBef>
                <a:spcPct val="0"/>
              </a:spcBef>
              <a:spcAft>
                <a:spcPct val="0"/>
              </a:spcAft>
              <a:defRPr sz="3200" b="1" kern="1200">
                <a:solidFill>
                  <a:schemeClr val="bg1"/>
                </a:solidFill>
                <a:latin typeface="Arial" pitchFamily="34" charset="0"/>
                <a:ea typeface="+mn-ea"/>
                <a:cs typeface="+mn-cs"/>
              </a:defRPr>
            </a:lvl5pPr>
            <a:lvl6pPr marL="2286000" algn="l" defTabSz="914400" rtl="0" eaLnBrk="1" latinLnBrk="0" hangingPunct="1">
              <a:defRPr sz="3200" b="1" kern="1200">
                <a:solidFill>
                  <a:schemeClr val="bg1"/>
                </a:solidFill>
                <a:latin typeface="Arial" pitchFamily="34" charset="0"/>
                <a:ea typeface="+mn-ea"/>
                <a:cs typeface="+mn-cs"/>
              </a:defRPr>
            </a:lvl6pPr>
            <a:lvl7pPr marL="2743200" algn="l" defTabSz="914400" rtl="0" eaLnBrk="1" latinLnBrk="0" hangingPunct="1">
              <a:defRPr sz="3200" b="1" kern="1200">
                <a:solidFill>
                  <a:schemeClr val="bg1"/>
                </a:solidFill>
                <a:latin typeface="Arial" pitchFamily="34" charset="0"/>
                <a:ea typeface="+mn-ea"/>
                <a:cs typeface="+mn-cs"/>
              </a:defRPr>
            </a:lvl7pPr>
            <a:lvl8pPr marL="3200400" algn="l" defTabSz="914400" rtl="0" eaLnBrk="1" latinLnBrk="0" hangingPunct="1">
              <a:defRPr sz="3200" b="1" kern="1200">
                <a:solidFill>
                  <a:schemeClr val="bg1"/>
                </a:solidFill>
                <a:latin typeface="Arial" pitchFamily="34" charset="0"/>
                <a:ea typeface="+mn-ea"/>
                <a:cs typeface="+mn-cs"/>
              </a:defRPr>
            </a:lvl8pPr>
            <a:lvl9pPr marL="3657600" algn="l" defTabSz="914400" rtl="0" eaLnBrk="1" latinLnBrk="0" hangingPunct="1">
              <a:defRPr sz="3200" b="1" kern="1200">
                <a:solidFill>
                  <a:schemeClr val="bg1"/>
                </a:solidFill>
                <a:latin typeface="Arial" pitchFamily="34" charset="0"/>
                <a:ea typeface="+mn-ea"/>
                <a:cs typeface="+mn-cs"/>
              </a:defRPr>
            </a:lvl9pPr>
          </a:lstStyle>
          <a:p>
            <a:pPr>
              <a:defRPr/>
            </a:pPr>
            <a:fld id="{DD070253-51BA-4C9A-9E1B-2D711BC9444C}" type="slidenum">
              <a:rPr lang="fr-FR" sz="1400" smtClean="0"/>
              <a:pPr>
                <a:defRPr/>
              </a:pPr>
              <a:t>‹N°›</a:t>
            </a:fld>
            <a:endParaRPr lang="fr-FR" dirty="0"/>
          </a:p>
        </p:txBody>
      </p:sp>
      <p:sp>
        <p:nvSpPr>
          <p:cNvPr id="2" name="Titre 1"/>
          <p:cNvSpPr>
            <a:spLocks noGrp="1"/>
          </p:cNvSpPr>
          <p:nvPr>
            <p:ph type="title"/>
          </p:nvPr>
        </p:nvSpPr>
        <p:spPr>
          <a:xfrm>
            <a:off x="457681" y="228109"/>
            <a:ext cx="3008162" cy="968634"/>
          </a:xfrm>
        </p:spPr>
        <p:txBody>
          <a:bodyPr anchor="b"/>
          <a:lstStyle>
            <a:lvl1pPr algn="l">
              <a:defRPr sz="1800" b="1"/>
            </a:lvl1pPr>
          </a:lstStyle>
          <a:p>
            <a:r>
              <a:rPr lang="fr-FR" smtClean="0"/>
              <a:t>Modifiez le style du titre</a:t>
            </a:r>
            <a:endParaRPr lang="fr-FR"/>
          </a:p>
        </p:txBody>
      </p:sp>
      <p:sp>
        <p:nvSpPr>
          <p:cNvPr id="3" name="Espace réservé du contenu 2"/>
          <p:cNvSpPr>
            <a:spLocks noGrp="1"/>
          </p:cNvSpPr>
          <p:nvPr>
            <p:ph idx="1"/>
          </p:nvPr>
        </p:nvSpPr>
        <p:spPr>
          <a:xfrm>
            <a:off x="3574487" y="228130"/>
            <a:ext cx="5111839" cy="4880374"/>
          </a:xfrm>
        </p:spPr>
        <p:txBody>
          <a:bodyPr/>
          <a:lstStyle>
            <a:lvl1pPr>
              <a:defRPr sz="2700"/>
            </a:lvl1pPr>
            <a:lvl2pPr>
              <a:defRPr sz="2600"/>
            </a:lvl2pPr>
            <a:lvl3pPr>
              <a:defRPr sz="21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681" y="1196689"/>
            <a:ext cx="3008162" cy="3911740"/>
          </a:xfrm>
        </p:spPr>
        <p:txBody>
          <a:bodyPr/>
          <a:lstStyle>
            <a:lvl1pPr marL="0" indent="0">
              <a:buNone/>
              <a:defRPr sz="1200"/>
            </a:lvl1pPr>
            <a:lvl2pPr marL="394981" indent="0">
              <a:buNone/>
              <a:defRPr sz="1100"/>
            </a:lvl2pPr>
            <a:lvl3pPr marL="789987" indent="0">
              <a:buNone/>
              <a:defRPr sz="900"/>
            </a:lvl3pPr>
            <a:lvl4pPr marL="1184975" indent="0">
              <a:buNone/>
              <a:defRPr sz="800"/>
            </a:lvl4pPr>
            <a:lvl5pPr marL="1579972" indent="0">
              <a:buNone/>
              <a:defRPr sz="800"/>
            </a:lvl5pPr>
            <a:lvl6pPr marL="1974961" indent="0">
              <a:buNone/>
              <a:defRPr sz="800"/>
            </a:lvl6pPr>
            <a:lvl7pPr marL="2369964" indent="0">
              <a:buNone/>
              <a:defRPr sz="800"/>
            </a:lvl7pPr>
            <a:lvl8pPr marL="2764945" indent="0">
              <a:buNone/>
              <a:defRPr sz="800"/>
            </a:lvl8pPr>
            <a:lvl9pPr marL="3159949" indent="0">
              <a:buNone/>
              <a:defRPr sz="800"/>
            </a:lvl9pPr>
          </a:lstStyle>
          <a:p>
            <a:pPr lvl="0"/>
            <a:r>
              <a:rPr lang="fr-FR" smtClean="0"/>
              <a:t>Modifiez les styles du texte du masque</a:t>
            </a:r>
          </a:p>
        </p:txBody>
      </p:sp>
      <p:sp>
        <p:nvSpPr>
          <p:cNvPr id="6" name="Rectangle 6"/>
          <p:cNvSpPr>
            <a:spLocks noGrp="1" noChangeArrowheads="1"/>
          </p:cNvSpPr>
          <p:nvPr>
            <p:ph type="sldNum" sz="quarter" idx="10"/>
          </p:nvPr>
        </p:nvSpPr>
        <p:spPr>
          <a:xfrm>
            <a:off x="8267700" y="1"/>
            <a:ext cx="876300" cy="379888"/>
          </a:xfrm>
        </p:spPr>
        <p:txBody>
          <a:bodyPr/>
          <a:lstStyle>
            <a:lvl1pPr algn="l" eaLnBrk="1" hangingPunct="1">
              <a:spcBef>
                <a:spcPct val="20000"/>
              </a:spcBef>
              <a:defRPr sz="5000" b="0">
                <a:solidFill>
                  <a:srgbClr val="FFFFFF"/>
                </a:solidFill>
                <a:latin typeface="Arial" charset="0"/>
              </a:defRPr>
            </a:lvl1pPr>
          </a:lstStyle>
          <a:p>
            <a:pPr>
              <a:defRPr/>
            </a:pPr>
            <a:endParaRPr lang="fr-FR"/>
          </a:p>
          <a:p>
            <a:pPr>
              <a:defRPr/>
            </a:pPr>
            <a:fld id="{769E44AD-4C87-48CF-8303-784EC68A3EBE}" type="slidenum">
              <a:rPr lang="fr-FR"/>
              <a:pPr>
                <a:defRPr/>
              </a:pPr>
              <a:t>‹N°›</a:t>
            </a:fld>
            <a:endParaRPr lang="fr-FR"/>
          </a:p>
        </p:txBody>
      </p:sp>
      <p:sp>
        <p:nvSpPr>
          <p:cNvPr id="7" name="Espace réservé du pied de page 6"/>
          <p:cNvSpPr>
            <a:spLocks noGrp="1" noChangeArrowheads="1"/>
          </p:cNvSpPr>
          <p:nvPr>
            <p:ph type="ftr" sz="quarter" idx="11"/>
          </p:nvPr>
        </p:nvSpPr>
        <p:spPr>
          <a:xfrm>
            <a:off x="1" y="5338287"/>
            <a:ext cx="5435600" cy="379888"/>
          </a:xfrm>
          <a:prstGeom prst="rect">
            <a:avLst/>
          </a:prstGeom>
        </p:spPr>
        <p:txBody>
          <a:bodyPr lIns="91358" tIns="45678" rIns="91358" bIns="45678"/>
          <a:lstStyle>
            <a:lvl1pPr eaLnBrk="1" hangingPunct="1">
              <a:spcBef>
                <a:spcPct val="20000"/>
              </a:spcBef>
              <a:defRPr sz="3200" b="1">
                <a:solidFill>
                  <a:srgbClr val="FFFFFF"/>
                </a:solidFill>
                <a:latin typeface="Arial" charset="0"/>
              </a:defRPr>
            </a:lvl1pPr>
          </a:lstStyle>
          <a:p>
            <a:pPr>
              <a:defRPr/>
            </a:pPr>
            <a:endParaRPr lang="fr-FR">
              <a:cs typeface="+mn-cs"/>
            </a:endParaRPr>
          </a:p>
        </p:txBody>
      </p:sp>
    </p:spTree>
    <p:extLst>
      <p:ext uri="{BB962C8B-B14F-4D97-AF65-F5344CB8AC3E}">
        <p14:creationId xmlns:p14="http://schemas.microsoft.com/office/powerpoint/2010/main" val="39490288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avec légende">
    <p:spTree>
      <p:nvGrpSpPr>
        <p:cNvPr id="1" name=""/>
        <p:cNvGrpSpPr/>
        <p:nvPr/>
      </p:nvGrpSpPr>
      <p:grpSpPr>
        <a:xfrm>
          <a:off x="0" y="0"/>
          <a:ext cx="0" cy="0"/>
          <a:chOff x="0" y="0"/>
          <a:chExt cx="0" cy="0"/>
        </a:xfrm>
      </p:grpSpPr>
      <p:sp>
        <p:nvSpPr>
          <p:cNvPr id="4" name="Rectangle 3"/>
          <p:cNvSpPr txBox="1">
            <a:spLocks noChangeArrowheads="1"/>
          </p:cNvSpPr>
          <p:nvPr userDrawn="1"/>
        </p:nvSpPr>
        <p:spPr>
          <a:xfrm>
            <a:off x="8601094" y="5497127"/>
            <a:ext cx="542925" cy="238257"/>
          </a:xfrm>
          <a:prstGeom prst="rect">
            <a:avLst/>
          </a:prstGeom>
        </p:spPr>
        <p:txBody>
          <a:bodyPr lIns="91358" tIns="45678" rIns="91358" bIns="45678"/>
          <a:lstStyle>
            <a:defPPr>
              <a:defRPr lang="fr-FR"/>
            </a:defPPr>
            <a:lvl1pPr algn="l" rtl="0" eaLnBrk="1" fontAlgn="base" hangingPunct="1">
              <a:spcBef>
                <a:spcPct val="20000"/>
              </a:spcBef>
              <a:spcAft>
                <a:spcPct val="0"/>
              </a:spcAft>
              <a:defRPr sz="1400" b="1" kern="1200" smtClean="0">
                <a:solidFill>
                  <a:srgbClr val="0C419A"/>
                </a:solidFill>
                <a:latin typeface="Arial" charset="0"/>
                <a:ea typeface="+mn-ea"/>
                <a:cs typeface="+mn-cs"/>
              </a:defRPr>
            </a:lvl1pPr>
            <a:lvl2pPr marL="457200" algn="l" rtl="0" fontAlgn="base">
              <a:spcBef>
                <a:spcPct val="0"/>
              </a:spcBef>
              <a:spcAft>
                <a:spcPct val="0"/>
              </a:spcAft>
              <a:defRPr sz="3200" b="1" kern="1200">
                <a:solidFill>
                  <a:schemeClr val="bg1"/>
                </a:solidFill>
                <a:latin typeface="Arial" pitchFamily="34" charset="0"/>
                <a:ea typeface="+mn-ea"/>
                <a:cs typeface="+mn-cs"/>
              </a:defRPr>
            </a:lvl2pPr>
            <a:lvl3pPr marL="914400" algn="l" rtl="0" fontAlgn="base">
              <a:spcBef>
                <a:spcPct val="0"/>
              </a:spcBef>
              <a:spcAft>
                <a:spcPct val="0"/>
              </a:spcAft>
              <a:defRPr sz="3200" b="1" kern="1200">
                <a:solidFill>
                  <a:schemeClr val="bg1"/>
                </a:solidFill>
                <a:latin typeface="Arial" pitchFamily="34" charset="0"/>
                <a:ea typeface="+mn-ea"/>
                <a:cs typeface="+mn-cs"/>
              </a:defRPr>
            </a:lvl3pPr>
            <a:lvl4pPr marL="1371600" algn="l" rtl="0" fontAlgn="base">
              <a:spcBef>
                <a:spcPct val="0"/>
              </a:spcBef>
              <a:spcAft>
                <a:spcPct val="0"/>
              </a:spcAft>
              <a:defRPr sz="3200" b="1" kern="1200">
                <a:solidFill>
                  <a:schemeClr val="bg1"/>
                </a:solidFill>
                <a:latin typeface="Arial" pitchFamily="34" charset="0"/>
                <a:ea typeface="+mn-ea"/>
                <a:cs typeface="+mn-cs"/>
              </a:defRPr>
            </a:lvl4pPr>
            <a:lvl5pPr marL="1828800" algn="l" rtl="0" fontAlgn="base">
              <a:spcBef>
                <a:spcPct val="0"/>
              </a:spcBef>
              <a:spcAft>
                <a:spcPct val="0"/>
              </a:spcAft>
              <a:defRPr sz="3200" b="1" kern="1200">
                <a:solidFill>
                  <a:schemeClr val="bg1"/>
                </a:solidFill>
                <a:latin typeface="Arial" pitchFamily="34" charset="0"/>
                <a:ea typeface="+mn-ea"/>
                <a:cs typeface="+mn-cs"/>
              </a:defRPr>
            </a:lvl5pPr>
            <a:lvl6pPr marL="2286000" algn="l" defTabSz="914400" rtl="0" eaLnBrk="1" latinLnBrk="0" hangingPunct="1">
              <a:defRPr sz="3200" b="1" kern="1200">
                <a:solidFill>
                  <a:schemeClr val="bg1"/>
                </a:solidFill>
                <a:latin typeface="Arial" pitchFamily="34" charset="0"/>
                <a:ea typeface="+mn-ea"/>
                <a:cs typeface="+mn-cs"/>
              </a:defRPr>
            </a:lvl6pPr>
            <a:lvl7pPr marL="2743200" algn="l" defTabSz="914400" rtl="0" eaLnBrk="1" latinLnBrk="0" hangingPunct="1">
              <a:defRPr sz="3200" b="1" kern="1200">
                <a:solidFill>
                  <a:schemeClr val="bg1"/>
                </a:solidFill>
                <a:latin typeface="Arial" pitchFamily="34" charset="0"/>
                <a:ea typeface="+mn-ea"/>
                <a:cs typeface="+mn-cs"/>
              </a:defRPr>
            </a:lvl7pPr>
            <a:lvl8pPr marL="3200400" algn="l" defTabSz="914400" rtl="0" eaLnBrk="1" latinLnBrk="0" hangingPunct="1">
              <a:defRPr sz="3200" b="1" kern="1200">
                <a:solidFill>
                  <a:schemeClr val="bg1"/>
                </a:solidFill>
                <a:latin typeface="Arial" pitchFamily="34" charset="0"/>
                <a:ea typeface="+mn-ea"/>
                <a:cs typeface="+mn-cs"/>
              </a:defRPr>
            </a:lvl8pPr>
            <a:lvl9pPr marL="3657600" algn="l" defTabSz="914400" rtl="0" eaLnBrk="1" latinLnBrk="0" hangingPunct="1">
              <a:defRPr sz="3200" b="1" kern="1200">
                <a:solidFill>
                  <a:schemeClr val="bg1"/>
                </a:solidFill>
                <a:latin typeface="Arial" pitchFamily="34" charset="0"/>
                <a:ea typeface="+mn-ea"/>
                <a:cs typeface="+mn-cs"/>
              </a:defRPr>
            </a:lvl9pPr>
          </a:lstStyle>
          <a:p>
            <a:pPr>
              <a:defRPr/>
            </a:pPr>
            <a:fld id="{97BF6F3E-ADA2-4791-9CB1-FC334E86AD75}" type="slidenum">
              <a:rPr lang="fr-FR"/>
              <a:pPr>
                <a:defRPr/>
              </a:pPr>
              <a:t>‹N°›</a:t>
            </a:fld>
            <a:endParaRPr lang="fr-FR" sz="5000" dirty="0"/>
          </a:p>
        </p:txBody>
      </p:sp>
      <p:sp>
        <p:nvSpPr>
          <p:cNvPr id="3" name="Espace réservé pour une image  2"/>
          <p:cNvSpPr>
            <a:spLocks noGrp="1"/>
          </p:cNvSpPr>
          <p:nvPr>
            <p:ph type="pic" idx="1"/>
          </p:nvPr>
        </p:nvSpPr>
        <p:spPr>
          <a:xfrm>
            <a:off x="1048414" y="795016"/>
            <a:ext cx="5486671" cy="3430425"/>
          </a:xfrm>
        </p:spPr>
        <p:txBody>
          <a:bodyPr/>
          <a:lstStyle>
            <a:lvl1pPr marL="0" indent="0">
              <a:buNone/>
              <a:defRPr sz="2700"/>
            </a:lvl1pPr>
            <a:lvl2pPr marL="394981" indent="0">
              <a:buNone/>
              <a:defRPr sz="2600"/>
            </a:lvl2pPr>
            <a:lvl3pPr marL="789987" indent="0">
              <a:buNone/>
              <a:defRPr sz="2100"/>
            </a:lvl3pPr>
            <a:lvl4pPr marL="1184975" indent="0">
              <a:buNone/>
              <a:defRPr sz="1800"/>
            </a:lvl4pPr>
            <a:lvl5pPr marL="1579972" indent="0">
              <a:buNone/>
              <a:defRPr sz="1800"/>
            </a:lvl5pPr>
            <a:lvl6pPr marL="1974961" indent="0">
              <a:buNone/>
              <a:defRPr sz="1800"/>
            </a:lvl6pPr>
            <a:lvl7pPr marL="2369964" indent="0">
              <a:buNone/>
              <a:defRPr sz="1800"/>
            </a:lvl7pPr>
            <a:lvl8pPr marL="2764945" indent="0">
              <a:buNone/>
              <a:defRPr sz="1800"/>
            </a:lvl8pPr>
            <a:lvl9pPr marL="3159949" indent="0">
              <a:buNone/>
              <a:defRPr sz="1800"/>
            </a:lvl9pPr>
          </a:lstStyle>
          <a:p>
            <a:pPr lvl="0"/>
            <a:r>
              <a:rPr lang="fr-FR" noProof="0" smtClean="0"/>
              <a:t>Cliquez sur l'icône pour ajouter une image</a:t>
            </a:r>
          </a:p>
        </p:txBody>
      </p:sp>
      <p:sp>
        <p:nvSpPr>
          <p:cNvPr id="5" name="Rectangle 4"/>
          <p:cNvSpPr>
            <a:spLocks noGrp="1" noChangeArrowheads="1"/>
          </p:cNvSpPr>
          <p:nvPr>
            <p:ph type="sldNum" sz="quarter" idx="10"/>
          </p:nvPr>
        </p:nvSpPr>
        <p:spPr>
          <a:xfrm>
            <a:off x="8267700" y="1"/>
            <a:ext cx="876300" cy="379888"/>
          </a:xfrm>
        </p:spPr>
        <p:txBody>
          <a:bodyPr/>
          <a:lstStyle>
            <a:lvl1pPr algn="l" eaLnBrk="1" hangingPunct="1">
              <a:spcBef>
                <a:spcPct val="20000"/>
              </a:spcBef>
              <a:defRPr sz="5000" b="0">
                <a:solidFill>
                  <a:srgbClr val="FFFFFF"/>
                </a:solidFill>
                <a:latin typeface="Arial" charset="0"/>
              </a:defRPr>
            </a:lvl1pPr>
          </a:lstStyle>
          <a:p>
            <a:pPr>
              <a:defRPr/>
            </a:pPr>
            <a:endParaRPr lang="fr-FR"/>
          </a:p>
          <a:p>
            <a:pPr>
              <a:defRPr/>
            </a:pPr>
            <a:fld id="{96F4C581-9825-40FE-B536-5354B36F1AFE}" type="slidenum">
              <a:rPr lang="fr-FR"/>
              <a:pPr>
                <a:defRPr/>
              </a:pPr>
              <a:t>‹N°›</a:t>
            </a:fld>
            <a:endParaRPr lang="fr-FR"/>
          </a:p>
        </p:txBody>
      </p:sp>
    </p:spTree>
    <p:extLst>
      <p:ext uri="{BB962C8B-B14F-4D97-AF65-F5344CB8AC3E}">
        <p14:creationId xmlns:p14="http://schemas.microsoft.com/office/powerpoint/2010/main" val="32787545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3"/>
          <p:cNvSpPr>
            <a:spLocks noGrp="1" noChangeArrowheads="1"/>
          </p:cNvSpPr>
          <p:nvPr>
            <p:ph type="sldNum" sz="quarter" idx="10"/>
          </p:nvPr>
        </p:nvSpPr>
        <p:spPr/>
        <p:txBody>
          <a:bodyPr/>
          <a:lstStyle>
            <a:lvl1pPr algn="l" eaLnBrk="1" hangingPunct="1">
              <a:spcBef>
                <a:spcPct val="20000"/>
              </a:spcBef>
              <a:defRPr sz="1400" b="0">
                <a:solidFill>
                  <a:srgbClr val="0C419A"/>
                </a:solidFill>
                <a:latin typeface="Arial" charset="0"/>
              </a:defRPr>
            </a:lvl1pPr>
          </a:lstStyle>
          <a:p>
            <a:pPr>
              <a:defRPr/>
            </a:pPr>
            <a:fld id="{19A20B35-D57B-499E-AB66-3B421BDF51DE}" type="slidenum">
              <a:rPr lang="fr-FR"/>
              <a:pPr>
                <a:defRPr/>
              </a:pPr>
              <a:t>‹N°›</a:t>
            </a:fld>
            <a:endParaRPr lang="fr-FR" sz="5000" dirty="0"/>
          </a:p>
        </p:txBody>
      </p:sp>
      <p:sp>
        <p:nvSpPr>
          <p:cNvPr id="5" name="Rectangle 5"/>
          <p:cNvSpPr>
            <a:spLocks noGrp="1" noChangeArrowheads="1"/>
          </p:cNvSpPr>
          <p:nvPr>
            <p:ph type="ftr" sz="quarter" idx="11"/>
          </p:nvPr>
        </p:nvSpPr>
        <p:spPr>
          <a:xfrm>
            <a:off x="1" y="5338287"/>
            <a:ext cx="5435600" cy="379888"/>
          </a:xfrm>
          <a:prstGeom prst="rect">
            <a:avLst/>
          </a:prstGeom>
        </p:spPr>
        <p:txBody>
          <a:bodyPr lIns="91358" tIns="45678" rIns="91358" bIns="45678"/>
          <a:lstStyle>
            <a:lvl1pPr eaLnBrk="1" hangingPunct="1">
              <a:spcBef>
                <a:spcPct val="20000"/>
              </a:spcBef>
              <a:defRPr sz="3200" b="1">
                <a:solidFill>
                  <a:srgbClr val="FFFFFF"/>
                </a:solidFill>
                <a:latin typeface="Arial" charset="0"/>
              </a:defRPr>
            </a:lvl1pPr>
          </a:lstStyle>
          <a:p>
            <a:pPr>
              <a:defRPr/>
            </a:pPr>
            <a:endParaRPr lang="fr-FR">
              <a:cs typeface="+mn-cs"/>
            </a:endParaRPr>
          </a:p>
        </p:txBody>
      </p:sp>
    </p:spTree>
    <p:extLst>
      <p:ext uri="{BB962C8B-B14F-4D97-AF65-F5344CB8AC3E}">
        <p14:creationId xmlns:p14="http://schemas.microsoft.com/office/powerpoint/2010/main" val="3615850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6" name="Rectangle 5"/>
          <p:cNvSpPr/>
          <p:nvPr userDrawn="1"/>
        </p:nvSpPr>
        <p:spPr>
          <a:xfrm>
            <a:off x="0" y="2"/>
            <a:ext cx="9144000" cy="5768975"/>
          </a:xfrm>
          <a:prstGeom prst="rect">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rtlCol="0" anchor="ctr"/>
          <a:lstStyle/>
          <a:p>
            <a:pPr algn="ctr"/>
            <a:endParaRPr lang="fr-FR"/>
          </a:p>
        </p:txBody>
      </p:sp>
      <p:sp>
        <p:nvSpPr>
          <p:cNvPr id="3" name="Espace réservé du texte 2"/>
          <p:cNvSpPr>
            <a:spLocks noGrp="1"/>
          </p:cNvSpPr>
          <p:nvPr>
            <p:ph type="body" idx="1"/>
          </p:nvPr>
        </p:nvSpPr>
        <p:spPr>
          <a:xfrm>
            <a:off x="722313" y="2391049"/>
            <a:ext cx="7772400" cy="1500187"/>
          </a:xfrm>
        </p:spPr>
        <p:txBody>
          <a:bodyPr anchor="b"/>
          <a:lstStyle>
            <a:lvl1pPr marL="0" indent="0">
              <a:buNone/>
              <a:defRPr sz="2000">
                <a:solidFill>
                  <a:schemeClr val="bg1"/>
                </a:solidFill>
              </a:defRPr>
            </a:lvl1pPr>
            <a:lvl2pPr marL="456799" indent="0">
              <a:buNone/>
              <a:defRPr sz="1800"/>
            </a:lvl2pPr>
            <a:lvl3pPr marL="913600" indent="0">
              <a:buNone/>
              <a:defRPr sz="1600"/>
            </a:lvl3pPr>
            <a:lvl4pPr marL="1370400" indent="0">
              <a:buNone/>
              <a:defRPr sz="1400"/>
            </a:lvl4pPr>
            <a:lvl5pPr marL="1827202" indent="0">
              <a:buNone/>
              <a:defRPr sz="1400"/>
            </a:lvl5pPr>
            <a:lvl6pPr marL="2284000" indent="0">
              <a:buNone/>
              <a:defRPr sz="1400"/>
            </a:lvl6pPr>
            <a:lvl7pPr marL="2740800" indent="0">
              <a:buNone/>
              <a:defRPr sz="1400"/>
            </a:lvl7pPr>
            <a:lvl8pPr marL="3197602" indent="0">
              <a:buNone/>
              <a:defRPr sz="1400"/>
            </a:lvl8pPr>
            <a:lvl9pPr marL="3654401" indent="0">
              <a:buNone/>
              <a:defRPr sz="1400"/>
            </a:lvl9pPr>
          </a:lstStyle>
          <a:p>
            <a:pPr lvl="0"/>
            <a:r>
              <a:rPr lang="fr-FR" smtClean="0"/>
              <a:t>Modifiez les styles du texte du masque</a:t>
            </a:r>
          </a:p>
        </p:txBody>
      </p:sp>
      <p:sp>
        <p:nvSpPr>
          <p:cNvPr id="2" name="Titre 1"/>
          <p:cNvSpPr>
            <a:spLocks noGrp="1"/>
          </p:cNvSpPr>
          <p:nvPr>
            <p:ph type="title"/>
          </p:nvPr>
        </p:nvSpPr>
        <p:spPr>
          <a:xfrm>
            <a:off x="722313" y="3891225"/>
            <a:ext cx="7772400" cy="1362075"/>
          </a:xfrm>
        </p:spPr>
        <p:txBody>
          <a:bodyPr anchor="t" anchorCtr="0"/>
          <a:lstStyle>
            <a:lvl1pPr algn="l">
              <a:defRPr sz="4000" b="1" cap="all">
                <a:solidFill>
                  <a:schemeClr val="bg1"/>
                </a:solidFill>
              </a:defRPr>
            </a:lvl1pPr>
          </a:lstStyle>
          <a:p>
            <a:r>
              <a:rPr lang="fr-FR" smtClean="0"/>
              <a:t>Modifiez le style du titre</a:t>
            </a:r>
            <a:endParaRPr lang="fr-FR" dirty="0"/>
          </a:p>
        </p:txBody>
      </p:sp>
    </p:spTree>
    <p:extLst>
      <p:ext uri="{BB962C8B-B14F-4D97-AF65-F5344CB8AC3E}">
        <p14:creationId xmlns:p14="http://schemas.microsoft.com/office/powerpoint/2010/main" val="3477933984"/>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4" name="Rectangle 3"/>
          <p:cNvSpPr txBox="1">
            <a:spLocks noChangeArrowheads="1"/>
          </p:cNvSpPr>
          <p:nvPr userDrawn="1"/>
        </p:nvSpPr>
        <p:spPr>
          <a:xfrm>
            <a:off x="8601094" y="5497127"/>
            <a:ext cx="542925" cy="238257"/>
          </a:xfrm>
          <a:prstGeom prst="rect">
            <a:avLst/>
          </a:prstGeom>
        </p:spPr>
        <p:txBody>
          <a:bodyPr lIns="91358" tIns="45678" rIns="91358" bIns="45678"/>
          <a:lstStyle>
            <a:defPPr>
              <a:defRPr lang="fr-FR"/>
            </a:defPPr>
            <a:lvl1pPr algn="l" rtl="0" eaLnBrk="1" fontAlgn="base" hangingPunct="1">
              <a:spcBef>
                <a:spcPct val="20000"/>
              </a:spcBef>
              <a:spcAft>
                <a:spcPct val="0"/>
              </a:spcAft>
              <a:defRPr sz="1400" b="1" kern="1200" smtClean="0">
                <a:solidFill>
                  <a:srgbClr val="0C419A"/>
                </a:solidFill>
                <a:latin typeface="Arial" charset="0"/>
                <a:ea typeface="+mn-ea"/>
                <a:cs typeface="+mn-cs"/>
              </a:defRPr>
            </a:lvl1pPr>
            <a:lvl2pPr marL="457200" algn="l" rtl="0" fontAlgn="base">
              <a:spcBef>
                <a:spcPct val="0"/>
              </a:spcBef>
              <a:spcAft>
                <a:spcPct val="0"/>
              </a:spcAft>
              <a:defRPr sz="3200" b="1" kern="1200">
                <a:solidFill>
                  <a:schemeClr val="bg1"/>
                </a:solidFill>
                <a:latin typeface="Arial" pitchFamily="34" charset="0"/>
                <a:ea typeface="+mn-ea"/>
                <a:cs typeface="+mn-cs"/>
              </a:defRPr>
            </a:lvl2pPr>
            <a:lvl3pPr marL="914400" algn="l" rtl="0" fontAlgn="base">
              <a:spcBef>
                <a:spcPct val="0"/>
              </a:spcBef>
              <a:spcAft>
                <a:spcPct val="0"/>
              </a:spcAft>
              <a:defRPr sz="3200" b="1" kern="1200">
                <a:solidFill>
                  <a:schemeClr val="bg1"/>
                </a:solidFill>
                <a:latin typeface="Arial" pitchFamily="34" charset="0"/>
                <a:ea typeface="+mn-ea"/>
                <a:cs typeface="+mn-cs"/>
              </a:defRPr>
            </a:lvl3pPr>
            <a:lvl4pPr marL="1371600" algn="l" rtl="0" fontAlgn="base">
              <a:spcBef>
                <a:spcPct val="0"/>
              </a:spcBef>
              <a:spcAft>
                <a:spcPct val="0"/>
              </a:spcAft>
              <a:defRPr sz="3200" b="1" kern="1200">
                <a:solidFill>
                  <a:schemeClr val="bg1"/>
                </a:solidFill>
                <a:latin typeface="Arial" pitchFamily="34" charset="0"/>
                <a:ea typeface="+mn-ea"/>
                <a:cs typeface="+mn-cs"/>
              </a:defRPr>
            </a:lvl4pPr>
            <a:lvl5pPr marL="1828800" algn="l" rtl="0" fontAlgn="base">
              <a:spcBef>
                <a:spcPct val="0"/>
              </a:spcBef>
              <a:spcAft>
                <a:spcPct val="0"/>
              </a:spcAft>
              <a:defRPr sz="3200" b="1" kern="1200">
                <a:solidFill>
                  <a:schemeClr val="bg1"/>
                </a:solidFill>
                <a:latin typeface="Arial" pitchFamily="34" charset="0"/>
                <a:ea typeface="+mn-ea"/>
                <a:cs typeface="+mn-cs"/>
              </a:defRPr>
            </a:lvl5pPr>
            <a:lvl6pPr marL="2286000" algn="l" defTabSz="914400" rtl="0" eaLnBrk="1" latinLnBrk="0" hangingPunct="1">
              <a:defRPr sz="3200" b="1" kern="1200">
                <a:solidFill>
                  <a:schemeClr val="bg1"/>
                </a:solidFill>
                <a:latin typeface="Arial" pitchFamily="34" charset="0"/>
                <a:ea typeface="+mn-ea"/>
                <a:cs typeface="+mn-cs"/>
              </a:defRPr>
            </a:lvl6pPr>
            <a:lvl7pPr marL="2743200" algn="l" defTabSz="914400" rtl="0" eaLnBrk="1" latinLnBrk="0" hangingPunct="1">
              <a:defRPr sz="3200" b="1" kern="1200">
                <a:solidFill>
                  <a:schemeClr val="bg1"/>
                </a:solidFill>
                <a:latin typeface="Arial" pitchFamily="34" charset="0"/>
                <a:ea typeface="+mn-ea"/>
                <a:cs typeface="+mn-cs"/>
              </a:defRPr>
            </a:lvl7pPr>
            <a:lvl8pPr marL="3200400" algn="l" defTabSz="914400" rtl="0" eaLnBrk="1" latinLnBrk="0" hangingPunct="1">
              <a:defRPr sz="3200" b="1" kern="1200">
                <a:solidFill>
                  <a:schemeClr val="bg1"/>
                </a:solidFill>
                <a:latin typeface="Arial" pitchFamily="34" charset="0"/>
                <a:ea typeface="+mn-ea"/>
                <a:cs typeface="+mn-cs"/>
              </a:defRPr>
            </a:lvl8pPr>
            <a:lvl9pPr marL="3657600" algn="l" defTabSz="914400" rtl="0" eaLnBrk="1" latinLnBrk="0" hangingPunct="1">
              <a:defRPr sz="3200" b="1" kern="1200">
                <a:solidFill>
                  <a:schemeClr val="bg1"/>
                </a:solidFill>
                <a:latin typeface="Arial" pitchFamily="34" charset="0"/>
                <a:ea typeface="+mn-ea"/>
                <a:cs typeface="+mn-cs"/>
              </a:defRPr>
            </a:lvl9pPr>
          </a:lstStyle>
          <a:p>
            <a:pPr>
              <a:defRPr/>
            </a:pPr>
            <a:fld id="{F46C8029-6136-479D-897E-0AA0DBE14D8D}" type="slidenum">
              <a:rPr lang="fr-FR"/>
              <a:pPr>
                <a:defRPr/>
              </a:pPr>
              <a:t>‹N°›</a:t>
            </a:fld>
            <a:endParaRPr lang="fr-FR" sz="5000" dirty="0"/>
          </a:p>
        </p:txBody>
      </p:sp>
      <p:sp>
        <p:nvSpPr>
          <p:cNvPr id="2" name="Titre vertical 1"/>
          <p:cNvSpPr>
            <a:spLocks noGrp="1"/>
          </p:cNvSpPr>
          <p:nvPr>
            <p:ph type="title" orient="vert"/>
          </p:nvPr>
        </p:nvSpPr>
        <p:spPr>
          <a:xfrm>
            <a:off x="6858477" y="64"/>
            <a:ext cx="2285661" cy="5308877"/>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18" y="64"/>
            <a:ext cx="6727964" cy="5308877"/>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sldNum" sz="quarter" idx="10"/>
          </p:nvPr>
        </p:nvSpPr>
        <p:spPr>
          <a:xfrm>
            <a:off x="8267700" y="1"/>
            <a:ext cx="876300" cy="379888"/>
          </a:xfrm>
        </p:spPr>
        <p:txBody>
          <a:bodyPr/>
          <a:lstStyle>
            <a:lvl1pPr algn="l" eaLnBrk="1" hangingPunct="1">
              <a:spcBef>
                <a:spcPct val="20000"/>
              </a:spcBef>
              <a:defRPr sz="5000" b="0">
                <a:solidFill>
                  <a:srgbClr val="FFFFFF"/>
                </a:solidFill>
                <a:latin typeface="Arial" charset="0"/>
              </a:defRPr>
            </a:lvl1pPr>
          </a:lstStyle>
          <a:p>
            <a:pPr>
              <a:defRPr/>
            </a:pPr>
            <a:endParaRPr lang="fr-FR"/>
          </a:p>
          <a:p>
            <a:pPr>
              <a:defRPr/>
            </a:pPr>
            <a:fld id="{8D03D114-0B83-40F2-B534-E90CCCDA4C51}" type="slidenum">
              <a:rPr lang="fr-FR"/>
              <a:pPr>
                <a:defRPr/>
              </a:pPr>
              <a:t>‹N°›</a:t>
            </a:fld>
            <a:endParaRPr lang="fr-FR"/>
          </a:p>
        </p:txBody>
      </p:sp>
      <p:sp>
        <p:nvSpPr>
          <p:cNvPr id="6" name="Espace réservé du pied de page 5"/>
          <p:cNvSpPr>
            <a:spLocks noGrp="1" noChangeArrowheads="1"/>
          </p:cNvSpPr>
          <p:nvPr>
            <p:ph type="ftr" sz="quarter" idx="11"/>
          </p:nvPr>
        </p:nvSpPr>
        <p:spPr>
          <a:xfrm>
            <a:off x="1" y="5338287"/>
            <a:ext cx="5435600" cy="379888"/>
          </a:xfrm>
          <a:prstGeom prst="rect">
            <a:avLst/>
          </a:prstGeom>
        </p:spPr>
        <p:txBody>
          <a:bodyPr lIns="91358" tIns="45678" rIns="91358" bIns="45678"/>
          <a:lstStyle>
            <a:lvl1pPr eaLnBrk="1" hangingPunct="1">
              <a:spcBef>
                <a:spcPct val="20000"/>
              </a:spcBef>
              <a:defRPr sz="3200" b="1">
                <a:solidFill>
                  <a:srgbClr val="FFFFFF"/>
                </a:solidFill>
                <a:latin typeface="Arial" charset="0"/>
              </a:defRPr>
            </a:lvl1pPr>
          </a:lstStyle>
          <a:p>
            <a:pPr>
              <a:defRPr/>
            </a:pPr>
            <a:endParaRPr lang="fr-FR">
              <a:cs typeface="+mn-cs"/>
            </a:endParaRPr>
          </a:p>
        </p:txBody>
      </p:sp>
    </p:spTree>
    <p:extLst>
      <p:ext uri="{BB962C8B-B14F-4D97-AF65-F5344CB8AC3E}">
        <p14:creationId xmlns:p14="http://schemas.microsoft.com/office/powerpoint/2010/main" val="5261750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cSld name="1_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573663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7" descr="LOGO_ARS_IDF_territoire graphique_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05907"/>
            <a:ext cx="9144000" cy="131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2506695" y="2397134"/>
            <a:ext cx="6111875" cy="953029"/>
          </a:xfrm>
        </p:spPr>
        <p:txBody>
          <a:bodyPr/>
          <a:lstStyle>
            <a:lvl1pPr marL="0" indent="914793">
              <a:buFontTx/>
              <a:buBlip>
                <a:blip r:embed="rId3"/>
              </a:buBlip>
              <a:tabLst>
                <a:tab pos="804007" algn="l"/>
                <a:tab pos="949613" algn="l"/>
                <a:tab pos="1137953" algn="l"/>
                <a:tab pos="5227623" algn="l"/>
              </a:tabLst>
              <a:defRPr>
                <a:solidFill>
                  <a:srgbClr val="002395"/>
                </a:solidFill>
              </a:defRPr>
            </a:lvl1pPr>
          </a:lstStyle>
          <a:p>
            <a:pPr lvl="0"/>
            <a:r>
              <a:rPr lang="fr-FR" noProof="0" smtClean="0"/>
              <a:t>Cliquez pour ajouter un titre</a:t>
            </a:r>
          </a:p>
        </p:txBody>
      </p:sp>
      <p:sp>
        <p:nvSpPr>
          <p:cNvPr id="3075" name="Rectangle 3"/>
          <p:cNvSpPr>
            <a:spLocks noGrp="1" noChangeArrowheads="1"/>
          </p:cNvSpPr>
          <p:nvPr>
            <p:ph type="subTitle" idx="1"/>
          </p:nvPr>
        </p:nvSpPr>
        <p:spPr>
          <a:xfrm>
            <a:off x="2495550" y="3473265"/>
            <a:ext cx="6019800" cy="1461311"/>
          </a:xfrm>
        </p:spPr>
        <p:txBody>
          <a:bodyPr/>
          <a:lstStyle>
            <a:lvl1pPr marL="0" indent="924292">
              <a:defRPr>
                <a:solidFill>
                  <a:srgbClr val="7AB800"/>
                </a:solidFill>
              </a:defRPr>
            </a:lvl1pPr>
          </a:lstStyle>
          <a:p>
            <a:pPr lvl="0"/>
            <a:r>
              <a:rPr lang="fr-FR" noProof="0" smtClean="0"/>
              <a:t>Cliquez pour ajouter un sous-titre</a:t>
            </a:r>
          </a:p>
        </p:txBody>
      </p:sp>
    </p:spTree>
    <p:extLst>
      <p:ext uri="{BB962C8B-B14F-4D97-AF65-F5344CB8AC3E}">
        <p14:creationId xmlns:p14="http://schemas.microsoft.com/office/powerpoint/2010/main" val="7569819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extLst>
      <p:ext uri="{BB962C8B-B14F-4D97-AF65-F5344CB8AC3E}">
        <p14:creationId xmlns:p14="http://schemas.microsoft.com/office/powerpoint/2010/main" val="27599748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4490"/>
            <a:ext cx="7772400" cy="1135693"/>
          </a:xfrm>
        </p:spPr>
        <p:txBody>
          <a:bodyPr anchor="t"/>
          <a:lstStyle>
            <a:lvl1pPr algn="l">
              <a:defRPr sz="4000" b="1" cap="all"/>
            </a:lvl1pPr>
          </a:lstStyle>
          <a:p>
            <a:r>
              <a:rPr lang="en-US" smtClean="0"/>
              <a:t>Click to edit Master title style</a:t>
            </a:r>
            <a:endParaRPr lang="fr-FR"/>
          </a:p>
        </p:txBody>
      </p:sp>
      <p:sp>
        <p:nvSpPr>
          <p:cNvPr id="3" name="Text Placeholder 2"/>
          <p:cNvSpPr>
            <a:spLocks noGrp="1"/>
          </p:cNvSpPr>
          <p:nvPr>
            <p:ph type="body" idx="1"/>
          </p:nvPr>
        </p:nvSpPr>
        <p:spPr>
          <a:xfrm>
            <a:off x="722313" y="2423610"/>
            <a:ext cx="7772400" cy="1250850"/>
          </a:xfrm>
        </p:spPr>
        <p:txBody>
          <a:bodyPr anchor="b"/>
          <a:lstStyle>
            <a:lvl1pPr marL="0" indent="0">
              <a:buNone/>
              <a:defRPr sz="2000"/>
            </a:lvl1pPr>
            <a:lvl2pPr marL="455809" indent="0">
              <a:buNone/>
              <a:defRPr sz="1800"/>
            </a:lvl2pPr>
            <a:lvl3pPr marL="911622" indent="0">
              <a:buNone/>
              <a:defRPr sz="1600"/>
            </a:lvl3pPr>
            <a:lvl4pPr marL="1367434" indent="0">
              <a:buNone/>
              <a:defRPr sz="1400"/>
            </a:lvl4pPr>
            <a:lvl5pPr marL="1823253" indent="0">
              <a:buNone/>
              <a:defRPr sz="1400"/>
            </a:lvl5pPr>
            <a:lvl6pPr marL="2279070" indent="0">
              <a:buNone/>
              <a:defRPr sz="1400"/>
            </a:lvl6pPr>
            <a:lvl7pPr marL="2734887" indent="0">
              <a:buNone/>
              <a:defRPr sz="1400"/>
            </a:lvl7pPr>
            <a:lvl8pPr marL="3190702" indent="0">
              <a:buNone/>
              <a:defRPr sz="1400"/>
            </a:lvl8pPr>
            <a:lvl9pPr marL="3646517" indent="0">
              <a:buNone/>
              <a:defRPr sz="1400"/>
            </a:lvl9pPr>
          </a:lstStyle>
          <a:p>
            <a:pPr lvl="0"/>
            <a:r>
              <a:rPr lang="en-US" smtClean="0"/>
              <a:t>Click to edit Master text styles</a:t>
            </a:r>
          </a:p>
        </p:txBody>
      </p:sp>
    </p:spTree>
    <p:extLst>
      <p:ext uri="{BB962C8B-B14F-4D97-AF65-F5344CB8AC3E}">
        <p14:creationId xmlns:p14="http://schemas.microsoft.com/office/powerpoint/2010/main" val="13263391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sz="half" idx="1"/>
          </p:nvPr>
        </p:nvSpPr>
        <p:spPr>
          <a:xfrm>
            <a:off x="1219200" y="1290562"/>
            <a:ext cx="3543300" cy="3430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Content Placeholder 3"/>
          <p:cNvSpPr>
            <a:spLocks noGrp="1"/>
          </p:cNvSpPr>
          <p:nvPr>
            <p:ph sz="half" idx="2"/>
          </p:nvPr>
        </p:nvSpPr>
        <p:spPr>
          <a:xfrm>
            <a:off x="4914900" y="1290562"/>
            <a:ext cx="3543300" cy="343090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extLst>
      <p:ext uri="{BB962C8B-B14F-4D97-AF65-F5344CB8AC3E}">
        <p14:creationId xmlns:p14="http://schemas.microsoft.com/office/powerpoint/2010/main" val="32364156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992"/>
            <a:ext cx="8229600" cy="953029"/>
          </a:xfrm>
        </p:spPr>
        <p:txBody>
          <a:bodyPr/>
          <a:lstStyle>
            <a:lvl1pPr>
              <a:defRPr/>
            </a:lvl1pPr>
          </a:lstStyle>
          <a:p>
            <a:r>
              <a:rPr lang="en-US" smtClean="0"/>
              <a:t>Click to edit Master title style</a:t>
            </a:r>
            <a:endParaRPr lang="fr-FR"/>
          </a:p>
        </p:txBody>
      </p:sp>
      <p:sp>
        <p:nvSpPr>
          <p:cNvPr id="3" name="Text Placeholder 2"/>
          <p:cNvSpPr>
            <a:spLocks noGrp="1"/>
          </p:cNvSpPr>
          <p:nvPr>
            <p:ph type="body" idx="1"/>
          </p:nvPr>
        </p:nvSpPr>
        <p:spPr>
          <a:xfrm>
            <a:off x="457200" y="1279972"/>
            <a:ext cx="4040188" cy="533431"/>
          </a:xfrm>
        </p:spPr>
        <p:txBody>
          <a:bodyPr anchor="b"/>
          <a:lstStyle>
            <a:lvl1pPr marL="0" indent="0">
              <a:buNone/>
              <a:defRPr sz="2400" b="1"/>
            </a:lvl1pPr>
            <a:lvl2pPr marL="455809" indent="0">
              <a:buNone/>
              <a:defRPr sz="2000" b="1"/>
            </a:lvl2pPr>
            <a:lvl3pPr marL="911622" indent="0">
              <a:buNone/>
              <a:defRPr sz="1800" b="1"/>
            </a:lvl3pPr>
            <a:lvl4pPr marL="1367434" indent="0">
              <a:buNone/>
              <a:defRPr sz="1600" b="1"/>
            </a:lvl4pPr>
            <a:lvl5pPr marL="1823253" indent="0">
              <a:buNone/>
              <a:defRPr sz="1600" b="1"/>
            </a:lvl5pPr>
            <a:lvl6pPr marL="2279070" indent="0">
              <a:buNone/>
              <a:defRPr sz="1600" b="1"/>
            </a:lvl6pPr>
            <a:lvl7pPr marL="2734887" indent="0">
              <a:buNone/>
              <a:defRPr sz="1600" b="1"/>
            </a:lvl7pPr>
            <a:lvl8pPr marL="3190702" indent="0">
              <a:buNone/>
              <a:defRPr sz="1600" b="1"/>
            </a:lvl8pPr>
            <a:lvl9pPr marL="3646517"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813405"/>
            <a:ext cx="4040188" cy="329456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Text Placeholder 4"/>
          <p:cNvSpPr>
            <a:spLocks noGrp="1"/>
          </p:cNvSpPr>
          <p:nvPr>
            <p:ph type="body" sz="quarter" idx="3"/>
          </p:nvPr>
        </p:nvSpPr>
        <p:spPr>
          <a:xfrm>
            <a:off x="4645066" y="1279972"/>
            <a:ext cx="4041775" cy="533431"/>
          </a:xfrm>
        </p:spPr>
        <p:txBody>
          <a:bodyPr anchor="b"/>
          <a:lstStyle>
            <a:lvl1pPr marL="0" indent="0">
              <a:buNone/>
              <a:defRPr sz="2400" b="1"/>
            </a:lvl1pPr>
            <a:lvl2pPr marL="455809" indent="0">
              <a:buNone/>
              <a:defRPr sz="2000" b="1"/>
            </a:lvl2pPr>
            <a:lvl3pPr marL="911622" indent="0">
              <a:buNone/>
              <a:defRPr sz="1800" b="1"/>
            </a:lvl3pPr>
            <a:lvl4pPr marL="1367434" indent="0">
              <a:buNone/>
              <a:defRPr sz="1600" b="1"/>
            </a:lvl4pPr>
            <a:lvl5pPr marL="1823253" indent="0">
              <a:buNone/>
              <a:defRPr sz="1600" b="1"/>
            </a:lvl5pPr>
            <a:lvl6pPr marL="2279070" indent="0">
              <a:buNone/>
              <a:defRPr sz="1600" b="1"/>
            </a:lvl6pPr>
            <a:lvl7pPr marL="2734887" indent="0">
              <a:buNone/>
              <a:defRPr sz="1600" b="1"/>
            </a:lvl7pPr>
            <a:lvl8pPr marL="3190702" indent="0">
              <a:buNone/>
              <a:defRPr sz="1600" b="1"/>
            </a:lvl8pPr>
            <a:lvl9pPr marL="3646517"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66" y="1813405"/>
            <a:ext cx="4041775" cy="329456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extLst>
      <p:ext uri="{BB962C8B-B14F-4D97-AF65-F5344CB8AC3E}">
        <p14:creationId xmlns:p14="http://schemas.microsoft.com/office/powerpoint/2010/main" val="16940890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Tree>
    <p:extLst>
      <p:ext uri="{BB962C8B-B14F-4D97-AF65-F5344CB8AC3E}">
        <p14:creationId xmlns:p14="http://schemas.microsoft.com/office/powerpoint/2010/main" val="11475618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906458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27671"/>
            <a:ext cx="3008313" cy="968913"/>
          </a:xfrm>
        </p:spPr>
        <p:txBody>
          <a:bodyPr anchor="b"/>
          <a:lstStyle>
            <a:lvl1pPr algn="l">
              <a:defRPr sz="2000" b="1"/>
            </a:lvl1pPr>
          </a:lstStyle>
          <a:p>
            <a:r>
              <a:rPr lang="en-US" smtClean="0"/>
              <a:t>Click to edit Master title style</a:t>
            </a:r>
            <a:endParaRPr lang="fr-FR"/>
          </a:p>
        </p:txBody>
      </p:sp>
      <p:sp>
        <p:nvSpPr>
          <p:cNvPr id="3" name="Content Placeholder 2"/>
          <p:cNvSpPr>
            <a:spLocks noGrp="1"/>
          </p:cNvSpPr>
          <p:nvPr>
            <p:ph idx="1"/>
          </p:nvPr>
        </p:nvSpPr>
        <p:spPr>
          <a:xfrm>
            <a:off x="3575050" y="227669"/>
            <a:ext cx="5111750" cy="488030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Text Placeholder 3"/>
          <p:cNvSpPr>
            <a:spLocks noGrp="1"/>
          </p:cNvSpPr>
          <p:nvPr>
            <p:ph type="body" sz="half" idx="2"/>
          </p:nvPr>
        </p:nvSpPr>
        <p:spPr>
          <a:xfrm>
            <a:off x="457219" y="1196600"/>
            <a:ext cx="3008313" cy="3911391"/>
          </a:xfrm>
        </p:spPr>
        <p:txBody>
          <a:bodyPr/>
          <a:lstStyle>
            <a:lvl1pPr marL="0" indent="0">
              <a:buNone/>
              <a:defRPr sz="1400"/>
            </a:lvl1pPr>
            <a:lvl2pPr marL="455809" indent="0">
              <a:buNone/>
              <a:defRPr sz="1200"/>
            </a:lvl2pPr>
            <a:lvl3pPr marL="911622" indent="0">
              <a:buNone/>
              <a:defRPr sz="1000"/>
            </a:lvl3pPr>
            <a:lvl4pPr marL="1367434" indent="0">
              <a:buNone/>
              <a:defRPr sz="900"/>
            </a:lvl4pPr>
            <a:lvl5pPr marL="1823253" indent="0">
              <a:buNone/>
              <a:defRPr sz="900"/>
            </a:lvl5pPr>
            <a:lvl6pPr marL="2279070" indent="0">
              <a:buNone/>
              <a:defRPr sz="900"/>
            </a:lvl6pPr>
            <a:lvl7pPr marL="2734887" indent="0">
              <a:buNone/>
              <a:defRPr sz="900"/>
            </a:lvl7pPr>
            <a:lvl8pPr marL="3190702" indent="0">
              <a:buNone/>
              <a:defRPr sz="900"/>
            </a:lvl8pPr>
            <a:lvl9pPr marL="3646517" indent="0">
              <a:buNone/>
              <a:defRPr sz="900"/>
            </a:lvl9pPr>
          </a:lstStyle>
          <a:p>
            <a:pPr lvl="0"/>
            <a:r>
              <a:rPr lang="en-US" smtClean="0"/>
              <a:t>Click to edit Master text styles</a:t>
            </a:r>
          </a:p>
        </p:txBody>
      </p:sp>
    </p:spTree>
    <p:extLst>
      <p:ext uri="{BB962C8B-B14F-4D97-AF65-F5344CB8AC3E}">
        <p14:creationId xmlns:p14="http://schemas.microsoft.com/office/powerpoint/2010/main" val="1296925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dirty="0"/>
          </a:p>
        </p:txBody>
      </p:sp>
      <p:sp>
        <p:nvSpPr>
          <p:cNvPr id="3" name="Espace réservé du contenu 2"/>
          <p:cNvSpPr>
            <a:spLocks noGrp="1"/>
          </p:cNvSpPr>
          <p:nvPr>
            <p:ph idx="1"/>
          </p:nvPr>
        </p:nvSpPr>
        <p:spPr/>
        <p:txBody>
          <a:bodyPr/>
          <a:lstStyle>
            <a:lvl1pPr marL="0" indent="0">
              <a:tabLst/>
              <a:defRPr/>
            </a:lvl1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197253958"/>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2723"/>
            <a:ext cx="5486400" cy="472544"/>
          </a:xfrm>
        </p:spPr>
        <p:txBody>
          <a:bodyPr anchor="b"/>
          <a:lstStyle>
            <a:lvl1pPr algn="l">
              <a:defRPr sz="2000" b="1"/>
            </a:lvl1pPr>
          </a:lstStyle>
          <a:p>
            <a:r>
              <a:rPr lang="en-US" smtClean="0"/>
              <a:t>Click to edit Master title style</a:t>
            </a:r>
            <a:endParaRPr lang="fr-FR"/>
          </a:p>
        </p:txBody>
      </p:sp>
      <p:sp>
        <p:nvSpPr>
          <p:cNvPr id="3" name="Picture Placeholder 2"/>
          <p:cNvSpPr>
            <a:spLocks noGrp="1"/>
          </p:cNvSpPr>
          <p:nvPr>
            <p:ph type="pic" idx="1"/>
          </p:nvPr>
        </p:nvSpPr>
        <p:spPr>
          <a:xfrm>
            <a:off x="1792288" y="510930"/>
            <a:ext cx="5486400" cy="3430905"/>
          </a:xfrm>
        </p:spPr>
        <p:txBody>
          <a:bodyPr/>
          <a:lstStyle>
            <a:lvl1pPr marL="0" indent="0">
              <a:buNone/>
              <a:defRPr sz="3200"/>
            </a:lvl1pPr>
            <a:lvl2pPr marL="455809" indent="0">
              <a:buNone/>
              <a:defRPr sz="2800"/>
            </a:lvl2pPr>
            <a:lvl3pPr marL="911622" indent="0">
              <a:buNone/>
              <a:defRPr sz="2400"/>
            </a:lvl3pPr>
            <a:lvl4pPr marL="1367434" indent="0">
              <a:buNone/>
              <a:defRPr sz="2000"/>
            </a:lvl4pPr>
            <a:lvl5pPr marL="1823253" indent="0">
              <a:buNone/>
              <a:defRPr sz="2000"/>
            </a:lvl5pPr>
            <a:lvl6pPr marL="2279070" indent="0">
              <a:buNone/>
              <a:defRPr sz="2000"/>
            </a:lvl6pPr>
            <a:lvl7pPr marL="2734887" indent="0">
              <a:buNone/>
              <a:defRPr sz="2000"/>
            </a:lvl7pPr>
            <a:lvl8pPr marL="3190702" indent="0">
              <a:buNone/>
              <a:defRPr sz="2000"/>
            </a:lvl8pPr>
            <a:lvl9pPr marL="3646517" indent="0">
              <a:buNone/>
              <a:defRPr sz="2000"/>
            </a:lvl9pPr>
          </a:lstStyle>
          <a:p>
            <a:pPr lvl="0"/>
            <a:endParaRPr lang="fr-FR" noProof="0" smtClean="0"/>
          </a:p>
        </p:txBody>
      </p:sp>
      <p:sp>
        <p:nvSpPr>
          <p:cNvPr id="4" name="Text Placeholder 3"/>
          <p:cNvSpPr>
            <a:spLocks noGrp="1"/>
          </p:cNvSpPr>
          <p:nvPr>
            <p:ph type="body" sz="half" idx="2"/>
          </p:nvPr>
        </p:nvSpPr>
        <p:spPr>
          <a:xfrm>
            <a:off x="1792288" y="4475267"/>
            <a:ext cx="5486400" cy="671091"/>
          </a:xfrm>
        </p:spPr>
        <p:txBody>
          <a:bodyPr/>
          <a:lstStyle>
            <a:lvl1pPr marL="0" indent="0">
              <a:buNone/>
              <a:defRPr sz="1400"/>
            </a:lvl1pPr>
            <a:lvl2pPr marL="455809" indent="0">
              <a:buNone/>
              <a:defRPr sz="1200"/>
            </a:lvl2pPr>
            <a:lvl3pPr marL="911622" indent="0">
              <a:buNone/>
              <a:defRPr sz="1000"/>
            </a:lvl3pPr>
            <a:lvl4pPr marL="1367434" indent="0">
              <a:buNone/>
              <a:defRPr sz="900"/>
            </a:lvl4pPr>
            <a:lvl5pPr marL="1823253" indent="0">
              <a:buNone/>
              <a:defRPr sz="900"/>
            </a:lvl5pPr>
            <a:lvl6pPr marL="2279070" indent="0">
              <a:buNone/>
              <a:defRPr sz="900"/>
            </a:lvl6pPr>
            <a:lvl7pPr marL="2734887" indent="0">
              <a:buNone/>
              <a:defRPr sz="900"/>
            </a:lvl7pPr>
            <a:lvl8pPr marL="3190702" indent="0">
              <a:buNone/>
              <a:defRPr sz="900"/>
            </a:lvl8pPr>
            <a:lvl9pPr marL="3646517" indent="0">
              <a:buNone/>
              <a:defRPr sz="900"/>
            </a:lvl9pPr>
          </a:lstStyle>
          <a:p>
            <a:pPr lvl="0"/>
            <a:r>
              <a:rPr lang="en-US" smtClean="0"/>
              <a:t>Click to edit Master text styles</a:t>
            </a:r>
          </a:p>
        </p:txBody>
      </p:sp>
    </p:spTree>
    <p:extLst>
      <p:ext uri="{BB962C8B-B14F-4D97-AF65-F5344CB8AC3E}">
        <p14:creationId xmlns:p14="http://schemas.microsoft.com/office/powerpoint/2010/main" val="7521943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extLst>
      <p:ext uri="{BB962C8B-B14F-4D97-AF65-F5344CB8AC3E}">
        <p14:creationId xmlns:p14="http://schemas.microsoft.com/office/powerpoint/2010/main" val="36940770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9850" y="183988"/>
            <a:ext cx="2038350" cy="4537478"/>
          </a:xfrm>
        </p:spPr>
        <p:txBody>
          <a:bodyPr vert="eaVert"/>
          <a:lstStyle/>
          <a:p>
            <a:r>
              <a:rPr lang="en-US" smtClean="0"/>
              <a:t>Click to edit Master title style</a:t>
            </a:r>
            <a:endParaRPr lang="fr-FR"/>
          </a:p>
        </p:txBody>
      </p:sp>
      <p:sp>
        <p:nvSpPr>
          <p:cNvPr id="3" name="Vertical Text Placeholder 2"/>
          <p:cNvSpPr>
            <a:spLocks noGrp="1"/>
          </p:cNvSpPr>
          <p:nvPr>
            <p:ph type="body" orient="vert" idx="1"/>
          </p:nvPr>
        </p:nvSpPr>
        <p:spPr>
          <a:xfrm>
            <a:off x="304800" y="183988"/>
            <a:ext cx="5962650" cy="45374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extLst>
      <p:ext uri="{BB962C8B-B14F-4D97-AF65-F5344CB8AC3E}">
        <p14:creationId xmlns:p14="http://schemas.microsoft.com/office/powerpoint/2010/main" val="16420073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1026" descr="ARS-TERRITOIRE GRAPHIQU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97096"/>
            <a:ext cx="9144000" cy="31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33" y="877583"/>
            <a:ext cx="2232025" cy="107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5" name="Espace réservé du titre 1"/>
          <p:cNvSpPr>
            <a:spLocks noGrp="1"/>
          </p:cNvSpPr>
          <p:nvPr>
            <p:ph type="ctrTitle"/>
          </p:nvPr>
        </p:nvSpPr>
        <p:spPr>
          <a:xfrm>
            <a:off x="3203602" y="1776375"/>
            <a:ext cx="5254625" cy="1225701"/>
          </a:xfrm>
        </p:spPr>
        <p:txBody>
          <a:bodyPr/>
          <a:lstStyle>
            <a:lvl1pPr>
              <a:defRPr sz="3300">
                <a:solidFill>
                  <a:srgbClr val="002395"/>
                </a:solidFill>
              </a:defRPr>
            </a:lvl1pPr>
          </a:lstStyle>
          <a:p>
            <a:r>
              <a:rPr lang="fr-FR"/>
              <a:t>Cliquez pour modifier le style du titre</a:t>
            </a:r>
          </a:p>
        </p:txBody>
      </p:sp>
      <p:sp>
        <p:nvSpPr>
          <p:cNvPr id="172036" name="Espace réservé du texte 2"/>
          <p:cNvSpPr>
            <a:spLocks noGrp="1"/>
          </p:cNvSpPr>
          <p:nvPr>
            <p:ph type="subTitle" idx="1"/>
          </p:nvPr>
        </p:nvSpPr>
        <p:spPr>
          <a:xfrm>
            <a:off x="3203595" y="3240299"/>
            <a:ext cx="5256213" cy="1461311"/>
          </a:xfrm>
        </p:spPr>
        <p:txBody>
          <a:bodyPr/>
          <a:lstStyle>
            <a:lvl1pPr marL="0" indent="0">
              <a:buFont typeface="Arial" charset="0"/>
              <a:buNone/>
              <a:defRPr sz="2400">
                <a:solidFill>
                  <a:srgbClr val="7AB800"/>
                </a:solidFill>
              </a:defRPr>
            </a:lvl1pPr>
          </a:lstStyle>
          <a:p>
            <a:r>
              <a:rPr lang="fr-FR"/>
              <a:t>Cliquez pour modifier le style des sous-titres du masque</a:t>
            </a:r>
          </a:p>
        </p:txBody>
      </p:sp>
    </p:spTree>
    <p:extLst>
      <p:ext uri="{BB962C8B-B14F-4D97-AF65-F5344CB8AC3E}">
        <p14:creationId xmlns:p14="http://schemas.microsoft.com/office/powerpoint/2010/main" val="1288943346"/>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049474574"/>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3674491"/>
            <a:ext cx="7772400" cy="1135693"/>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423610"/>
            <a:ext cx="7772400" cy="1250850"/>
          </a:xfrm>
        </p:spPr>
        <p:txBody>
          <a:bodyPr anchor="b"/>
          <a:lstStyle>
            <a:lvl1pPr marL="0" indent="0">
              <a:buNone/>
              <a:defRPr sz="2000"/>
            </a:lvl1pPr>
            <a:lvl2pPr marL="455809" indent="0">
              <a:buNone/>
              <a:defRPr sz="1800"/>
            </a:lvl2pPr>
            <a:lvl3pPr marL="911622" indent="0">
              <a:buNone/>
              <a:defRPr sz="1600"/>
            </a:lvl3pPr>
            <a:lvl4pPr marL="1367434" indent="0">
              <a:buNone/>
              <a:defRPr sz="1400"/>
            </a:lvl4pPr>
            <a:lvl5pPr marL="1823253" indent="0">
              <a:buNone/>
              <a:defRPr sz="1400"/>
            </a:lvl5pPr>
            <a:lvl6pPr marL="2279070" indent="0">
              <a:buNone/>
              <a:defRPr sz="1400"/>
            </a:lvl6pPr>
            <a:lvl7pPr marL="2734887" indent="0">
              <a:buNone/>
              <a:defRPr sz="1400"/>
            </a:lvl7pPr>
            <a:lvl8pPr marL="3190702" indent="0">
              <a:buNone/>
              <a:defRPr sz="1400"/>
            </a:lvl8pPr>
            <a:lvl9pPr marL="3646517" indent="0">
              <a:buNone/>
              <a:defRPr sz="1400"/>
            </a:lvl9pPr>
          </a:lstStyle>
          <a:p>
            <a:pPr lvl="0"/>
            <a:r>
              <a:rPr lang="fr-FR" smtClean="0"/>
              <a:t>Cliquez pour modifier les styles du texte du masque</a:t>
            </a:r>
          </a:p>
        </p:txBody>
      </p:sp>
    </p:spTree>
    <p:extLst>
      <p:ext uri="{BB962C8B-B14F-4D97-AF65-F5344CB8AC3E}">
        <p14:creationId xmlns:p14="http://schemas.microsoft.com/office/powerpoint/2010/main" val="304628524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476403" y="998034"/>
            <a:ext cx="3529013" cy="43031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5157789" y="998034"/>
            <a:ext cx="3529012" cy="43031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27021928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28992"/>
            <a:ext cx="8229600" cy="953029"/>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279972"/>
            <a:ext cx="4040188" cy="533431"/>
          </a:xfrm>
        </p:spPr>
        <p:txBody>
          <a:bodyPr anchor="b"/>
          <a:lstStyle>
            <a:lvl1pPr marL="0" indent="0">
              <a:buNone/>
              <a:defRPr sz="2400" b="1"/>
            </a:lvl1pPr>
            <a:lvl2pPr marL="455809" indent="0">
              <a:buNone/>
              <a:defRPr sz="2000" b="1"/>
            </a:lvl2pPr>
            <a:lvl3pPr marL="911622" indent="0">
              <a:buNone/>
              <a:defRPr sz="1800" b="1"/>
            </a:lvl3pPr>
            <a:lvl4pPr marL="1367434" indent="0">
              <a:buNone/>
              <a:defRPr sz="1600" b="1"/>
            </a:lvl4pPr>
            <a:lvl5pPr marL="1823253" indent="0">
              <a:buNone/>
              <a:defRPr sz="1600" b="1"/>
            </a:lvl5pPr>
            <a:lvl6pPr marL="2279070" indent="0">
              <a:buNone/>
              <a:defRPr sz="1600" b="1"/>
            </a:lvl6pPr>
            <a:lvl7pPr marL="2734887" indent="0">
              <a:buNone/>
              <a:defRPr sz="1600" b="1"/>
            </a:lvl7pPr>
            <a:lvl8pPr marL="3190702" indent="0">
              <a:buNone/>
              <a:defRPr sz="1600" b="1"/>
            </a:lvl8pPr>
            <a:lvl9pPr marL="3646517"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1813405"/>
            <a:ext cx="4040188" cy="329456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66" y="1279972"/>
            <a:ext cx="4041775" cy="533431"/>
          </a:xfrm>
        </p:spPr>
        <p:txBody>
          <a:bodyPr anchor="b"/>
          <a:lstStyle>
            <a:lvl1pPr marL="0" indent="0">
              <a:buNone/>
              <a:defRPr sz="2400" b="1"/>
            </a:lvl1pPr>
            <a:lvl2pPr marL="455809" indent="0">
              <a:buNone/>
              <a:defRPr sz="2000" b="1"/>
            </a:lvl2pPr>
            <a:lvl3pPr marL="911622" indent="0">
              <a:buNone/>
              <a:defRPr sz="1800" b="1"/>
            </a:lvl3pPr>
            <a:lvl4pPr marL="1367434" indent="0">
              <a:buNone/>
              <a:defRPr sz="1600" b="1"/>
            </a:lvl4pPr>
            <a:lvl5pPr marL="1823253" indent="0">
              <a:buNone/>
              <a:defRPr sz="1600" b="1"/>
            </a:lvl5pPr>
            <a:lvl6pPr marL="2279070" indent="0">
              <a:buNone/>
              <a:defRPr sz="1600" b="1"/>
            </a:lvl6pPr>
            <a:lvl7pPr marL="2734887" indent="0">
              <a:buNone/>
              <a:defRPr sz="1600" b="1"/>
            </a:lvl7pPr>
            <a:lvl8pPr marL="3190702" indent="0">
              <a:buNone/>
              <a:defRPr sz="1600" b="1"/>
            </a:lvl8pPr>
            <a:lvl9pPr marL="3646517"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66" y="1813405"/>
            <a:ext cx="4041775" cy="329456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6110902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Tree>
    <p:extLst>
      <p:ext uri="{BB962C8B-B14F-4D97-AF65-F5344CB8AC3E}">
        <p14:creationId xmlns:p14="http://schemas.microsoft.com/office/powerpoint/2010/main" val="2393530870"/>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08609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611188" y="836613"/>
            <a:ext cx="4064000" cy="4614762"/>
          </a:xfrm>
        </p:spPr>
        <p:txBody>
          <a:bodyPr/>
          <a:lstStyle>
            <a:lvl1pPr>
              <a:defRPr sz="16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Espace réservé du contenu 3"/>
          <p:cNvSpPr>
            <a:spLocks noGrp="1"/>
          </p:cNvSpPr>
          <p:nvPr>
            <p:ph sz="half" idx="2"/>
          </p:nvPr>
        </p:nvSpPr>
        <p:spPr>
          <a:xfrm>
            <a:off x="4827600" y="836613"/>
            <a:ext cx="4065587" cy="4614762"/>
          </a:xfrm>
        </p:spPr>
        <p:txBody>
          <a:bodyPr/>
          <a:lstStyle>
            <a:lvl1pPr>
              <a:defRPr sz="16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4225306792"/>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19" y="227671"/>
            <a:ext cx="3008313" cy="968913"/>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27669"/>
            <a:ext cx="5111750" cy="488030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19" y="1196601"/>
            <a:ext cx="3008313" cy="3911391"/>
          </a:xfrm>
        </p:spPr>
        <p:txBody>
          <a:bodyPr/>
          <a:lstStyle>
            <a:lvl1pPr marL="0" indent="0">
              <a:buNone/>
              <a:defRPr sz="1400"/>
            </a:lvl1pPr>
            <a:lvl2pPr marL="455809" indent="0">
              <a:buNone/>
              <a:defRPr sz="1200"/>
            </a:lvl2pPr>
            <a:lvl3pPr marL="911622" indent="0">
              <a:buNone/>
              <a:defRPr sz="1000"/>
            </a:lvl3pPr>
            <a:lvl4pPr marL="1367434" indent="0">
              <a:buNone/>
              <a:defRPr sz="900"/>
            </a:lvl4pPr>
            <a:lvl5pPr marL="1823253" indent="0">
              <a:buNone/>
              <a:defRPr sz="900"/>
            </a:lvl5pPr>
            <a:lvl6pPr marL="2279070" indent="0">
              <a:buNone/>
              <a:defRPr sz="900"/>
            </a:lvl6pPr>
            <a:lvl7pPr marL="2734887" indent="0">
              <a:buNone/>
              <a:defRPr sz="900"/>
            </a:lvl7pPr>
            <a:lvl8pPr marL="3190702" indent="0">
              <a:buNone/>
              <a:defRPr sz="900"/>
            </a:lvl8pPr>
            <a:lvl9pPr marL="3646517" indent="0">
              <a:buNone/>
              <a:defRPr sz="900"/>
            </a:lvl9pPr>
          </a:lstStyle>
          <a:p>
            <a:pPr lvl="0"/>
            <a:r>
              <a:rPr lang="fr-FR" smtClean="0"/>
              <a:t>Cliquez pour modifier les styles du texte du masque</a:t>
            </a:r>
          </a:p>
        </p:txBody>
      </p:sp>
    </p:spTree>
    <p:extLst>
      <p:ext uri="{BB962C8B-B14F-4D97-AF65-F5344CB8AC3E}">
        <p14:creationId xmlns:p14="http://schemas.microsoft.com/office/powerpoint/2010/main" val="46635223"/>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002723"/>
            <a:ext cx="5486400" cy="472544"/>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510930"/>
            <a:ext cx="5486400" cy="3430905"/>
          </a:xfrm>
        </p:spPr>
        <p:txBody>
          <a:bodyPr/>
          <a:lstStyle>
            <a:lvl1pPr marL="0" indent="0">
              <a:buNone/>
              <a:defRPr sz="3200"/>
            </a:lvl1pPr>
            <a:lvl2pPr marL="455809" indent="0">
              <a:buNone/>
              <a:defRPr sz="2800"/>
            </a:lvl2pPr>
            <a:lvl3pPr marL="911622" indent="0">
              <a:buNone/>
              <a:defRPr sz="2400"/>
            </a:lvl3pPr>
            <a:lvl4pPr marL="1367434" indent="0">
              <a:buNone/>
              <a:defRPr sz="2000"/>
            </a:lvl4pPr>
            <a:lvl5pPr marL="1823253" indent="0">
              <a:buNone/>
              <a:defRPr sz="2000"/>
            </a:lvl5pPr>
            <a:lvl6pPr marL="2279070" indent="0">
              <a:buNone/>
              <a:defRPr sz="2000"/>
            </a:lvl6pPr>
            <a:lvl7pPr marL="2734887" indent="0">
              <a:buNone/>
              <a:defRPr sz="2000"/>
            </a:lvl7pPr>
            <a:lvl8pPr marL="3190702" indent="0">
              <a:buNone/>
              <a:defRPr sz="2000"/>
            </a:lvl8pPr>
            <a:lvl9pPr marL="3646517"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4475267"/>
            <a:ext cx="5486400" cy="671091"/>
          </a:xfrm>
        </p:spPr>
        <p:txBody>
          <a:bodyPr/>
          <a:lstStyle>
            <a:lvl1pPr marL="0" indent="0">
              <a:buNone/>
              <a:defRPr sz="1400"/>
            </a:lvl1pPr>
            <a:lvl2pPr marL="455809" indent="0">
              <a:buNone/>
              <a:defRPr sz="1200"/>
            </a:lvl2pPr>
            <a:lvl3pPr marL="911622" indent="0">
              <a:buNone/>
              <a:defRPr sz="1000"/>
            </a:lvl3pPr>
            <a:lvl4pPr marL="1367434" indent="0">
              <a:buNone/>
              <a:defRPr sz="900"/>
            </a:lvl4pPr>
            <a:lvl5pPr marL="1823253" indent="0">
              <a:buNone/>
              <a:defRPr sz="900"/>
            </a:lvl5pPr>
            <a:lvl6pPr marL="2279070" indent="0">
              <a:buNone/>
              <a:defRPr sz="900"/>
            </a:lvl6pPr>
            <a:lvl7pPr marL="2734887" indent="0">
              <a:buNone/>
              <a:defRPr sz="900"/>
            </a:lvl7pPr>
            <a:lvl8pPr marL="3190702" indent="0">
              <a:buNone/>
              <a:defRPr sz="900"/>
            </a:lvl8pPr>
            <a:lvl9pPr marL="3646517" indent="0">
              <a:buNone/>
              <a:defRPr sz="900"/>
            </a:lvl9pPr>
          </a:lstStyle>
          <a:p>
            <a:pPr lvl="0"/>
            <a:r>
              <a:rPr lang="fr-FR" smtClean="0"/>
              <a:t>Cliquez pour modifier les styles du texte du masque</a:t>
            </a:r>
          </a:p>
        </p:txBody>
      </p:sp>
    </p:spTree>
    <p:extLst>
      <p:ext uri="{BB962C8B-B14F-4D97-AF65-F5344CB8AC3E}">
        <p14:creationId xmlns:p14="http://schemas.microsoft.com/office/powerpoint/2010/main" val="2229006032"/>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5475960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84988" y="217079"/>
            <a:ext cx="1801812" cy="5084146"/>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476397" y="217079"/>
            <a:ext cx="5256213" cy="5084146"/>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66867473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476397" y="217080"/>
            <a:ext cx="7210425" cy="480486"/>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476403" y="998034"/>
            <a:ext cx="3529013" cy="4303192"/>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5157789" y="998034"/>
            <a:ext cx="3529012" cy="4303192"/>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22378797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776356"/>
            <a:ext cx="7772400" cy="1225701"/>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240299"/>
            <a:ext cx="6400800" cy="1461311"/>
          </a:xfrm>
        </p:spPr>
        <p:txBody>
          <a:bodyPr/>
          <a:lstStyle>
            <a:lvl1pPr marL="0" indent="0" algn="ctr">
              <a:buNone/>
              <a:defRPr>
                <a:solidFill>
                  <a:schemeClr val="tx1">
                    <a:tint val="75000"/>
                  </a:schemeClr>
                </a:solidFill>
              </a:defRPr>
            </a:lvl1pPr>
            <a:lvl2pPr marL="456799" indent="0" algn="ctr">
              <a:buNone/>
              <a:defRPr>
                <a:solidFill>
                  <a:schemeClr val="tx1">
                    <a:tint val="75000"/>
                  </a:schemeClr>
                </a:solidFill>
              </a:defRPr>
            </a:lvl2pPr>
            <a:lvl3pPr marL="913600" indent="0" algn="ctr">
              <a:buNone/>
              <a:defRPr>
                <a:solidFill>
                  <a:schemeClr val="tx1">
                    <a:tint val="75000"/>
                  </a:schemeClr>
                </a:solidFill>
              </a:defRPr>
            </a:lvl3pPr>
            <a:lvl4pPr marL="1370400" indent="0" algn="ctr">
              <a:buNone/>
              <a:defRPr>
                <a:solidFill>
                  <a:schemeClr val="tx1">
                    <a:tint val="75000"/>
                  </a:schemeClr>
                </a:solidFill>
              </a:defRPr>
            </a:lvl4pPr>
            <a:lvl5pPr marL="1827202" indent="0" algn="ctr">
              <a:buNone/>
              <a:defRPr>
                <a:solidFill>
                  <a:schemeClr val="tx1">
                    <a:tint val="75000"/>
                  </a:schemeClr>
                </a:solidFill>
              </a:defRPr>
            </a:lvl5pPr>
            <a:lvl6pPr marL="2284000" indent="0" algn="ctr">
              <a:buNone/>
              <a:defRPr>
                <a:solidFill>
                  <a:schemeClr val="tx1">
                    <a:tint val="75000"/>
                  </a:schemeClr>
                </a:solidFill>
              </a:defRPr>
            </a:lvl6pPr>
            <a:lvl7pPr marL="2740800" indent="0" algn="ctr">
              <a:buNone/>
              <a:defRPr>
                <a:solidFill>
                  <a:schemeClr val="tx1">
                    <a:tint val="75000"/>
                  </a:schemeClr>
                </a:solidFill>
              </a:defRPr>
            </a:lvl7pPr>
            <a:lvl8pPr marL="3197602" indent="0" algn="ctr">
              <a:buNone/>
              <a:defRPr>
                <a:solidFill>
                  <a:schemeClr val="tx1">
                    <a:tint val="75000"/>
                  </a:schemeClr>
                </a:solidFill>
              </a:defRPr>
            </a:lvl8pPr>
            <a:lvl9pPr marL="3654401"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569D4E2D-D225-417C-8793-D5E801FA1EBC}" type="datetimeFigureOut">
              <a:rPr lang="fr-FR"/>
              <a:pPr>
                <a:defRPr/>
              </a:pPr>
              <a:t>01/10/2019</a:t>
            </a:fld>
            <a:endParaRPr lang="fr-FR"/>
          </a:p>
        </p:txBody>
      </p:sp>
      <p:sp>
        <p:nvSpPr>
          <p:cNvPr id="5" name="Espace réservé du pied de page 4"/>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9F76F61D-476F-4148-BCAF-4046FF9F60EE}" type="slidenum">
              <a:rPr lang="fr-FR"/>
              <a:pPr>
                <a:defRPr/>
              </a:pPr>
              <a:t>‹N°›</a:t>
            </a:fld>
            <a:endParaRPr lang="fr-FR"/>
          </a:p>
        </p:txBody>
      </p:sp>
    </p:spTree>
    <p:extLst>
      <p:ext uri="{BB962C8B-B14F-4D97-AF65-F5344CB8AC3E}">
        <p14:creationId xmlns:p14="http://schemas.microsoft.com/office/powerpoint/2010/main" val="34409559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BC78D876-36B8-4863-8FDF-1310F6F676EE}" type="datetimeFigureOut">
              <a:rPr lang="fr-FR"/>
              <a:pPr>
                <a:defRPr/>
              </a:pPr>
              <a:t>01/10/2019</a:t>
            </a:fld>
            <a:endParaRPr lang="fr-FR"/>
          </a:p>
        </p:txBody>
      </p:sp>
      <p:sp>
        <p:nvSpPr>
          <p:cNvPr id="5" name="Espace réservé du pied de page 4"/>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A4D90120-F38B-4BF0-996F-5C93CB1EA451}" type="slidenum">
              <a:rPr lang="fr-FR"/>
              <a:pPr>
                <a:defRPr/>
              </a:pPr>
              <a:t>‹N°›</a:t>
            </a:fld>
            <a:endParaRPr lang="fr-FR"/>
          </a:p>
        </p:txBody>
      </p:sp>
    </p:spTree>
    <p:extLst>
      <p:ext uri="{BB962C8B-B14F-4D97-AF65-F5344CB8AC3E}">
        <p14:creationId xmlns:p14="http://schemas.microsoft.com/office/powerpoint/2010/main" val="34887228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3674472"/>
            <a:ext cx="7772400" cy="1135693"/>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423607"/>
            <a:ext cx="7772400" cy="1250850"/>
          </a:xfrm>
        </p:spPr>
        <p:txBody>
          <a:bodyPr anchor="b"/>
          <a:lstStyle>
            <a:lvl1pPr marL="0" indent="0">
              <a:buNone/>
              <a:defRPr sz="2000">
                <a:solidFill>
                  <a:schemeClr val="tx1">
                    <a:tint val="75000"/>
                  </a:schemeClr>
                </a:solidFill>
              </a:defRPr>
            </a:lvl1pPr>
            <a:lvl2pPr marL="456799" indent="0">
              <a:buNone/>
              <a:defRPr sz="1800">
                <a:solidFill>
                  <a:schemeClr val="tx1">
                    <a:tint val="75000"/>
                  </a:schemeClr>
                </a:solidFill>
              </a:defRPr>
            </a:lvl2pPr>
            <a:lvl3pPr marL="913600" indent="0">
              <a:buNone/>
              <a:defRPr sz="1600">
                <a:solidFill>
                  <a:schemeClr val="tx1">
                    <a:tint val="75000"/>
                  </a:schemeClr>
                </a:solidFill>
              </a:defRPr>
            </a:lvl3pPr>
            <a:lvl4pPr marL="1370400" indent="0">
              <a:buNone/>
              <a:defRPr sz="1400">
                <a:solidFill>
                  <a:schemeClr val="tx1">
                    <a:tint val="75000"/>
                  </a:schemeClr>
                </a:solidFill>
              </a:defRPr>
            </a:lvl4pPr>
            <a:lvl5pPr marL="1827202" indent="0">
              <a:buNone/>
              <a:defRPr sz="1400">
                <a:solidFill>
                  <a:schemeClr val="tx1">
                    <a:tint val="75000"/>
                  </a:schemeClr>
                </a:solidFill>
              </a:defRPr>
            </a:lvl5pPr>
            <a:lvl6pPr marL="2284000" indent="0">
              <a:buNone/>
              <a:defRPr sz="1400">
                <a:solidFill>
                  <a:schemeClr val="tx1">
                    <a:tint val="75000"/>
                  </a:schemeClr>
                </a:solidFill>
              </a:defRPr>
            </a:lvl6pPr>
            <a:lvl7pPr marL="2740800" indent="0">
              <a:buNone/>
              <a:defRPr sz="1400">
                <a:solidFill>
                  <a:schemeClr val="tx1">
                    <a:tint val="75000"/>
                  </a:schemeClr>
                </a:solidFill>
              </a:defRPr>
            </a:lvl7pPr>
            <a:lvl8pPr marL="3197602" indent="0">
              <a:buNone/>
              <a:defRPr sz="1400">
                <a:solidFill>
                  <a:schemeClr val="tx1">
                    <a:tint val="75000"/>
                  </a:schemeClr>
                </a:solidFill>
              </a:defRPr>
            </a:lvl8pPr>
            <a:lvl9pPr marL="3654401"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6BEE8EB2-DE3F-4D5D-B206-AABFFFB65CDC}" type="datetimeFigureOut">
              <a:rPr lang="fr-FR"/>
              <a:pPr>
                <a:defRPr/>
              </a:pPr>
              <a:t>01/10/2019</a:t>
            </a:fld>
            <a:endParaRPr lang="fr-FR"/>
          </a:p>
        </p:txBody>
      </p:sp>
      <p:sp>
        <p:nvSpPr>
          <p:cNvPr id="5" name="Espace réservé du pied de page 4"/>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541D5739-4E3F-46E9-91C1-1A4C1F93B0AE}" type="slidenum">
              <a:rPr lang="fr-FR"/>
              <a:pPr>
                <a:defRPr/>
              </a:pPr>
              <a:t>‹N°›</a:t>
            </a:fld>
            <a:endParaRPr lang="fr-FR"/>
          </a:p>
        </p:txBody>
      </p:sp>
    </p:spTree>
    <p:extLst>
      <p:ext uri="{BB962C8B-B14F-4D97-AF65-F5344CB8AC3E}">
        <p14:creationId xmlns:p14="http://schemas.microsoft.com/office/powerpoint/2010/main" val="24496799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334256"/>
            <a:ext cx="4038600" cy="37737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334256"/>
            <a:ext cx="4038600" cy="37737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BB3D9074-3A56-4F56-977E-86F3910DE357}" type="datetimeFigureOut">
              <a:rPr lang="fr-FR"/>
              <a:pPr>
                <a:defRPr/>
              </a:pPr>
              <a:t>01/10/2019</a:t>
            </a:fld>
            <a:endParaRPr lang="fr-FR"/>
          </a:p>
        </p:txBody>
      </p:sp>
      <p:sp>
        <p:nvSpPr>
          <p:cNvPr id="6" name="Espace réservé du pied de page 5"/>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7" name="Espace réservé du numéro de diapositive 6"/>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67A42BD0-4020-4446-AB3C-76A4558B850B}" type="slidenum">
              <a:rPr lang="fr-FR"/>
              <a:pPr>
                <a:defRPr/>
              </a:pPr>
              <a:t>‹N°›</a:t>
            </a:fld>
            <a:endParaRPr lang="fr-FR"/>
          </a:p>
        </p:txBody>
      </p:sp>
    </p:spTree>
    <p:extLst>
      <p:ext uri="{BB962C8B-B14F-4D97-AF65-F5344CB8AC3E}">
        <p14:creationId xmlns:p14="http://schemas.microsoft.com/office/powerpoint/2010/main" val="19716201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279972"/>
            <a:ext cx="4040188" cy="533431"/>
          </a:xfrm>
        </p:spPr>
        <p:txBody>
          <a:bodyPr anchor="b"/>
          <a:lstStyle>
            <a:lvl1pPr marL="0" indent="0">
              <a:buNone/>
              <a:defRPr sz="2400" b="1"/>
            </a:lvl1pPr>
            <a:lvl2pPr marL="456799" indent="0">
              <a:buNone/>
              <a:defRPr sz="2000" b="1"/>
            </a:lvl2pPr>
            <a:lvl3pPr marL="913600" indent="0">
              <a:buNone/>
              <a:defRPr sz="1800" b="1"/>
            </a:lvl3pPr>
            <a:lvl4pPr marL="1370400" indent="0">
              <a:buNone/>
              <a:defRPr sz="1600" b="1"/>
            </a:lvl4pPr>
            <a:lvl5pPr marL="1827202" indent="0">
              <a:buNone/>
              <a:defRPr sz="1600" b="1"/>
            </a:lvl5pPr>
            <a:lvl6pPr marL="2284000" indent="0">
              <a:buNone/>
              <a:defRPr sz="1600" b="1"/>
            </a:lvl6pPr>
            <a:lvl7pPr marL="2740800" indent="0">
              <a:buNone/>
              <a:defRPr sz="1600" b="1"/>
            </a:lvl7pPr>
            <a:lvl8pPr marL="3197602" indent="0">
              <a:buNone/>
              <a:defRPr sz="1600" b="1"/>
            </a:lvl8pPr>
            <a:lvl9pPr marL="3654401"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1813405"/>
            <a:ext cx="4040188" cy="329456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50" y="1279972"/>
            <a:ext cx="4041775" cy="533431"/>
          </a:xfrm>
        </p:spPr>
        <p:txBody>
          <a:bodyPr anchor="b"/>
          <a:lstStyle>
            <a:lvl1pPr marL="0" indent="0">
              <a:buNone/>
              <a:defRPr sz="2400" b="1"/>
            </a:lvl1pPr>
            <a:lvl2pPr marL="456799" indent="0">
              <a:buNone/>
              <a:defRPr sz="2000" b="1"/>
            </a:lvl2pPr>
            <a:lvl3pPr marL="913600" indent="0">
              <a:buNone/>
              <a:defRPr sz="1800" b="1"/>
            </a:lvl3pPr>
            <a:lvl4pPr marL="1370400" indent="0">
              <a:buNone/>
              <a:defRPr sz="1600" b="1"/>
            </a:lvl4pPr>
            <a:lvl5pPr marL="1827202" indent="0">
              <a:buNone/>
              <a:defRPr sz="1600" b="1"/>
            </a:lvl5pPr>
            <a:lvl6pPr marL="2284000" indent="0">
              <a:buNone/>
              <a:defRPr sz="1600" b="1"/>
            </a:lvl6pPr>
            <a:lvl7pPr marL="2740800" indent="0">
              <a:buNone/>
              <a:defRPr sz="1600" b="1"/>
            </a:lvl7pPr>
            <a:lvl8pPr marL="3197602" indent="0">
              <a:buNone/>
              <a:defRPr sz="1600" b="1"/>
            </a:lvl8pPr>
            <a:lvl9pPr marL="3654401"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50" y="1813405"/>
            <a:ext cx="4041775" cy="329456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A59DE39F-5538-49F5-A643-4F9E3D511106}" type="datetimeFigureOut">
              <a:rPr lang="fr-FR"/>
              <a:pPr>
                <a:defRPr/>
              </a:pPr>
              <a:t>01/10/2019</a:t>
            </a:fld>
            <a:endParaRPr lang="fr-FR"/>
          </a:p>
        </p:txBody>
      </p:sp>
      <p:sp>
        <p:nvSpPr>
          <p:cNvPr id="8" name="Espace réservé du pied de page 7"/>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9" name="Espace réservé du numéro de diapositive 8"/>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AFA02DD3-4AFC-47BB-A9DD-7102BA5D774F}" type="slidenum">
              <a:rPr lang="fr-FR"/>
              <a:pPr>
                <a:defRPr/>
              </a:pPr>
              <a:t>‹N°›</a:t>
            </a:fld>
            <a:endParaRPr lang="fr-FR"/>
          </a:p>
        </p:txBody>
      </p:sp>
    </p:spTree>
    <p:extLst>
      <p:ext uri="{BB962C8B-B14F-4D97-AF65-F5344CB8AC3E}">
        <p14:creationId xmlns:p14="http://schemas.microsoft.com/office/powerpoint/2010/main" val="2567295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16" y="273050"/>
            <a:ext cx="3008313" cy="1162050"/>
          </a:xfrm>
        </p:spPr>
        <p:txBody>
          <a:bodyPr anchor="b"/>
          <a:lstStyle>
            <a:lvl1pPr algn="l">
              <a:defRPr sz="2000" b="1"/>
            </a:lvl1pPr>
          </a:lstStyle>
          <a:p>
            <a:r>
              <a:rPr lang="fr-FR" smtClean="0"/>
              <a:t>Modifiez le style du titre</a:t>
            </a:r>
            <a:endParaRPr lang="fr-FR" dirty="0"/>
          </a:p>
        </p:txBody>
      </p:sp>
      <p:sp>
        <p:nvSpPr>
          <p:cNvPr id="3" name="Espace réservé du contenu 2"/>
          <p:cNvSpPr>
            <a:spLocks noGrp="1"/>
          </p:cNvSpPr>
          <p:nvPr>
            <p:ph idx="1"/>
          </p:nvPr>
        </p:nvSpPr>
        <p:spPr>
          <a:xfrm>
            <a:off x="3575050" y="784814"/>
            <a:ext cx="5111750" cy="4666575"/>
          </a:xfrm>
        </p:spPr>
        <p:txBody>
          <a:bodyPr/>
          <a:lstStyle>
            <a:lvl1pPr>
              <a:defRPr sz="1600"/>
            </a:lvl1pPr>
            <a:lvl2pPr>
              <a:defRPr sz="1600"/>
            </a:lvl2pPr>
            <a:lvl3pPr>
              <a:defRPr sz="1400"/>
            </a:lvl3pPr>
            <a:lvl4pPr>
              <a:defRPr sz="1200"/>
            </a:lvl4pPr>
            <a:lvl5pPr>
              <a:defRPr sz="1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Espace réservé du texte 3"/>
          <p:cNvSpPr>
            <a:spLocks noGrp="1"/>
          </p:cNvSpPr>
          <p:nvPr>
            <p:ph type="body" sz="half" idx="2"/>
          </p:nvPr>
        </p:nvSpPr>
        <p:spPr>
          <a:xfrm>
            <a:off x="457216" y="1435102"/>
            <a:ext cx="3008313" cy="4016274"/>
          </a:xfrm>
        </p:spPr>
        <p:txBody>
          <a:bodyPr/>
          <a:lstStyle>
            <a:lvl1pPr marL="0" indent="0">
              <a:buNone/>
              <a:defRPr sz="1400"/>
            </a:lvl1pPr>
            <a:lvl2pPr marL="456799" indent="0">
              <a:buNone/>
              <a:defRPr sz="1200"/>
            </a:lvl2pPr>
            <a:lvl3pPr marL="913600" indent="0">
              <a:buNone/>
              <a:defRPr sz="1000"/>
            </a:lvl3pPr>
            <a:lvl4pPr marL="1370400" indent="0">
              <a:buNone/>
              <a:defRPr sz="900"/>
            </a:lvl4pPr>
            <a:lvl5pPr marL="1827202" indent="0">
              <a:buNone/>
              <a:defRPr sz="900"/>
            </a:lvl5pPr>
            <a:lvl6pPr marL="2284000" indent="0">
              <a:buNone/>
              <a:defRPr sz="900"/>
            </a:lvl6pPr>
            <a:lvl7pPr marL="2740800" indent="0">
              <a:buNone/>
              <a:defRPr sz="900"/>
            </a:lvl7pPr>
            <a:lvl8pPr marL="3197602" indent="0">
              <a:buNone/>
              <a:defRPr sz="900"/>
            </a:lvl8pPr>
            <a:lvl9pPr marL="3654401"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2732205118"/>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D9F24FD8-B012-481E-942C-716C9A099F6D}" type="datetimeFigureOut">
              <a:rPr lang="fr-FR"/>
              <a:pPr>
                <a:defRPr/>
              </a:pPr>
              <a:t>01/10/2019</a:t>
            </a:fld>
            <a:endParaRPr lang="fr-FR"/>
          </a:p>
        </p:txBody>
      </p:sp>
      <p:sp>
        <p:nvSpPr>
          <p:cNvPr id="4" name="Espace réservé du pied de page 3"/>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5" name="Espace réservé du numéro de diapositive 4"/>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FB17E54D-D7DE-4D9E-90EA-34E55DC47D46}" type="slidenum">
              <a:rPr lang="fr-FR"/>
              <a:pPr>
                <a:defRPr/>
              </a:pPr>
              <a:t>‹N°›</a:t>
            </a:fld>
            <a:endParaRPr lang="fr-FR"/>
          </a:p>
        </p:txBody>
      </p:sp>
    </p:spTree>
    <p:extLst>
      <p:ext uri="{BB962C8B-B14F-4D97-AF65-F5344CB8AC3E}">
        <p14:creationId xmlns:p14="http://schemas.microsoft.com/office/powerpoint/2010/main" val="25365949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AB524297-559D-46DB-A7F0-BE13774523C9}" type="datetimeFigureOut">
              <a:rPr lang="fr-FR"/>
              <a:pPr>
                <a:defRPr/>
              </a:pPr>
              <a:t>01/10/2019</a:t>
            </a:fld>
            <a:endParaRPr lang="fr-FR"/>
          </a:p>
        </p:txBody>
      </p:sp>
      <p:sp>
        <p:nvSpPr>
          <p:cNvPr id="3" name="Espace réservé du pied de page 2"/>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4" name="Espace réservé du numéro de diapositive 3"/>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1D68E669-BC97-4890-9110-E4D5BEFF1BEE}" type="slidenum">
              <a:rPr lang="fr-FR"/>
              <a:pPr>
                <a:defRPr/>
              </a:pPr>
              <a:t>‹N°›</a:t>
            </a:fld>
            <a:endParaRPr lang="fr-FR"/>
          </a:p>
        </p:txBody>
      </p:sp>
    </p:spTree>
    <p:extLst>
      <p:ext uri="{BB962C8B-B14F-4D97-AF65-F5344CB8AC3E}">
        <p14:creationId xmlns:p14="http://schemas.microsoft.com/office/powerpoint/2010/main" val="21276271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19" y="227671"/>
            <a:ext cx="3008313" cy="968913"/>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27668"/>
            <a:ext cx="5111750" cy="488030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19" y="1196596"/>
            <a:ext cx="3008313" cy="3911391"/>
          </a:xfrm>
        </p:spPr>
        <p:txBody>
          <a:bodyPr/>
          <a:lstStyle>
            <a:lvl1pPr marL="0" indent="0">
              <a:buNone/>
              <a:defRPr sz="1400"/>
            </a:lvl1pPr>
            <a:lvl2pPr marL="456799" indent="0">
              <a:buNone/>
              <a:defRPr sz="1200"/>
            </a:lvl2pPr>
            <a:lvl3pPr marL="913600" indent="0">
              <a:buNone/>
              <a:defRPr sz="1000"/>
            </a:lvl3pPr>
            <a:lvl4pPr marL="1370400" indent="0">
              <a:buNone/>
              <a:defRPr sz="900"/>
            </a:lvl4pPr>
            <a:lvl5pPr marL="1827202" indent="0">
              <a:buNone/>
              <a:defRPr sz="900"/>
            </a:lvl5pPr>
            <a:lvl6pPr marL="2284000" indent="0">
              <a:buNone/>
              <a:defRPr sz="900"/>
            </a:lvl6pPr>
            <a:lvl7pPr marL="2740800" indent="0">
              <a:buNone/>
              <a:defRPr sz="900"/>
            </a:lvl7pPr>
            <a:lvl8pPr marL="3197602" indent="0">
              <a:buNone/>
              <a:defRPr sz="900"/>
            </a:lvl8pPr>
            <a:lvl9pPr marL="3654401"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B62C8466-3CEB-4401-A4FD-D583A929F40A}" type="datetimeFigureOut">
              <a:rPr lang="fr-FR"/>
              <a:pPr>
                <a:defRPr/>
              </a:pPr>
              <a:t>01/10/2019</a:t>
            </a:fld>
            <a:endParaRPr lang="fr-FR"/>
          </a:p>
        </p:txBody>
      </p:sp>
      <p:sp>
        <p:nvSpPr>
          <p:cNvPr id="6" name="Espace réservé du pied de page 5"/>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7" name="Espace réservé du numéro de diapositive 6"/>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D7BDA291-A42E-4ADF-A1BE-9C64DB76C495}" type="slidenum">
              <a:rPr lang="fr-FR"/>
              <a:pPr>
                <a:defRPr/>
              </a:pPr>
              <a:t>‹N°›</a:t>
            </a:fld>
            <a:endParaRPr lang="fr-FR"/>
          </a:p>
        </p:txBody>
      </p:sp>
    </p:spTree>
    <p:extLst>
      <p:ext uri="{BB962C8B-B14F-4D97-AF65-F5344CB8AC3E}">
        <p14:creationId xmlns:p14="http://schemas.microsoft.com/office/powerpoint/2010/main" val="34199130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002723"/>
            <a:ext cx="5486400" cy="472544"/>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510930"/>
            <a:ext cx="5486400" cy="3430905"/>
          </a:xfrm>
        </p:spPr>
        <p:txBody>
          <a:bodyPr rtlCol="0">
            <a:normAutofit/>
          </a:bodyPr>
          <a:lstStyle>
            <a:lvl1pPr marL="0" indent="0">
              <a:buNone/>
              <a:defRPr sz="3200"/>
            </a:lvl1pPr>
            <a:lvl2pPr marL="456799" indent="0">
              <a:buNone/>
              <a:defRPr sz="2800"/>
            </a:lvl2pPr>
            <a:lvl3pPr marL="913600" indent="0">
              <a:buNone/>
              <a:defRPr sz="2400"/>
            </a:lvl3pPr>
            <a:lvl4pPr marL="1370400" indent="0">
              <a:buNone/>
              <a:defRPr sz="2000"/>
            </a:lvl4pPr>
            <a:lvl5pPr marL="1827202" indent="0">
              <a:buNone/>
              <a:defRPr sz="2000"/>
            </a:lvl5pPr>
            <a:lvl6pPr marL="2284000" indent="0">
              <a:buNone/>
              <a:defRPr sz="2000"/>
            </a:lvl6pPr>
            <a:lvl7pPr marL="2740800" indent="0">
              <a:buNone/>
              <a:defRPr sz="2000"/>
            </a:lvl7pPr>
            <a:lvl8pPr marL="3197602" indent="0">
              <a:buNone/>
              <a:defRPr sz="2000"/>
            </a:lvl8pPr>
            <a:lvl9pPr marL="3654401" indent="0">
              <a:buNone/>
              <a:defRPr sz="2000"/>
            </a:lvl9pPr>
          </a:lstStyle>
          <a:p>
            <a:pPr lvl="0"/>
            <a:endParaRPr lang="fr-FR" noProof="0"/>
          </a:p>
        </p:txBody>
      </p:sp>
      <p:sp>
        <p:nvSpPr>
          <p:cNvPr id="4" name="Espace réservé du texte 3"/>
          <p:cNvSpPr>
            <a:spLocks noGrp="1"/>
          </p:cNvSpPr>
          <p:nvPr>
            <p:ph type="body" sz="half" idx="2"/>
          </p:nvPr>
        </p:nvSpPr>
        <p:spPr>
          <a:xfrm>
            <a:off x="1792288" y="4475267"/>
            <a:ext cx="5486400" cy="671091"/>
          </a:xfrm>
        </p:spPr>
        <p:txBody>
          <a:bodyPr/>
          <a:lstStyle>
            <a:lvl1pPr marL="0" indent="0">
              <a:buNone/>
              <a:defRPr sz="1400"/>
            </a:lvl1pPr>
            <a:lvl2pPr marL="456799" indent="0">
              <a:buNone/>
              <a:defRPr sz="1200"/>
            </a:lvl2pPr>
            <a:lvl3pPr marL="913600" indent="0">
              <a:buNone/>
              <a:defRPr sz="1000"/>
            </a:lvl3pPr>
            <a:lvl4pPr marL="1370400" indent="0">
              <a:buNone/>
              <a:defRPr sz="900"/>
            </a:lvl4pPr>
            <a:lvl5pPr marL="1827202" indent="0">
              <a:buNone/>
              <a:defRPr sz="900"/>
            </a:lvl5pPr>
            <a:lvl6pPr marL="2284000" indent="0">
              <a:buNone/>
              <a:defRPr sz="900"/>
            </a:lvl6pPr>
            <a:lvl7pPr marL="2740800" indent="0">
              <a:buNone/>
              <a:defRPr sz="900"/>
            </a:lvl7pPr>
            <a:lvl8pPr marL="3197602" indent="0">
              <a:buNone/>
              <a:defRPr sz="900"/>
            </a:lvl8pPr>
            <a:lvl9pPr marL="3654401"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B5ED8A18-8377-4183-819F-E405886B2452}" type="datetimeFigureOut">
              <a:rPr lang="fr-FR"/>
              <a:pPr>
                <a:defRPr/>
              </a:pPr>
              <a:t>01/10/2019</a:t>
            </a:fld>
            <a:endParaRPr lang="fr-FR"/>
          </a:p>
        </p:txBody>
      </p:sp>
      <p:sp>
        <p:nvSpPr>
          <p:cNvPr id="6" name="Espace réservé du pied de page 5"/>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7" name="Espace réservé du numéro de diapositive 6"/>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DCAA53F1-D844-4413-A5B1-F3EBF82BBDE7}" type="slidenum">
              <a:rPr lang="fr-FR"/>
              <a:pPr>
                <a:defRPr/>
              </a:pPr>
              <a:t>‹N°›</a:t>
            </a:fld>
            <a:endParaRPr lang="fr-FR"/>
          </a:p>
        </p:txBody>
      </p:sp>
    </p:spTree>
    <p:extLst>
      <p:ext uri="{BB962C8B-B14F-4D97-AF65-F5344CB8AC3E}">
        <p14:creationId xmlns:p14="http://schemas.microsoft.com/office/powerpoint/2010/main" val="12409746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416DA9CD-DE36-4357-91BF-2EF65E6D2428}" type="datetimeFigureOut">
              <a:rPr lang="fr-FR"/>
              <a:pPr>
                <a:defRPr/>
              </a:pPr>
              <a:t>01/10/2019</a:t>
            </a:fld>
            <a:endParaRPr lang="fr-FR"/>
          </a:p>
        </p:txBody>
      </p:sp>
      <p:sp>
        <p:nvSpPr>
          <p:cNvPr id="5" name="Espace réservé du pied de page 4"/>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780F053C-5D56-48BF-8C66-DF3E34910421}" type="slidenum">
              <a:rPr lang="fr-FR"/>
              <a:pPr>
                <a:defRPr/>
              </a:pPr>
              <a:t>‹N°›</a:t>
            </a:fld>
            <a:endParaRPr lang="fr-FR"/>
          </a:p>
        </p:txBody>
      </p:sp>
    </p:spTree>
    <p:extLst>
      <p:ext uri="{BB962C8B-B14F-4D97-AF65-F5344CB8AC3E}">
        <p14:creationId xmlns:p14="http://schemas.microsoft.com/office/powerpoint/2010/main" val="305553053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28993"/>
            <a:ext cx="2057400" cy="4878980"/>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28993"/>
            <a:ext cx="6019800" cy="487898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fontAlgn="base">
              <a:spcBef>
                <a:spcPct val="50000"/>
              </a:spcBef>
              <a:spcAft>
                <a:spcPct val="0"/>
              </a:spcAft>
              <a:defRPr>
                <a:latin typeface="Arial" charset="0"/>
              </a:defRPr>
            </a:lvl1pPr>
          </a:lstStyle>
          <a:p>
            <a:pPr>
              <a:defRPr/>
            </a:pPr>
            <a:fld id="{F3777188-774D-4716-81D5-47E4697121DD}" type="datetimeFigureOut">
              <a:rPr lang="fr-FR"/>
              <a:pPr>
                <a:defRPr/>
              </a:pPr>
              <a:t>01/10/2019</a:t>
            </a:fld>
            <a:endParaRPr lang="fr-FR"/>
          </a:p>
        </p:txBody>
      </p:sp>
      <p:sp>
        <p:nvSpPr>
          <p:cNvPr id="5" name="Espace réservé du pied de page 4"/>
          <p:cNvSpPr>
            <a:spLocks noGrp="1"/>
          </p:cNvSpPr>
          <p:nvPr>
            <p:ph type="ftr" sz="quarter" idx="11"/>
          </p:nvPr>
        </p:nvSpPr>
        <p:spPr/>
        <p:txBody>
          <a:bodyPr/>
          <a:lstStyle>
            <a:lvl1pPr fontAlgn="base">
              <a:spcBef>
                <a:spcPct val="50000"/>
              </a:spcBef>
              <a:spcAft>
                <a:spcPct val="0"/>
              </a:spcAft>
              <a:defRPr>
                <a:latin typeface="Arial" charset="0"/>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fontAlgn="base">
              <a:spcBef>
                <a:spcPct val="50000"/>
              </a:spcBef>
              <a:spcAft>
                <a:spcPct val="0"/>
              </a:spcAft>
              <a:defRPr>
                <a:latin typeface="Arial" charset="0"/>
              </a:defRPr>
            </a:lvl1pPr>
          </a:lstStyle>
          <a:p>
            <a:pPr>
              <a:defRPr/>
            </a:pPr>
            <a:fld id="{395F1C84-F53C-4B72-80FE-ABC409CFA566}" type="slidenum">
              <a:rPr lang="fr-FR"/>
              <a:pPr>
                <a:defRPr/>
              </a:pPr>
              <a:t>‹N°›</a:t>
            </a:fld>
            <a:endParaRPr lang="fr-FR"/>
          </a:p>
        </p:txBody>
      </p:sp>
    </p:spTree>
    <p:extLst>
      <p:ext uri="{BB962C8B-B14F-4D97-AF65-F5344CB8AC3E}">
        <p14:creationId xmlns:p14="http://schemas.microsoft.com/office/powerpoint/2010/main" val="2863812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143000" y="935822"/>
            <a:ext cx="6858000" cy="1990772"/>
          </a:xfrm>
        </p:spPr>
        <p:txBody>
          <a:bodyPr anchor="b"/>
          <a:lstStyle>
            <a:lvl1pPr algn="ctr">
              <a:defRPr sz="4700"/>
            </a:lvl1pPr>
          </a:lstStyle>
          <a:p>
            <a:r>
              <a:rPr lang="fr-FR" smtClean="0"/>
              <a:t>Modifiez le style du titre</a:t>
            </a:r>
            <a:endParaRPr lang="fr-FR"/>
          </a:p>
        </p:txBody>
      </p:sp>
      <p:sp>
        <p:nvSpPr>
          <p:cNvPr id="3" name="Sous-titre 2"/>
          <p:cNvSpPr>
            <a:spLocks noGrp="1"/>
          </p:cNvSpPr>
          <p:nvPr>
            <p:ph type="subTitle" idx="1"/>
          </p:nvPr>
        </p:nvSpPr>
        <p:spPr>
          <a:xfrm>
            <a:off x="1143000" y="3003366"/>
            <a:ext cx="6858000" cy="1380568"/>
          </a:xfrm>
        </p:spPr>
        <p:txBody>
          <a:bodyPr/>
          <a:lstStyle>
            <a:lvl1pPr marL="0" indent="0" algn="ctr">
              <a:buNone/>
              <a:defRPr sz="1900"/>
            </a:lvl1pPr>
            <a:lvl2pPr marL="356610" indent="0" algn="ctr">
              <a:buNone/>
              <a:defRPr sz="1600"/>
            </a:lvl2pPr>
            <a:lvl3pPr marL="713219" indent="0" algn="ctr">
              <a:buNone/>
              <a:defRPr sz="1400"/>
            </a:lvl3pPr>
            <a:lvl4pPr marL="1069829" indent="0" algn="ctr">
              <a:buNone/>
              <a:defRPr sz="1200"/>
            </a:lvl4pPr>
            <a:lvl5pPr marL="1426439" indent="0" algn="ctr">
              <a:buNone/>
              <a:defRPr sz="1200"/>
            </a:lvl5pPr>
            <a:lvl6pPr marL="1783049" indent="0" algn="ctr">
              <a:buNone/>
              <a:defRPr sz="1200"/>
            </a:lvl6pPr>
            <a:lvl7pPr marL="2139658" indent="0" algn="ctr">
              <a:buNone/>
              <a:defRPr sz="1200"/>
            </a:lvl7pPr>
            <a:lvl8pPr marL="2496268" indent="0" algn="ctr">
              <a:buNone/>
              <a:defRPr sz="1200"/>
            </a:lvl8pPr>
            <a:lvl9pPr marL="2852878" indent="0" algn="ctr">
              <a:buNone/>
              <a:defRPr sz="1200"/>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5202967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099524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425573"/>
            <a:ext cx="7886700" cy="2378602"/>
          </a:xfrm>
        </p:spPr>
        <p:txBody>
          <a:bodyPr anchor="b"/>
          <a:lstStyle>
            <a:lvl1pPr>
              <a:defRPr sz="4700"/>
            </a:lvl1pPr>
          </a:lstStyle>
          <a:p>
            <a:r>
              <a:rPr lang="fr-FR" smtClean="0"/>
              <a:t>Modifiez le style du titre</a:t>
            </a:r>
            <a:endParaRPr lang="fr-FR"/>
          </a:p>
        </p:txBody>
      </p:sp>
      <p:sp>
        <p:nvSpPr>
          <p:cNvPr id="3" name="Espace réservé du texte 2"/>
          <p:cNvSpPr>
            <a:spLocks noGrp="1"/>
          </p:cNvSpPr>
          <p:nvPr>
            <p:ph type="body" idx="1"/>
          </p:nvPr>
        </p:nvSpPr>
        <p:spPr>
          <a:xfrm>
            <a:off x="623888" y="3826680"/>
            <a:ext cx="7886700" cy="1250850"/>
          </a:xfrm>
        </p:spPr>
        <p:txBody>
          <a:bodyPr/>
          <a:lstStyle>
            <a:lvl1pPr marL="0" indent="0">
              <a:buNone/>
              <a:defRPr sz="1900">
                <a:solidFill>
                  <a:schemeClr val="tx1">
                    <a:tint val="75000"/>
                  </a:schemeClr>
                </a:solidFill>
              </a:defRPr>
            </a:lvl1pPr>
            <a:lvl2pPr marL="356610" indent="0">
              <a:buNone/>
              <a:defRPr sz="1600">
                <a:solidFill>
                  <a:schemeClr val="tx1">
                    <a:tint val="75000"/>
                  </a:schemeClr>
                </a:solidFill>
              </a:defRPr>
            </a:lvl2pPr>
            <a:lvl3pPr marL="713219" indent="0">
              <a:buNone/>
              <a:defRPr sz="1400">
                <a:solidFill>
                  <a:schemeClr val="tx1">
                    <a:tint val="75000"/>
                  </a:schemeClr>
                </a:solidFill>
              </a:defRPr>
            </a:lvl3pPr>
            <a:lvl4pPr marL="1069829" indent="0">
              <a:buNone/>
              <a:defRPr sz="1200">
                <a:solidFill>
                  <a:schemeClr val="tx1">
                    <a:tint val="75000"/>
                  </a:schemeClr>
                </a:solidFill>
              </a:defRPr>
            </a:lvl4pPr>
            <a:lvl5pPr marL="1426439" indent="0">
              <a:buNone/>
              <a:defRPr sz="1200">
                <a:solidFill>
                  <a:schemeClr val="tx1">
                    <a:tint val="75000"/>
                  </a:schemeClr>
                </a:solidFill>
              </a:defRPr>
            </a:lvl5pPr>
            <a:lvl6pPr marL="1783049" indent="0">
              <a:buNone/>
              <a:defRPr sz="1200">
                <a:solidFill>
                  <a:schemeClr val="tx1">
                    <a:tint val="75000"/>
                  </a:schemeClr>
                </a:solidFill>
              </a:defRPr>
            </a:lvl6pPr>
            <a:lvl7pPr marL="2139658" indent="0">
              <a:buNone/>
              <a:defRPr sz="1200">
                <a:solidFill>
                  <a:schemeClr val="tx1">
                    <a:tint val="75000"/>
                  </a:schemeClr>
                </a:solidFill>
              </a:defRPr>
            </a:lvl7pPr>
            <a:lvl8pPr marL="2496268" indent="0">
              <a:buNone/>
              <a:defRPr sz="1200">
                <a:solidFill>
                  <a:schemeClr val="tx1">
                    <a:tint val="75000"/>
                  </a:schemeClr>
                </a:solidFill>
              </a:defRPr>
            </a:lvl8pPr>
            <a:lvl9pPr marL="2852878" indent="0">
              <a:buNone/>
              <a:defRPr sz="12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8921157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628650" y="1522199"/>
            <a:ext cx="3886200" cy="362813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29150" y="1522199"/>
            <a:ext cx="3886200" cy="362813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812982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6799" indent="0">
              <a:buNone/>
              <a:defRPr sz="2800"/>
            </a:lvl2pPr>
            <a:lvl3pPr marL="913600" indent="0">
              <a:buNone/>
              <a:defRPr sz="2400"/>
            </a:lvl3pPr>
            <a:lvl4pPr marL="1370400" indent="0">
              <a:buNone/>
              <a:defRPr sz="2000"/>
            </a:lvl4pPr>
            <a:lvl5pPr marL="1827202" indent="0">
              <a:buNone/>
              <a:defRPr sz="2000"/>
            </a:lvl5pPr>
            <a:lvl6pPr marL="2284000" indent="0">
              <a:buNone/>
              <a:defRPr sz="2000"/>
            </a:lvl6pPr>
            <a:lvl7pPr marL="2740800" indent="0">
              <a:buNone/>
              <a:defRPr sz="2000"/>
            </a:lvl7pPr>
            <a:lvl8pPr marL="3197602" indent="0">
              <a:buNone/>
              <a:defRPr sz="2000"/>
            </a:lvl8pPr>
            <a:lvl9pPr marL="3654401" indent="0">
              <a:buNone/>
              <a:defRPr sz="2000"/>
            </a:lvl9pPr>
          </a:lstStyle>
          <a:p>
            <a:pPr lvl="0"/>
            <a:r>
              <a:rPr lang="fr-FR" noProof="0" smtClean="0"/>
              <a:t>Cliquez sur l'icône pour ajouter une image</a:t>
            </a:r>
          </a:p>
        </p:txBody>
      </p:sp>
    </p:spTree>
    <p:extLst>
      <p:ext uri="{BB962C8B-B14F-4D97-AF65-F5344CB8AC3E}">
        <p14:creationId xmlns:p14="http://schemas.microsoft.com/office/powerpoint/2010/main" val="3043192621"/>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29841" y="304440"/>
            <a:ext cx="7886700" cy="1105250"/>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629842" y="1401747"/>
            <a:ext cx="3868340" cy="686975"/>
          </a:xfrm>
        </p:spPr>
        <p:txBody>
          <a:bodyPr anchor="b"/>
          <a:lstStyle>
            <a:lvl1pPr marL="0" indent="0">
              <a:buNone/>
              <a:defRPr sz="1900" b="1"/>
            </a:lvl1pPr>
            <a:lvl2pPr marL="356610" indent="0">
              <a:buNone/>
              <a:defRPr sz="1600" b="1"/>
            </a:lvl2pPr>
            <a:lvl3pPr marL="713219" indent="0">
              <a:buNone/>
              <a:defRPr sz="1400" b="1"/>
            </a:lvl3pPr>
            <a:lvl4pPr marL="1069829" indent="0">
              <a:buNone/>
              <a:defRPr sz="1200" b="1"/>
            </a:lvl4pPr>
            <a:lvl5pPr marL="1426439" indent="0">
              <a:buNone/>
              <a:defRPr sz="1200" b="1"/>
            </a:lvl5pPr>
            <a:lvl6pPr marL="1783049" indent="0">
              <a:buNone/>
              <a:defRPr sz="1200" b="1"/>
            </a:lvl6pPr>
            <a:lvl7pPr marL="2139658" indent="0">
              <a:buNone/>
              <a:defRPr sz="1200" b="1"/>
            </a:lvl7pPr>
            <a:lvl8pPr marL="2496268" indent="0">
              <a:buNone/>
              <a:defRPr sz="1200" b="1"/>
            </a:lvl8pPr>
            <a:lvl9pPr marL="2852878" indent="0">
              <a:buNone/>
              <a:defRPr sz="1200" b="1"/>
            </a:lvl9pPr>
          </a:lstStyle>
          <a:p>
            <a:pPr lvl="0"/>
            <a:r>
              <a:rPr lang="fr-FR" smtClean="0"/>
              <a:t>Modifiez les styles du texte du masque</a:t>
            </a:r>
          </a:p>
        </p:txBody>
      </p:sp>
      <p:sp>
        <p:nvSpPr>
          <p:cNvPr id="4" name="Espace réservé du contenu 3"/>
          <p:cNvSpPr>
            <a:spLocks noGrp="1"/>
          </p:cNvSpPr>
          <p:nvPr>
            <p:ph sz="half" idx="2"/>
          </p:nvPr>
        </p:nvSpPr>
        <p:spPr>
          <a:xfrm>
            <a:off x="629842" y="2088722"/>
            <a:ext cx="3868340" cy="3072196"/>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29157" y="1401747"/>
            <a:ext cx="3887391" cy="686975"/>
          </a:xfrm>
        </p:spPr>
        <p:txBody>
          <a:bodyPr anchor="b"/>
          <a:lstStyle>
            <a:lvl1pPr marL="0" indent="0">
              <a:buNone/>
              <a:defRPr sz="1900" b="1"/>
            </a:lvl1pPr>
            <a:lvl2pPr marL="356610" indent="0">
              <a:buNone/>
              <a:defRPr sz="1600" b="1"/>
            </a:lvl2pPr>
            <a:lvl3pPr marL="713219" indent="0">
              <a:buNone/>
              <a:defRPr sz="1400" b="1"/>
            </a:lvl3pPr>
            <a:lvl4pPr marL="1069829" indent="0">
              <a:buNone/>
              <a:defRPr sz="1200" b="1"/>
            </a:lvl4pPr>
            <a:lvl5pPr marL="1426439" indent="0">
              <a:buNone/>
              <a:defRPr sz="1200" b="1"/>
            </a:lvl5pPr>
            <a:lvl6pPr marL="1783049" indent="0">
              <a:buNone/>
              <a:defRPr sz="1200" b="1"/>
            </a:lvl6pPr>
            <a:lvl7pPr marL="2139658" indent="0">
              <a:buNone/>
              <a:defRPr sz="1200" b="1"/>
            </a:lvl7pPr>
            <a:lvl8pPr marL="2496268" indent="0">
              <a:buNone/>
              <a:defRPr sz="1200" b="1"/>
            </a:lvl8pPr>
            <a:lvl9pPr marL="2852878" indent="0">
              <a:buNone/>
              <a:defRPr sz="1200" b="1"/>
            </a:lvl9pPr>
          </a:lstStyle>
          <a:p>
            <a:pPr lvl="0"/>
            <a:r>
              <a:rPr lang="fr-FR" smtClean="0"/>
              <a:t>Modifiez les styles du texte du masque</a:t>
            </a:r>
          </a:p>
        </p:txBody>
      </p:sp>
      <p:sp>
        <p:nvSpPr>
          <p:cNvPr id="6" name="Espace réservé du contenu 5"/>
          <p:cNvSpPr>
            <a:spLocks noGrp="1"/>
          </p:cNvSpPr>
          <p:nvPr>
            <p:ph sz="quarter" idx="4"/>
          </p:nvPr>
        </p:nvSpPr>
        <p:spPr>
          <a:xfrm>
            <a:off x="4629157" y="2088722"/>
            <a:ext cx="3887391" cy="3072196"/>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8365145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41161027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87438707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29841" y="381212"/>
            <a:ext cx="2949178" cy="1334241"/>
          </a:xfrm>
        </p:spPr>
        <p:txBody>
          <a:bodyPr anchor="b"/>
          <a:lstStyle>
            <a:lvl1pPr>
              <a:defRPr sz="2500"/>
            </a:lvl1pPr>
          </a:lstStyle>
          <a:p>
            <a:r>
              <a:rPr lang="fr-FR" smtClean="0"/>
              <a:t>Modifiez le style du titre</a:t>
            </a:r>
            <a:endParaRPr lang="fr-FR"/>
          </a:p>
        </p:txBody>
      </p:sp>
      <p:sp>
        <p:nvSpPr>
          <p:cNvPr id="3" name="Espace réservé du contenu 2"/>
          <p:cNvSpPr>
            <a:spLocks noGrp="1"/>
          </p:cNvSpPr>
          <p:nvPr>
            <p:ph idx="1"/>
          </p:nvPr>
        </p:nvSpPr>
        <p:spPr>
          <a:xfrm>
            <a:off x="3887391" y="823312"/>
            <a:ext cx="4629150" cy="4063610"/>
          </a:xfrm>
        </p:spPr>
        <p:txBody>
          <a:bodyPr/>
          <a:lstStyle>
            <a:lvl1pPr>
              <a:defRPr sz="2500"/>
            </a:lvl1pPr>
            <a:lvl2pPr>
              <a:defRPr sz="2200"/>
            </a:lvl2pPr>
            <a:lvl3pPr>
              <a:defRPr sz="19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29841" y="1715452"/>
            <a:ext cx="2949178" cy="3178088"/>
          </a:xfrm>
        </p:spPr>
        <p:txBody>
          <a:bodyPr/>
          <a:lstStyle>
            <a:lvl1pPr marL="0" indent="0">
              <a:buNone/>
              <a:defRPr sz="1200"/>
            </a:lvl1pPr>
            <a:lvl2pPr marL="356610" indent="0">
              <a:buNone/>
              <a:defRPr sz="1100"/>
            </a:lvl2pPr>
            <a:lvl3pPr marL="713219" indent="0">
              <a:buNone/>
              <a:defRPr sz="900"/>
            </a:lvl3pPr>
            <a:lvl4pPr marL="1069829" indent="0">
              <a:buNone/>
              <a:defRPr sz="800"/>
            </a:lvl4pPr>
            <a:lvl5pPr marL="1426439" indent="0">
              <a:buNone/>
              <a:defRPr sz="800"/>
            </a:lvl5pPr>
            <a:lvl6pPr marL="1783049" indent="0">
              <a:buNone/>
              <a:defRPr sz="800"/>
            </a:lvl6pPr>
            <a:lvl7pPr marL="2139658" indent="0">
              <a:buNone/>
              <a:defRPr sz="800"/>
            </a:lvl7pPr>
            <a:lvl8pPr marL="2496268" indent="0">
              <a:buNone/>
              <a:defRPr sz="800"/>
            </a:lvl8pPr>
            <a:lvl9pPr marL="2852878" indent="0">
              <a:buNone/>
              <a:defRPr sz="8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5568604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29841" y="381212"/>
            <a:ext cx="2949178" cy="1334241"/>
          </a:xfrm>
        </p:spPr>
        <p:txBody>
          <a:bodyPr anchor="b"/>
          <a:lstStyle>
            <a:lvl1pPr>
              <a:defRPr sz="2500"/>
            </a:lvl1pPr>
          </a:lstStyle>
          <a:p>
            <a:r>
              <a:rPr lang="fr-FR" smtClean="0"/>
              <a:t>Modifiez le style du titre</a:t>
            </a:r>
            <a:endParaRPr lang="fr-FR"/>
          </a:p>
        </p:txBody>
      </p:sp>
      <p:sp>
        <p:nvSpPr>
          <p:cNvPr id="3" name="Espace réservé pour une image  2"/>
          <p:cNvSpPr>
            <a:spLocks noGrp="1"/>
          </p:cNvSpPr>
          <p:nvPr>
            <p:ph type="pic" idx="1"/>
          </p:nvPr>
        </p:nvSpPr>
        <p:spPr>
          <a:xfrm>
            <a:off x="3887391" y="823312"/>
            <a:ext cx="4629150" cy="4063610"/>
          </a:xfrm>
        </p:spPr>
        <p:txBody>
          <a:bodyPr/>
          <a:lstStyle>
            <a:lvl1pPr marL="0" indent="0">
              <a:buNone/>
              <a:defRPr sz="2500"/>
            </a:lvl1pPr>
            <a:lvl2pPr marL="356610" indent="0">
              <a:buNone/>
              <a:defRPr sz="2200"/>
            </a:lvl2pPr>
            <a:lvl3pPr marL="713219" indent="0">
              <a:buNone/>
              <a:defRPr sz="1900"/>
            </a:lvl3pPr>
            <a:lvl4pPr marL="1069829" indent="0">
              <a:buNone/>
              <a:defRPr sz="1600"/>
            </a:lvl4pPr>
            <a:lvl5pPr marL="1426439" indent="0">
              <a:buNone/>
              <a:defRPr sz="1600"/>
            </a:lvl5pPr>
            <a:lvl6pPr marL="1783049" indent="0">
              <a:buNone/>
              <a:defRPr sz="1600"/>
            </a:lvl6pPr>
            <a:lvl7pPr marL="2139658" indent="0">
              <a:buNone/>
              <a:defRPr sz="1600"/>
            </a:lvl7pPr>
            <a:lvl8pPr marL="2496268" indent="0">
              <a:buNone/>
              <a:defRPr sz="1600"/>
            </a:lvl8pPr>
            <a:lvl9pPr marL="2852878" indent="0">
              <a:buNone/>
              <a:defRPr sz="1600"/>
            </a:lvl9pPr>
          </a:lstStyle>
          <a:p>
            <a:endParaRPr lang="fr-FR"/>
          </a:p>
        </p:txBody>
      </p:sp>
      <p:sp>
        <p:nvSpPr>
          <p:cNvPr id="4" name="Espace réservé du texte 3"/>
          <p:cNvSpPr>
            <a:spLocks noGrp="1"/>
          </p:cNvSpPr>
          <p:nvPr>
            <p:ph type="body" sz="half" idx="2"/>
          </p:nvPr>
        </p:nvSpPr>
        <p:spPr>
          <a:xfrm>
            <a:off x="629841" y="1715452"/>
            <a:ext cx="2949178" cy="3178088"/>
          </a:xfrm>
        </p:spPr>
        <p:txBody>
          <a:bodyPr/>
          <a:lstStyle>
            <a:lvl1pPr marL="0" indent="0">
              <a:buNone/>
              <a:defRPr sz="1200"/>
            </a:lvl1pPr>
            <a:lvl2pPr marL="356610" indent="0">
              <a:buNone/>
              <a:defRPr sz="1100"/>
            </a:lvl2pPr>
            <a:lvl3pPr marL="713219" indent="0">
              <a:buNone/>
              <a:defRPr sz="900"/>
            </a:lvl3pPr>
            <a:lvl4pPr marL="1069829" indent="0">
              <a:buNone/>
              <a:defRPr sz="800"/>
            </a:lvl4pPr>
            <a:lvl5pPr marL="1426439" indent="0">
              <a:buNone/>
              <a:defRPr sz="800"/>
            </a:lvl5pPr>
            <a:lvl6pPr marL="1783049" indent="0">
              <a:buNone/>
              <a:defRPr sz="800"/>
            </a:lvl6pPr>
            <a:lvl7pPr marL="2139658" indent="0">
              <a:buNone/>
              <a:defRPr sz="800"/>
            </a:lvl7pPr>
            <a:lvl8pPr marL="2496268" indent="0">
              <a:buNone/>
              <a:defRPr sz="800"/>
            </a:lvl8pPr>
            <a:lvl9pPr marL="2852878" indent="0">
              <a:buNone/>
              <a:defRPr sz="8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1789155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09553295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43676" y="304442"/>
            <a:ext cx="1971675" cy="4845889"/>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628665" y="304442"/>
            <a:ext cx="5800725" cy="4845889"/>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6CE125B-7CEC-498D-A79A-0B3037DAA190}" type="datetimeFigureOut">
              <a:rPr lang="fr-FR" smtClean="0">
                <a:solidFill>
                  <a:prstClr val="black">
                    <a:tint val="75000"/>
                  </a:prstClr>
                </a:solidFill>
              </a:rPr>
              <a:pPr/>
              <a:t>01/10/2019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26F64A27-AB30-4B6D-B2C2-57692F14A356}"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5699664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776345"/>
            <a:ext cx="7772400" cy="1225701"/>
          </a:xfrm>
        </p:spPr>
        <p:txBody>
          <a:bodyPr/>
          <a:lstStyle/>
          <a:p>
            <a:r>
              <a:rPr lang="fr-FR"/>
              <a:t>Modifiez le style du titre</a:t>
            </a:r>
          </a:p>
        </p:txBody>
      </p:sp>
      <p:sp>
        <p:nvSpPr>
          <p:cNvPr id="3" name="Sous-titre 2"/>
          <p:cNvSpPr>
            <a:spLocks noGrp="1"/>
          </p:cNvSpPr>
          <p:nvPr>
            <p:ph type="subTitle" idx="1"/>
          </p:nvPr>
        </p:nvSpPr>
        <p:spPr>
          <a:xfrm>
            <a:off x="1371600" y="3240299"/>
            <a:ext cx="6400800" cy="1461311"/>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C09B75B8-9EDB-4739-A9A2-114D5D156530}" type="datetime1">
              <a:rPr lang="fr-FR" smtClean="0">
                <a:solidFill>
                  <a:prstClr val="black">
                    <a:tint val="75000"/>
                  </a:prstClr>
                </a:solidFill>
              </a:rPr>
              <a:pPr/>
              <a:t>01/10/2019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6" name="Espace réservé du numéro de diapositive 5"/>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13806684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78175949-4692-4AF8-837A-5BEFB28B3038}" type="datetime1">
              <a:rPr lang="fr-FR" smtClean="0">
                <a:solidFill>
                  <a:prstClr val="black">
                    <a:tint val="75000"/>
                  </a:prstClr>
                </a:solidFill>
              </a:rPr>
              <a:pPr/>
              <a:t>01/10/2019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6" name="Espace réservé du numéro de diapositive 5"/>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88009985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3674461"/>
            <a:ext cx="7772400" cy="1135693"/>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423607"/>
            <a:ext cx="7772400" cy="125085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F7A189EF-272B-43EE-AD51-28F7670C27E2}" type="datetime1">
              <a:rPr lang="fr-FR" smtClean="0">
                <a:solidFill>
                  <a:prstClr val="black">
                    <a:tint val="75000"/>
                  </a:prstClr>
                </a:solidFill>
              </a:rPr>
              <a:pPr/>
              <a:t>01/10/2019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6" name="Espace réservé du numéro de diapositive 5"/>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917084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dirty="0"/>
          </a:p>
        </p:txBody>
      </p:sp>
    </p:spTree>
    <p:extLst>
      <p:ext uri="{BB962C8B-B14F-4D97-AF65-F5344CB8AC3E}">
        <p14:creationId xmlns:p14="http://schemas.microsoft.com/office/powerpoint/2010/main" val="3074998723"/>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334245"/>
            <a:ext cx="4038600" cy="37737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334245"/>
            <a:ext cx="4038600" cy="37737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BA9B998B-2398-41BD-9B10-E3E084AECB77}" type="datetime1">
              <a:rPr lang="fr-FR" smtClean="0">
                <a:solidFill>
                  <a:prstClr val="black">
                    <a:tint val="75000"/>
                  </a:prstClr>
                </a:solidFill>
              </a:rPr>
              <a:pPr/>
              <a:t>01/10/2019</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7" name="Espace réservé du numéro de diapositive 6"/>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859970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279972"/>
            <a:ext cx="4040188" cy="53343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1813405"/>
            <a:ext cx="4040188" cy="329456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33" y="1279972"/>
            <a:ext cx="4041775" cy="53343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33" y="1813405"/>
            <a:ext cx="4041775" cy="329456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1FFD3AA6-1A21-4B5C-8FC6-634CA3198BF2}" type="datetime1">
              <a:rPr lang="fr-FR" smtClean="0">
                <a:solidFill>
                  <a:prstClr val="black">
                    <a:tint val="75000"/>
                  </a:prstClr>
                </a:solidFill>
              </a:rPr>
              <a:pPr/>
              <a:t>01/10/2019</a:t>
            </a:fld>
            <a:endParaRPr lang="fr-FR">
              <a:solidFill>
                <a:prstClr val="black">
                  <a:tint val="75000"/>
                </a:prstClr>
              </a:solidFill>
            </a:endParaRPr>
          </a:p>
        </p:txBody>
      </p:sp>
      <p:sp>
        <p:nvSpPr>
          <p:cNvPr id="8" name="Espace réservé du pied de page 7"/>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9" name="Espace réservé du numéro de diapositive 8"/>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16919322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31F7354D-7D4B-4051-AA1F-BE5F0515153D}" type="datetime1">
              <a:rPr lang="fr-FR" smtClean="0">
                <a:solidFill>
                  <a:prstClr val="black">
                    <a:tint val="75000"/>
                  </a:prstClr>
                </a:solidFill>
              </a:rPr>
              <a:pPr/>
              <a:t>01/10/2019</a:t>
            </a:fld>
            <a:endParaRPr lang="fr-FR">
              <a:solidFill>
                <a:prstClr val="black">
                  <a:tint val="75000"/>
                </a:prstClr>
              </a:solidFill>
            </a:endParaRPr>
          </a:p>
        </p:txBody>
      </p:sp>
      <p:sp>
        <p:nvSpPr>
          <p:cNvPr id="4" name="Espace réservé du pied de page 3"/>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5" name="Espace réservé du numéro de diapositive 4"/>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7207731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FC9D4F8-89BE-4E86-81F8-330E030F6A65}" type="datetime1">
              <a:rPr lang="fr-FR" smtClean="0">
                <a:solidFill>
                  <a:prstClr val="black">
                    <a:tint val="75000"/>
                  </a:prstClr>
                </a:solidFill>
              </a:rPr>
              <a:pPr/>
              <a:t>01/10/2019</a:t>
            </a:fld>
            <a:endParaRPr lang="fr-FR">
              <a:solidFill>
                <a:prstClr val="black">
                  <a:tint val="75000"/>
                </a:prstClr>
              </a:solidFill>
            </a:endParaRPr>
          </a:p>
        </p:txBody>
      </p:sp>
      <p:sp>
        <p:nvSpPr>
          <p:cNvPr id="3" name="Espace réservé du pied de page 2"/>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4" name="Espace réservé du numéro de diapositive 3"/>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35735454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9" y="227671"/>
            <a:ext cx="3008313" cy="968913"/>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27668"/>
            <a:ext cx="5111750" cy="488030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9" y="1196585"/>
            <a:ext cx="3008313" cy="39113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6D8E4411-AA5F-406A-BB4B-A9F3A35A2502}" type="datetime1">
              <a:rPr lang="fr-FR" smtClean="0">
                <a:solidFill>
                  <a:prstClr val="black">
                    <a:tint val="75000"/>
                  </a:prstClr>
                </a:solidFill>
              </a:rPr>
              <a:pPr/>
              <a:t>01/10/2019</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7" name="Espace réservé du numéro de diapositive 6"/>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5351988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002723"/>
            <a:ext cx="5486400" cy="472544"/>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510930"/>
            <a:ext cx="5486400" cy="34309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4475267"/>
            <a:ext cx="5486400" cy="671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485BCF1C-A626-41FF-95FA-0D5D0A969D38}" type="datetime1">
              <a:rPr lang="fr-FR" smtClean="0">
                <a:solidFill>
                  <a:prstClr val="black">
                    <a:tint val="75000"/>
                  </a:prstClr>
                </a:solidFill>
              </a:rPr>
              <a:pPr/>
              <a:t>01/10/2019</a:t>
            </a:fld>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7" name="Espace réservé du numéro de diapositive 6"/>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5829740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15755BA-3638-45C3-8C98-CD1EE1D3F6EA}" type="datetime1">
              <a:rPr lang="fr-FR" smtClean="0">
                <a:solidFill>
                  <a:prstClr val="black">
                    <a:tint val="75000"/>
                  </a:prstClr>
                </a:solidFill>
              </a:rPr>
              <a:pPr/>
              <a:t>01/10/2019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6" name="Espace réservé du numéro de diapositive 5"/>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48591082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28993"/>
            <a:ext cx="2057400" cy="4878980"/>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28993"/>
            <a:ext cx="6019800" cy="4878980"/>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D08F2693-ACFC-43BB-9972-34F4B3491364}" type="datetime1">
              <a:rPr lang="fr-FR" smtClean="0">
                <a:solidFill>
                  <a:prstClr val="black">
                    <a:tint val="75000"/>
                  </a:prstClr>
                </a:solidFill>
              </a:rPr>
              <a:pPr/>
              <a:t>01/10/2019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r>
              <a:rPr lang="fr-FR">
                <a:solidFill>
                  <a:prstClr val="black">
                    <a:tint val="75000"/>
                  </a:prstClr>
                </a:solidFill>
              </a:rPr>
              <a:t>Sartrouville Prévention Santé                                 (S.P.S)</a:t>
            </a:r>
          </a:p>
        </p:txBody>
      </p:sp>
      <p:sp>
        <p:nvSpPr>
          <p:cNvPr id="6" name="Espace réservé du numéro de diapositive 5"/>
          <p:cNvSpPr>
            <a:spLocks noGrp="1"/>
          </p:cNvSpPr>
          <p:nvPr>
            <p:ph type="sldNum" sz="quarter" idx="12"/>
          </p:nvPr>
        </p:nvSpPr>
        <p:spPr/>
        <p:txBody>
          <a:bodyPr/>
          <a:lstStyle/>
          <a:p>
            <a:fld id="{CA05FDAE-ED6A-4A89-AD28-BBACDABA38AF}"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6906738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143000" y="935822"/>
            <a:ext cx="6858000" cy="1990772"/>
          </a:xfrm>
        </p:spPr>
        <p:txBody>
          <a:bodyPr anchor="b"/>
          <a:lstStyle>
            <a:lvl1pPr algn="ctr">
              <a:defRPr sz="4500"/>
            </a:lvl1pPr>
          </a:lstStyle>
          <a:p>
            <a:r>
              <a:rPr lang="fr-FR"/>
              <a:t>Modifiez le style du titre</a:t>
            </a:r>
          </a:p>
        </p:txBody>
      </p:sp>
      <p:sp>
        <p:nvSpPr>
          <p:cNvPr id="3" name="Sous-titre 2"/>
          <p:cNvSpPr>
            <a:spLocks noGrp="1"/>
          </p:cNvSpPr>
          <p:nvPr>
            <p:ph type="subTitle" idx="1"/>
          </p:nvPr>
        </p:nvSpPr>
        <p:spPr>
          <a:xfrm>
            <a:off x="1143000" y="3003366"/>
            <a:ext cx="6858000" cy="138056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p:cNvSpPr>
            <a:spLocks noGrp="1"/>
          </p:cNvSpPr>
          <p:nvPr>
            <p:ph type="dt" sz="half" idx="10"/>
          </p:nvPr>
        </p:nvSpPr>
        <p:spPr/>
        <p:txBody>
          <a:bodyPr/>
          <a:lstStyle/>
          <a:p>
            <a:pPr defTabSz="685800"/>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pPr defTabSz="685800"/>
            <a:r>
              <a:rPr lang="fr-FR">
                <a:solidFill>
                  <a:prstClr val="black">
                    <a:tint val="75000"/>
                  </a:prstClr>
                </a:solidFill>
              </a:rPr>
              <a:t>Bureau Information, Prévention et Santé DGA Inovation sociale COPIL 10/11/16</a:t>
            </a:r>
          </a:p>
        </p:txBody>
      </p:sp>
      <p:sp>
        <p:nvSpPr>
          <p:cNvPr id="6" name="Espace réservé du numéro de diapositive 5"/>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159289824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2400" b="1">
                <a:solidFill>
                  <a:srgbClr val="0070C0"/>
                </a:solidFill>
                <a:latin typeface="Book Antiqua" panose="02040602050305030304" pitchFamily="18" charset="0"/>
              </a:defRPr>
            </a:lvl1pPr>
          </a:lstStyle>
          <a:p>
            <a:r>
              <a:rPr lang="fr-FR" dirty="0"/>
              <a:t>Modifiez le style du titre</a:t>
            </a:r>
          </a:p>
        </p:txBody>
      </p:sp>
      <p:sp>
        <p:nvSpPr>
          <p:cNvPr id="3" name="Espace réservé du contenu 2"/>
          <p:cNvSpPr>
            <a:spLocks noGrp="1"/>
          </p:cNvSpPr>
          <p:nvPr>
            <p:ph idx="1"/>
          </p:nvPr>
        </p:nvSpPr>
        <p:spPr/>
        <p:txBody>
          <a:bodyPr/>
          <a:lstStyle>
            <a:lvl1pPr>
              <a:defRPr>
                <a:latin typeface="Book Antiqua" panose="02040602050305030304" pitchFamily="18" charset="0"/>
              </a:defRPr>
            </a:lvl1pPr>
            <a:lvl2pPr>
              <a:defRPr>
                <a:latin typeface="Book Antiqua" panose="02040602050305030304" pitchFamily="18" charset="0"/>
              </a:defRPr>
            </a:lvl2pPr>
            <a:lvl3pPr>
              <a:defRPr>
                <a:latin typeface="Book Antiqua" panose="02040602050305030304" pitchFamily="18" charset="0"/>
              </a:defRPr>
            </a:lvl3pPr>
            <a:lvl4pPr>
              <a:defRPr>
                <a:latin typeface="Book Antiqua" panose="02040602050305030304" pitchFamily="18" charset="0"/>
              </a:defRPr>
            </a:lvl4pPr>
            <a:lvl5pPr>
              <a:defRPr>
                <a:latin typeface="Book Antiqua" panose="02040602050305030304" pitchFamily="18"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numéro de diapositive 5"/>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3093148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00019478"/>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425574"/>
            <a:ext cx="7886700" cy="2378602"/>
          </a:xfrm>
        </p:spPr>
        <p:txBody>
          <a:bodyPr anchor="b"/>
          <a:lstStyle>
            <a:lvl1pPr>
              <a:defRPr sz="4500"/>
            </a:lvl1pPr>
          </a:lstStyle>
          <a:p>
            <a:r>
              <a:rPr lang="fr-FR"/>
              <a:t>Modifiez le style du titre</a:t>
            </a:r>
          </a:p>
        </p:txBody>
      </p:sp>
      <p:sp>
        <p:nvSpPr>
          <p:cNvPr id="3" name="Espace réservé du texte 2"/>
          <p:cNvSpPr>
            <a:spLocks noGrp="1"/>
          </p:cNvSpPr>
          <p:nvPr>
            <p:ph type="body" idx="1"/>
          </p:nvPr>
        </p:nvSpPr>
        <p:spPr>
          <a:xfrm>
            <a:off x="623888" y="3826680"/>
            <a:ext cx="7886700" cy="125085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pPr defTabSz="685800"/>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pPr defTabSz="685800"/>
            <a:r>
              <a:rPr lang="fr-FR">
                <a:solidFill>
                  <a:prstClr val="black">
                    <a:tint val="75000"/>
                  </a:prstClr>
                </a:solidFill>
              </a:rPr>
              <a:t>Bureau Information, Prévention et Santé DGA Inovation sociale COPIL 10/11/16</a:t>
            </a:r>
          </a:p>
        </p:txBody>
      </p:sp>
      <p:sp>
        <p:nvSpPr>
          <p:cNvPr id="6" name="Espace réservé du numéro de diapositive 5"/>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31172972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28650" y="1522199"/>
            <a:ext cx="3886200" cy="3628130"/>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29150" y="1522199"/>
            <a:ext cx="3886200" cy="3628130"/>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pPr defTabSz="685800"/>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pPr defTabSz="685800"/>
            <a:r>
              <a:rPr lang="fr-FR">
                <a:solidFill>
                  <a:prstClr val="black">
                    <a:tint val="75000"/>
                  </a:prstClr>
                </a:solidFill>
              </a:rPr>
              <a:t>Bureau Information, Prévention et Santé DGA Inovation sociale COPIL 10/11/16</a:t>
            </a:r>
          </a:p>
        </p:txBody>
      </p:sp>
      <p:sp>
        <p:nvSpPr>
          <p:cNvPr id="7" name="Espace réservé du numéro de diapositive 6"/>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40301566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29841" y="304441"/>
            <a:ext cx="7886700" cy="1105250"/>
          </a:xfrm>
        </p:spPr>
        <p:txBody>
          <a:bodyPr/>
          <a:lstStyle/>
          <a:p>
            <a:r>
              <a:rPr lang="fr-FR"/>
              <a:t>Modifiez le style du titre</a:t>
            </a:r>
          </a:p>
        </p:txBody>
      </p:sp>
      <p:sp>
        <p:nvSpPr>
          <p:cNvPr id="3" name="Espace réservé du texte 2"/>
          <p:cNvSpPr>
            <a:spLocks noGrp="1"/>
          </p:cNvSpPr>
          <p:nvPr>
            <p:ph type="body" idx="1"/>
          </p:nvPr>
        </p:nvSpPr>
        <p:spPr>
          <a:xfrm>
            <a:off x="629842" y="1401747"/>
            <a:ext cx="3868340" cy="68697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Modifiez les styles du texte du masque</a:t>
            </a:r>
          </a:p>
        </p:txBody>
      </p:sp>
      <p:sp>
        <p:nvSpPr>
          <p:cNvPr id="4" name="Espace réservé du contenu 3"/>
          <p:cNvSpPr>
            <a:spLocks noGrp="1"/>
          </p:cNvSpPr>
          <p:nvPr>
            <p:ph sz="half" idx="2"/>
          </p:nvPr>
        </p:nvSpPr>
        <p:spPr>
          <a:xfrm>
            <a:off x="629842" y="2088722"/>
            <a:ext cx="3868340" cy="3072196"/>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29153" y="1401747"/>
            <a:ext cx="3887391" cy="68697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Modifiez les styles du texte du masque</a:t>
            </a:r>
          </a:p>
        </p:txBody>
      </p:sp>
      <p:sp>
        <p:nvSpPr>
          <p:cNvPr id="6" name="Espace réservé du contenu 5"/>
          <p:cNvSpPr>
            <a:spLocks noGrp="1"/>
          </p:cNvSpPr>
          <p:nvPr>
            <p:ph sz="quarter" idx="4"/>
          </p:nvPr>
        </p:nvSpPr>
        <p:spPr>
          <a:xfrm>
            <a:off x="4629153" y="2088722"/>
            <a:ext cx="3887391" cy="3072196"/>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pPr defTabSz="685800"/>
            <a:endParaRPr lang="fr-FR">
              <a:solidFill>
                <a:prstClr val="black">
                  <a:tint val="75000"/>
                </a:prstClr>
              </a:solidFill>
            </a:endParaRPr>
          </a:p>
        </p:txBody>
      </p:sp>
      <p:sp>
        <p:nvSpPr>
          <p:cNvPr id="8" name="Espace réservé du pied de page 7"/>
          <p:cNvSpPr>
            <a:spLocks noGrp="1"/>
          </p:cNvSpPr>
          <p:nvPr>
            <p:ph type="ftr" sz="quarter" idx="11"/>
          </p:nvPr>
        </p:nvSpPr>
        <p:spPr/>
        <p:txBody>
          <a:bodyPr/>
          <a:lstStyle/>
          <a:p>
            <a:pPr defTabSz="685800"/>
            <a:r>
              <a:rPr lang="fr-FR">
                <a:solidFill>
                  <a:prstClr val="black">
                    <a:tint val="75000"/>
                  </a:prstClr>
                </a:solidFill>
              </a:rPr>
              <a:t>Bureau Information, Prévention et Santé DGA Inovation sociale COPIL 10/11/16</a:t>
            </a:r>
          </a:p>
        </p:txBody>
      </p:sp>
      <p:sp>
        <p:nvSpPr>
          <p:cNvPr id="9" name="Espace réservé du numéro de diapositive 8"/>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22373550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pPr defTabSz="685800"/>
            <a:endParaRPr lang="fr-FR">
              <a:solidFill>
                <a:prstClr val="black">
                  <a:tint val="75000"/>
                </a:prstClr>
              </a:solidFill>
            </a:endParaRPr>
          </a:p>
        </p:txBody>
      </p:sp>
      <p:sp>
        <p:nvSpPr>
          <p:cNvPr id="4" name="Espace réservé du pied de page 3"/>
          <p:cNvSpPr>
            <a:spLocks noGrp="1"/>
          </p:cNvSpPr>
          <p:nvPr>
            <p:ph type="ftr" sz="quarter" idx="11"/>
          </p:nvPr>
        </p:nvSpPr>
        <p:spPr/>
        <p:txBody>
          <a:bodyPr/>
          <a:lstStyle/>
          <a:p>
            <a:pPr defTabSz="685800"/>
            <a:r>
              <a:rPr lang="fr-FR">
                <a:solidFill>
                  <a:prstClr val="black">
                    <a:tint val="75000"/>
                  </a:prstClr>
                </a:solidFill>
              </a:rPr>
              <a:t>Bureau Information, Prévention et Santé DGA Inovation sociale COPIL 10/11/16</a:t>
            </a:r>
          </a:p>
        </p:txBody>
      </p:sp>
      <p:sp>
        <p:nvSpPr>
          <p:cNvPr id="5" name="Espace réservé du numéro de diapositive 4"/>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129702499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pPr defTabSz="685800"/>
            <a:endParaRPr lang="fr-FR">
              <a:solidFill>
                <a:prstClr val="black">
                  <a:tint val="75000"/>
                </a:prstClr>
              </a:solidFill>
            </a:endParaRPr>
          </a:p>
        </p:txBody>
      </p:sp>
      <p:sp>
        <p:nvSpPr>
          <p:cNvPr id="3" name="Espace réservé du pied de page 2"/>
          <p:cNvSpPr>
            <a:spLocks noGrp="1"/>
          </p:cNvSpPr>
          <p:nvPr>
            <p:ph type="ftr" sz="quarter" idx="11"/>
          </p:nvPr>
        </p:nvSpPr>
        <p:spPr/>
        <p:txBody>
          <a:bodyPr/>
          <a:lstStyle/>
          <a:p>
            <a:pPr defTabSz="685800"/>
            <a:r>
              <a:rPr lang="fr-FR">
                <a:solidFill>
                  <a:prstClr val="black">
                    <a:tint val="75000"/>
                  </a:prstClr>
                </a:solidFill>
              </a:rPr>
              <a:t>Bureau Information, Prévention et Santé DGA Inovation sociale COPIL 10/11/16</a:t>
            </a:r>
          </a:p>
        </p:txBody>
      </p:sp>
      <p:sp>
        <p:nvSpPr>
          <p:cNvPr id="4" name="Espace réservé du numéro de diapositive 3"/>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204340626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29841" y="381212"/>
            <a:ext cx="2949178" cy="1334241"/>
          </a:xfrm>
        </p:spPr>
        <p:txBody>
          <a:bodyPr anchor="b"/>
          <a:lstStyle>
            <a:lvl1pPr>
              <a:defRPr sz="2400"/>
            </a:lvl1pPr>
          </a:lstStyle>
          <a:p>
            <a:r>
              <a:rPr lang="fr-FR"/>
              <a:t>Modifiez le style du titre</a:t>
            </a:r>
          </a:p>
        </p:txBody>
      </p:sp>
      <p:sp>
        <p:nvSpPr>
          <p:cNvPr id="3" name="Espace réservé du contenu 2"/>
          <p:cNvSpPr>
            <a:spLocks noGrp="1"/>
          </p:cNvSpPr>
          <p:nvPr>
            <p:ph idx="1"/>
          </p:nvPr>
        </p:nvSpPr>
        <p:spPr>
          <a:xfrm>
            <a:off x="3887391" y="823313"/>
            <a:ext cx="4629150" cy="406361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29841" y="1715452"/>
            <a:ext cx="2949178" cy="31780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pPr defTabSz="685800"/>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pPr defTabSz="685800"/>
            <a:r>
              <a:rPr lang="fr-FR">
                <a:solidFill>
                  <a:prstClr val="black">
                    <a:tint val="75000"/>
                  </a:prstClr>
                </a:solidFill>
              </a:rPr>
              <a:t>Bureau Information, Prévention et Santé DGA Inovation sociale COPIL 10/11/16</a:t>
            </a:r>
          </a:p>
        </p:txBody>
      </p:sp>
      <p:sp>
        <p:nvSpPr>
          <p:cNvPr id="7" name="Espace réservé du numéro de diapositive 6"/>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331852532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29841" y="381212"/>
            <a:ext cx="2949178" cy="1334241"/>
          </a:xfrm>
        </p:spPr>
        <p:txBody>
          <a:bodyPr anchor="b"/>
          <a:lstStyle>
            <a:lvl1pPr>
              <a:defRPr sz="2400"/>
            </a:lvl1pPr>
          </a:lstStyle>
          <a:p>
            <a:r>
              <a:rPr lang="fr-FR"/>
              <a:t>Modifiez le style du titre</a:t>
            </a:r>
          </a:p>
        </p:txBody>
      </p:sp>
      <p:sp>
        <p:nvSpPr>
          <p:cNvPr id="3" name="Espace réservé pour une image  2"/>
          <p:cNvSpPr>
            <a:spLocks noGrp="1"/>
          </p:cNvSpPr>
          <p:nvPr>
            <p:ph type="pic" idx="1"/>
          </p:nvPr>
        </p:nvSpPr>
        <p:spPr>
          <a:xfrm>
            <a:off x="3887391" y="823313"/>
            <a:ext cx="4629150" cy="406361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p:cNvSpPr>
            <a:spLocks noGrp="1"/>
          </p:cNvSpPr>
          <p:nvPr>
            <p:ph type="body" sz="half" idx="2"/>
          </p:nvPr>
        </p:nvSpPr>
        <p:spPr>
          <a:xfrm>
            <a:off x="629841" y="1715452"/>
            <a:ext cx="2949178" cy="31780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pPr defTabSz="685800"/>
            <a:endParaRPr lang="fr-FR">
              <a:solidFill>
                <a:prstClr val="black">
                  <a:tint val="75000"/>
                </a:prstClr>
              </a:solidFill>
            </a:endParaRPr>
          </a:p>
        </p:txBody>
      </p:sp>
      <p:sp>
        <p:nvSpPr>
          <p:cNvPr id="6" name="Espace réservé du pied de page 5"/>
          <p:cNvSpPr>
            <a:spLocks noGrp="1"/>
          </p:cNvSpPr>
          <p:nvPr>
            <p:ph type="ftr" sz="quarter" idx="11"/>
          </p:nvPr>
        </p:nvSpPr>
        <p:spPr/>
        <p:txBody>
          <a:bodyPr/>
          <a:lstStyle/>
          <a:p>
            <a:pPr defTabSz="685800"/>
            <a:r>
              <a:rPr lang="fr-FR">
                <a:solidFill>
                  <a:prstClr val="black">
                    <a:tint val="75000"/>
                  </a:prstClr>
                </a:solidFill>
              </a:rPr>
              <a:t>Bureau Information, Prévention et Santé DGA Inovation sociale COPIL 10/11/16</a:t>
            </a:r>
          </a:p>
        </p:txBody>
      </p:sp>
      <p:sp>
        <p:nvSpPr>
          <p:cNvPr id="7" name="Espace réservé du numéro de diapositive 6"/>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71318708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defTabSz="685800"/>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pPr defTabSz="685800"/>
            <a:r>
              <a:rPr lang="fr-FR">
                <a:solidFill>
                  <a:prstClr val="black">
                    <a:tint val="75000"/>
                  </a:prstClr>
                </a:solidFill>
              </a:rPr>
              <a:t>Bureau Information, Prévention et Santé DGA Inovation sociale COPIL 10/11/16</a:t>
            </a:r>
          </a:p>
        </p:txBody>
      </p:sp>
      <p:sp>
        <p:nvSpPr>
          <p:cNvPr id="6" name="Espace réservé du numéro de diapositive 5"/>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367850354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43676" y="304441"/>
            <a:ext cx="1971675" cy="4845889"/>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28653" y="304441"/>
            <a:ext cx="5800725" cy="4845889"/>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defTabSz="685800"/>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pPr defTabSz="685800"/>
            <a:r>
              <a:rPr lang="fr-FR">
                <a:solidFill>
                  <a:prstClr val="black">
                    <a:tint val="75000"/>
                  </a:prstClr>
                </a:solidFill>
              </a:rPr>
              <a:t>Bureau Information, Prévention et Santé DGA Inovation sociale COPIL 10/11/16</a:t>
            </a:r>
          </a:p>
        </p:txBody>
      </p:sp>
      <p:sp>
        <p:nvSpPr>
          <p:cNvPr id="6" name="Espace réservé du numéro de diapositive 5"/>
          <p:cNvSpPr>
            <a:spLocks noGrp="1"/>
          </p:cNvSpPr>
          <p:nvPr>
            <p:ph type="sldNum" sz="quarter" idx="12"/>
          </p:nvPr>
        </p:nvSpPr>
        <p:spPr/>
        <p:txBody>
          <a:bodyPr/>
          <a:lstStyle/>
          <a:p>
            <a:pPr defTabSz="685800"/>
            <a:fld id="{8618B0B3-C9FE-4538-9B70-D53C0E2CBF63}" type="slidenum">
              <a:rPr lang="fr-FR" smtClean="0">
                <a:solidFill>
                  <a:prstClr val="black">
                    <a:tint val="75000"/>
                  </a:prstClr>
                </a:solidFill>
              </a:rPr>
              <a:pPr defTabSz="685800"/>
              <a:t>‹N°›</a:t>
            </a:fld>
            <a:endParaRPr lang="fr-FR">
              <a:solidFill>
                <a:prstClr val="black">
                  <a:tint val="75000"/>
                </a:prstClr>
              </a:solidFill>
            </a:endParaRPr>
          </a:p>
        </p:txBody>
      </p:sp>
    </p:spTree>
    <p:extLst>
      <p:ext uri="{BB962C8B-B14F-4D97-AF65-F5344CB8AC3E}">
        <p14:creationId xmlns:p14="http://schemas.microsoft.com/office/powerpoint/2010/main" val="227313895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p:cSld name="Title Slide -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a:xfrm>
            <a:off x="1879392" y="606337"/>
            <a:ext cx="5400000" cy="4502500"/>
          </a:xfrm>
          <a:prstGeom prst="rect">
            <a:avLst/>
          </a:prstGeom>
        </p:spPr>
        <p:txBody>
          <a:bodyPr/>
          <a:lstStyle>
            <a:lvl1pPr>
              <a:defRPr>
                <a:solidFill>
                  <a:schemeClr val="bg1"/>
                </a:solidFill>
              </a:defRPr>
            </a:lvl1pPr>
          </a:lstStyle>
          <a:p>
            <a:r>
              <a:rPr lang="en-US" noProof="0"/>
              <a:t>Click icon to add picture</a:t>
            </a:r>
            <a:endParaRPr lang="en-US" noProof="0" dirty="0"/>
          </a:p>
        </p:txBody>
      </p:sp>
      <p:sp>
        <p:nvSpPr>
          <p:cNvPr id="2" name="Title 1"/>
          <p:cNvSpPr>
            <a:spLocks noGrp="1"/>
          </p:cNvSpPr>
          <p:nvPr>
            <p:ph type="ctrTitle"/>
          </p:nvPr>
        </p:nvSpPr>
        <p:spPr bwMode="gray">
          <a:xfrm>
            <a:off x="377998" y="4627103"/>
            <a:ext cx="4194009" cy="270150"/>
          </a:xfrm>
        </p:spPr>
        <p:txBody>
          <a:bodyPr anchor="t" anchorCtr="0">
            <a:noAutofit/>
          </a:bodyPr>
          <a:lstStyle>
            <a:lvl1pPr algn="l">
              <a:lnSpc>
                <a:spcPct val="100000"/>
              </a:lnSpc>
              <a:defRPr sz="18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377992" y="4889576"/>
            <a:ext cx="4194008" cy="421605"/>
          </a:xfrm>
          <a:prstGeom prst="rect">
            <a:avLst/>
          </a:prstGeom>
        </p:spPr>
        <p:txBody>
          <a:bodyPr lIns="0" tIns="0" rIns="0" bIns="0">
            <a:noAutofit/>
          </a:bodyPr>
          <a:lstStyle>
            <a:lvl1pPr marL="0" indent="0" algn="l">
              <a:lnSpc>
                <a:spcPct val="100000"/>
              </a:lnSpc>
              <a:spcAft>
                <a:spcPts val="0"/>
              </a:spcAft>
              <a:buNone/>
              <a:defRPr sz="16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376238" y="5321081"/>
            <a:ext cx="4195762" cy="248847"/>
          </a:xfrm>
          <a:prstGeom prst="rect">
            <a:avLst/>
          </a:prstGeom>
        </p:spPr>
        <p:txBody>
          <a:bodyPr/>
          <a:lstStyle>
            <a:lvl1pPr>
              <a:spcAft>
                <a:spcPts val="0"/>
              </a:spcAft>
              <a:defRPr sz="1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Tree>
    <p:extLst>
      <p:ext uri="{BB962C8B-B14F-4D97-AF65-F5344CB8AC3E}">
        <p14:creationId xmlns:p14="http://schemas.microsoft.com/office/powerpoint/2010/main" val="2066858693"/>
      </p:ext>
    </p:extLst>
  </p:cSld>
  <p:clrMapOvr>
    <a:overrideClrMapping bg1="lt1" tx1="dk1" bg2="lt2" tx2="dk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xmlns="">
        <p15:guide id="1" orient="horz" pos="40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58883176"/>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376238" y="543306"/>
            <a:ext cx="8371762" cy="631396"/>
          </a:xfrm>
          <a:prstGeom prst="rect">
            <a:avLst/>
          </a:prstGeom>
        </p:spPr>
        <p:txBody>
          <a:bodyPr lIns="0" tIns="0" rIns="0" bIns="0">
            <a:noAutofit/>
          </a:bodyPr>
          <a:lstStyle>
            <a:lvl1pPr marL="0" indent="0">
              <a:buNone/>
              <a:defRPr sz="2000"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376238" y="264732"/>
            <a:ext cx="8371762" cy="278572"/>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376238" y="1417633"/>
            <a:ext cx="8374062" cy="3901322"/>
          </a:xfrm>
          <a:prstGeom prst="rect">
            <a:avLst/>
          </a:prstGeom>
        </p:spPr>
        <p:txBody>
          <a:bodyPr vert="horz" lIns="0" tIns="0" rIns="0" bIns="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Footer Placeholder 2"/>
          <p:cNvSpPr>
            <a:spLocks noGrp="1"/>
          </p:cNvSpPr>
          <p:nvPr>
            <p:ph type="ftr" sz="quarter" idx="3"/>
          </p:nvPr>
        </p:nvSpPr>
        <p:spPr>
          <a:xfrm>
            <a:off x="376237" y="5400498"/>
            <a:ext cx="4016376" cy="100156"/>
          </a:xfrm>
          <a:prstGeom prst="rect">
            <a:avLst/>
          </a:prstGeom>
          <a:noFill/>
        </p:spPr>
        <p:txBody>
          <a:bodyPr wrap="square" lIns="0" tIns="0" rIns="0" bIns="0" rtlCol="0">
            <a:spAutoFit/>
          </a:bodyPr>
          <a:lstStyle>
            <a:lvl1pPr>
              <a:defRPr lang="fr-FR" sz="651" dirty="0"/>
            </a:lvl1pPr>
          </a:lstStyle>
          <a:p>
            <a:pPr>
              <a:spcBef>
                <a:spcPts val="600"/>
              </a:spcBef>
              <a:buSzPct val="100000"/>
              <a:buFont typeface="Arial"/>
              <a:buNone/>
              <a:defRPr/>
            </a:pPr>
            <a:r>
              <a:rPr>
                <a:solidFill>
                  <a:prstClr val="black"/>
                </a:solidFill>
              </a:rPr>
              <a:t>Document Confidentiel</a:t>
            </a:r>
            <a:endParaRPr>
              <a:solidFill>
                <a:prstClr val="black"/>
              </a:solidFill>
            </a:endParaRPr>
          </a:p>
        </p:txBody>
      </p:sp>
      <p:sp>
        <p:nvSpPr>
          <p:cNvPr id="11" name="Slide Number Placeholder 7"/>
          <p:cNvSpPr>
            <a:spLocks noGrp="1"/>
          </p:cNvSpPr>
          <p:nvPr>
            <p:ph type="sldNum" sz="quarter" idx="4"/>
          </p:nvPr>
        </p:nvSpPr>
        <p:spPr>
          <a:xfrm>
            <a:off x="8536789" y="5400498"/>
            <a:ext cx="230981" cy="100156"/>
          </a:xfrm>
          <a:prstGeom prst="rect">
            <a:avLst/>
          </a:prstGeom>
          <a:noFill/>
        </p:spPr>
        <p:txBody>
          <a:bodyPr wrap="square" lIns="0" tIns="0" rIns="0" bIns="0" rtlCol="0">
            <a:spAutoFit/>
          </a:bodyPr>
          <a:lstStyle>
            <a:lvl1pPr>
              <a:defRPr lang="fr-FR" sz="651" smtClean="0"/>
            </a:lvl1pPr>
          </a:lstStyle>
          <a:p>
            <a:pPr algn="r">
              <a:spcBef>
                <a:spcPts val="600"/>
              </a:spcBef>
              <a:buSzPct val="100000"/>
              <a:buFont typeface="Arial"/>
              <a:buNone/>
              <a:defRPr/>
            </a:pPr>
            <a:fld id="{4654C24A-AA93-4318-A7E9-AF587A936244}" type="slidenum">
              <a:rPr>
                <a:solidFill>
                  <a:prstClr val="black"/>
                </a:solidFill>
              </a:rPr>
              <a:pPr algn="r">
                <a:spcBef>
                  <a:spcPts val="600"/>
                </a:spcBef>
                <a:buSzPct val="100000"/>
                <a:buFont typeface="Arial"/>
                <a:buNone/>
                <a:defRPr/>
              </a:pPr>
              <a:t>‹N°›</a:t>
            </a:fld>
            <a:endParaRPr>
              <a:solidFill>
                <a:prstClr val="black"/>
              </a:solidFill>
            </a:endParaRPr>
          </a:p>
        </p:txBody>
      </p:sp>
      <p:sp>
        <p:nvSpPr>
          <p:cNvPr id="12" name="Date Placeholder 8"/>
          <p:cNvSpPr>
            <a:spLocks noGrp="1"/>
          </p:cNvSpPr>
          <p:nvPr>
            <p:ph type="dt" sz="half" idx="2"/>
          </p:nvPr>
        </p:nvSpPr>
        <p:spPr>
          <a:xfrm>
            <a:off x="4751388" y="5400498"/>
            <a:ext cx="3672420" cy="100156"/>
          </a:xfrm>
          <a:prstGeom prst="rect">
            <a:avLst/>
          </a:prstGeom>
          <a:noFill/>
        </p:spPr>
        <p:txBody>
          <a:bodyPr wrap="square" lIns="0" tIns="0" rIns="0" bIns="0" rtlCol="0">
            <a:spAutoFit/>
          </a:bodyPr>
          <a:lstStyle>
            <a:lvl1pPr>
              <a:defRPr lang="fr-FR" sz="651" smtClean="0"/>
            </a:lvl1pPr>
          </a:lstStyle>
          <a:p>
            <a:pPr algn="r">
              <a:buSzPct val="100000"/>
              <a:buFont typeface="Arial"/>
              <a:buNone/>
              <a:defRPr/>
            </a:pPr>
            <a:r>
              <a:rPr>
                <a:solidFill>
                  <a:prstClr val="black"/>
                </a:solidFill>
              </a:rPr>
              <a:t>Préserver l'autonomie des personnes âgées fragiles isolées </a:t>
            </a:r>
            <a:endParaRPr dirty="0">
              <a:solidFill>
                <a:prstClr val="black"/>
              </a:solidFill>
            </a:endParaRPr>
          </a:p>
        </p:txBody>
      </p:sp>
    </p:spTree>
    <p:extLst>
      <p:ext uri="{BB962C8B-B14F-4D97-AF65-F5344CB8AC3E}">
        <p14:creationId xmlns:p14="http://schemas.microsoft.com/office/powerpoint/2010/main" val="128937924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7.jpe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image" Target="../media/image9.jpeg"/><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image" Target="../media/image8.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theme" Target="../theme/theme4.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image" Target="../media/image12.png"/><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image" Target="../media/image1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7" Type="http://schemas.openxmlformats.org/officeDocument/2006/relationships/image" Target="../media/image14.emf"/><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oleObject" Target="../embeddings/oleObject1.bin"/><Relationship Id="rId5" Type="http://schemas.openxmlformats.org/officeDocument/2006/relationships/tags" Target="../tags/tag1.xml"/><Relationship Id="rId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107952" y="122238"/>
            <a:ext cx="7560394"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58" tIns="45678" rIns="91358" bIns="45678" numCol="1" anchor="b" anchorCtr="0" compatLnSpc="1">
            <a:prstTxWarp prst="textNoShape">
              <a:avLst/>
            </a:prstTxWarp>
          </a:bodyPr>
          <a:lstStyle/>
          <a:p>
            <a:pPr lvl="0"/>
            <a:r>
              <a:rPr lang="fr-FR" dirty="0" smtClean="0"/>
              <a:t>Cliquez pour modifier le style du titre</a:t>
            </a:r>
          </a:p>
        </p:txBody>
      </p:sp>
      <p:pic>
        <p:nvPicPr>
          <p:cNvPr id="1027"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50210" y="87313"/>
            <a:ext cx="1222375"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8" name="Espace réservé du texte 2"/>
          <p:cNvSpPr>
            <a:spLocks noGrp="1"/>
          </p:cNvSpPr>
          <p:nvPr>
            <p:ph type="body" idx="1"/>
          </p:nvPr>
        </p:nvSpPr>
        <p:spPr bwMode="auto">
          <a:xfrm>
            <a:off x="611192" y="785814"/>
            <a:ext cx="8281987" cy="4665562"/>
          </a:xfrm>
          <a:prstGeom prst="rect">
            <a:avLst/>
          </a:prstGeom>
          <a:noFill/>
          <a:ln w="9525">
            <a:noFill/>
            <a:miter lim="800000"/>
            <a:headEnd/>
            <a:tailEnd/>
          </a:ln>
        </p:spPr>
        <p:txBody>
          <a:bodyPr vert="horz" wrap="square" lIns="91358" tIns="45678" rIns="91358" bIns="45678"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p>
        </p:txBody>
      </p:sp>
      <p:sp>
        <p:nvSpPr>
          <p:cNvPr id="7" name="Rectangle 6"/>
          <p:cNvSpPr/>
          <p:nvPr/>
        </p:nvSpPr>
        <p:spPr>
          <a:xfrm>
            <a:off x="1" y="0"/>
            <a:ext cx="7668344" cy="108000"/>
          </a:xfrm>
          <a:prstGeom prst="rect">
            <a:avLst/>
          </a:prstGeom>
          <a:solidFill>
            <a:srgbClr val="034EA2"/>
          </a:solidFill>
          <a:ln w="317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rtlCol="0" anchor="ctr"/>
          <a:lstStyle/>
          <a:p>
            <a:pPr algn="ctr"/>
            <a:endParaRPr lang="fr-FR"/>
          </a:p>
        </p:txBody>
      </p:sp>
      <p:sp>
        <p:nvSpPr>
          <p:cNvPr id="9" name="Rectangle 8"/>
          <p:cNvSpPr/>
          <p:nvPr/>
        </p:nvSpPr>
        <p:spPr>
          <a:xfrm>
            <a:off x="-2500" y="5631407"/>
            <a:ext cx="7686000" cy="108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rtlCol="0" anchor="b" anchorCtr="0"/>
          <a:lstStyle/>
          <a:p>
            <a:pPr algn="l"/>
            <a:r>
              <a:rPr lang="fr-FR" sz="600" dirty="0" smtClean="0">
                <a:solidFill>
                  <a:srgbClr val="034EA2"/>
                </a:solidFill>
              </a:rPr>
              <a:t>ARS Ile-de-France / DOS / Pôle</a:t>
            </a:r>
            <a:r>
              <a:rPr lang="fr-FR" sz="600" baseline="0" dirty="0" smtClean="0">
                <a:solidFill>
                  <a:srgbClr val="034EA2"/>
                </a:solidFill>
              </a:rPr>
              <a:t> Ville-Hôpital / Coopérations</a:t>
            </a:r>
            <a:endParaRPr lang="fr-FR" sz="600" dirty="0">
              <a:solidFill>
                <a:srgbClr val="034EA2"/>
              </a:solidFill>
            </a:endParaRPr>
          </a:p>
        </p:txBody>
      </p:sp>
      <p:sp>
        <p:nvSpPr>
          <p:cNvPr id="8" name="Rectangle 7"/>
          <p:cNvSpPr/>
          <p:nvPr/>
        </p:nvSpPr>
        <p:spPr>
          <a:xfrm>
            <a:off x="7668346" y="5508014"/>
            <a:ext cx="1476968" cy="208557"/>
          </a:xfrm>
          <a:prstGeom prst="rect">
            <a:avLst/>
          </a:prstGeom>
          <a:solidFill>
            <a:srgbClr val="034EA2"/>
          </a:solidFill>
          <a:ln w="317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rtlCol="0" anchor="b" anchorCtr="0"/>
          <a:lstStyle/>
          <a:p>
            <a:pPr marL="0" marR="0" indent="0" algn="r" defTabSz="913600" rtl="0" eaLnBrk="1" fontAlgn="base" latinLnBrk="0" hangingPunct="1">
              <a:lnSpc>
                <a:spcPct val="100000"/>
              </a:lnSpc>
              <a:spcBef>
                <a:spcPct val="0"/>
              </a:spcBef>
              <a:spcAft>
                <a:spcPct val="0"/>
              </a:spcAft>
              <a:buClrTx/>
              <a:buSzTx/>
              <a:buFontTx/>
              <a:buNone/>
              <a:tabLst/>
              <a:defRPr/>
            </a:pPr>
            <a:r>
              <a:rPr lang="fr-FR" sz="700" dirty="0" smtClean="0"/>
              <a:t>| Page </a:t>
            </a:r>
            <a:fld id="{37031AE5-78F4-4FCE-B6C9-143CC71DF291}" type="slidenum">
              <a:rPr lang="fr-FR" sz="700" smtClean="0"/>
              <a:pPr marL="0" marR="0" indent="0" algn="r" defTabSz="913600" rtl="0" eaLnBrk="1" fontAlgn="base" latinLnBrk="0" hangingPunct="1">
                <a:lnSpc>
                  <a:spcPct val="100000"/>
                </a:lnSpc>
                <a:spcBef>
                  <a:spcPct val="0"/>
                </a:spcBef>
                <a:spcAft>
                  <a:spcPct val="0"/>
                </a:spcAft>
                <a:buClrTx/>
                <a:buSzTx/>
                <a:buFontTx/>
                <a:buNone/>
                <a:tabLst/>
                <a:defRPr/>
              </a:pPr>
              <a:t>‹N°›</a:t>
            </a:fld>
            <a:endParaRPr lang="fr-FR" sz="700" dirty="0"/>
          </a:p>
        </p:txBody>
      </p:sp>
    </p:spTree>
  </p:cSld>
  <p:clrMap bg1="lt1" tx1="dk1" bg2="lt2" tx2="dk2" accent1="accent1" accent2="accent2" accent3="accent3" accent4="accent4" accent5="accent5" accent6="accent6" hlink="hlink" folHlink="folHlink"/>
  <p:sldLayoutIdLst>
    <p:sldLayoutId id="2147483858" r:id="rId1"/>
    <p:sldLayoutId id="2147483855" r:id="rId2"/>
    <p:sldLayoutId id="2147483856" r:id="rId3"/>
    <p:sldLayoutId id="2147483854" r:id="rId4"/>
    <p:sldLayoutId id="2147483850" r:id="rId5"/>
    <p:sldLayoutId id="2147483849" r:id="rId6"/>
    <p:sldLayoutId id="2147483852" r:id="rId7"/>
    <p:sldLayoutId id="2147483851" r:id="rId8"/>
    <p:sldLayoutId id="2147483848" r:id="rId9"/>
  </p:sldLayoutIdLst>
  <p:transition>
    <p:fade/>
  </p:transition>
  <p:timing>
    <p:tnLst>
      <p:par>
        <p:cTn id="1" dur="indefinite" restart="never" nodeType="tmRoot"/>
      </p:par>
    </p:tnLst>
  </p:timing>
  <p:hf sldNum="0" hdr="0" ftr="0" dt="0"/>
  <p:txStyles>
    <p:titleStyle>
      <a:lvl1pPr algn="l" rtl="0" eaLnBrk="1" fontAlgn="base" hangingPunct="1">
        <a:spcBef>
          <a:spcPct val="0"/>
        </a:spcBef>
        <a:spcAft>
          <a:spcPct val="0"/>
        </a:spcAft>
        <a:defRPr sz="2000" b="1">
          <a:solidFill>
            <a:srgbClr val="034EA2"/>
          </a:solidFill>
          <a:latin typeface="Arial" pitchFamily="34" charset="0"/>
          <a:ea typeface="+mj-ea"/>
          <a:cs typeface="Arial" pitchFamily="34" charset="0"/>
        </a:defRPr>
      </a:lvl1pPr>
      <a:lvl2pPr algn="l" rtl="0" eaLnBrk="1" fontAlgn="base" hangingPunct="1">
        <a:spcBef>
          <a:spcPct val="0"/>
        </a:spcBef>
        <a:spcAft>
          <a:spcPct val="0"/>
        </a:spcAft>
        <a:defRPr sz="2000" b="1">
          <a:solidFill>
            <a:schemeClr val="tx1"/>
          </a:solidFill>
          <a:latin typeface="Arial Black" pitchFamily="34" charset="0"/>
        </a:defRPr>
      </a:lvl2pPr>
      <a:lvl3pPr algn="l" rtl="0" eaLnBrk="1" fontAlgn="base" hangingPunct="1">
        <a:spcBef>
          <a:spcPct val="0"/>
        </a:spcBef>
        <a:spcAft>
          <a:spcPct val="0"/>
        </a:spcAft>
        <a:defRPr sz="2000" b="1">
          <a:solidFill>
            <a:schemeClr val="tx1"/>
          </a:solidFill>
          <a:latin typeface="Arial Black" pitchFamily="34" charset="0"/>
        </a:defRPr>
      </a:lvl3pPr>
      <a:lvl4pPr algn="l" rtl="0" eaLnBrk="1" fontAlgn="base" hangingPunct="1">
        <a:spcBef>
          <a:spcPct val="0"/>
        </a:spcBef>
        <a:spcAft>
          <a:spcPct val="0"/>
        </a:spcAft>
        <a:defRPr sz="2000" b="1">
          <a:solidFill>
            <a:schemeClr val="tx1"/>
          </a:solidFill>
          <a:latin typeface="Arial Black" pitchFamily="34" charset="0"/>
        </a:defRPr>
      </a:lvl4pPr>
      <a:lvl5pPr algn="l" rtl="0" eaLnBrk="1" fontAlgn="base" hangingPunct="1">
        <a:spcBef>
          <a:spcPct val="0"/>
        </a:spcBef>
        <a:spcAft>
          <a:spcPct val="0"/>
        </a:spcAft>
        <a:defRPr sz="2000" b="1">
          <a:solidFill>
            <a:schemeClr val="tx1"/>
          </a:solidFill>
          <a:latin typeface="Arial Black" pitchFamily="34" charset="0"/>
        </a:defRPr>
      </a:lvl5pPr>
      <a:lvl6pPr marL="456799" algn="l" rtl="0" eaLnBrk="1" fontAlgn="base" hangingPunct="1">
        <a:spcBef>
          <a:spcPct val="0"/>
        </a:spcBef>
        <a:spcAft>
          <a:spcPct val="0"/>
        </a:spcAft>
        <a:defRPr sz="2800" b="1">
          <a:solidFill>
            <a:srgbClr val="7AB800"/>
          </a:solidFill>
          <a:latin typeface="Arial" charset="0"/>
        </a:defRPr>
      </a:lvl6pPr>
      <a:lvl7pPr marL="913600" algn="l" rtl="0" eaLnBrk="1" fontAlgn="base" hangingPunct="1">
        <a:spcBef>
          <a:spcPct val="0"/>
        </a:spcBef>
        <a:spcAft>
          <a:spcPct val="0"/>
        </a:spcAft>
        <a:defRPr sz="2800" b="1">
          <a:solidFill>
            <a:srgbClr val="7AB800"/>
          </a:solidFill>
          <a:latin typeface="Arial" charset="0"/>
        </a:defRPr>
      </a:lvl7pPr>
      <a:lvl8pPr marL="1370400" algn="l" rtl="0" eaLnBrk="1" fontAlgn="base" hangingPunct="1">
        <a:spcBef>
          <a:spcPct val="0"/>
        </a:spcBef>
        <a:spcAft>
          <a:spcPct val="0"/>
        </a:spcAft>
        <a:defRPr sz="2800" b="1">
          <a:solidFill>
            <a:srgbClr val="7AB800"/>
          </a:solidFill>
          <a:latin typeface="Arial" charset="0"/>
        </a:defRPr>
      </a:lvl8pPr>
      <a:lvl9pPr marL="1827202" algn="l" rtl="0" eaLnBrk="1" fontAlgn="base" hangingPunct="1">
        <a:spcBef>
          <a:spcPct val="0"/>
        </a:spcBef>
        <a:spcAft>
          <a:spcPct val="0"/>
        </a:spcAft>
        <a:defRPr sz="2800" b="1">
          <a:solidFill>
            <a:srgbClr val="7AB800"/>
          </a:solidFill>
          <a:latin typeface="Arial" charset="0"/>
        </a:defRPr>
      </a:lvl9pPr>
    </p:titleStyle>
    <p:bodyStyle>
      <a:lvl1pPr marL="342600" indent="-342600" algn="l" rtl="0" eaLnBrk="1" fontAlgn="base" hangingPunct="1">
        <a:spcBef>
          <a:spcPct val="50000"/>
        </a:spcBef>
        <a:spcAft>
          <a:spcPct val="0"/>
        </a:spcAft>
        <a:buFont typeface="Arial" charset="0"/>
        <a:defRPr sz="1400" b="1">
          <a:solidFill>
            <a:schemeClr val="tx1"/>
          </a:solidFill>
          <a:effectLst/>
          <a:latin typeface="+mn-lt"/>
          <a:ea typeface="+mn-ea"/>
          <a:cs typeface="+mn-cs"/>
        </a:defRPr>
      </a:lvl1pPr>
      <a:lvl2pPr marL="358459" indent="-179232" algn="l" rtl="0" eaLnBrk="1" fontAlgn="base" hangingPunct="1">
        <a:spcBef>
          <a:spcPct val="50000"/>
        </a:spcBef>
        <a:spcAft>
          <a:spcPct val="0"/>
        </a:spcAft>
        <a:buFont typeface="Arial" pitchFamily="34" charset="0"/>
        <a:buChar char="•"/>
        <a:defRPr sz="1400">
          <a:solidFill>
            <a:schemeClr val="hlink"/>
          </a:solidFill>
          <a:effectLst/>
          <a:latin typeface="+mn-lt"/>
        </a:defRPr>
      </a:lvl2pPr>
      <a:lvl3pPr marL="697889" indent="-160196" algn="l" rtl="0" eaLnBrk="1" fontAlgn="base" hangingPunct="1">
        <a:spcBef>
          <a:spcPct val="50000"/>
        </a:spcBef>
        <a:spcAft>
          <a:spcPct val="0"/>
        </a:spcAft>
        <a:buFont typeface="Courier New" panose="02070309020205020404" pitchFamily="49" charset="0"/>
        <a:buChar char="o"/>
        <a:defRPr sz="1200">
          <a:solidFill>
            <a:schemeClr val="hlink"/>
          </a:solidFill>
          <a:effectLst/>
          <a:latin typeface="+mn-lt"/>
        </a:defRPr>
      </a:lvl3pPr>
      <a:lvl4pPr marL="1016698" indent="-139576" algn="l" rtl="0" eaLnBrk="1" fontAlgn="base" hangingPunct="1">
        <a:spcBef>
          <a:spcPct val="50000"/>
        </a:spcBef>
        <a:spcAft>
          <a:spcPct val="0"/>
        </a:spcAft>
        <a:buFont typeface="Wingdings" panose="05000000000000000000" pitchFamily="2" charset="2"/>
        <a:buChar char="§"/>
        <a:defRPr sz="1100">
          <a:solidFill>
            <a:schemeClr val="hlink"/>
          </a:solidFill>
          <a:effectLst/>
          <a:latin typeface="+mn-lt"/>
        </a:defRPr>
      </a:lvl4pPr>
      <a:lvl5pPr marL="1376744" indent="-180816" algn="l" rtl="0" eaLnBrk="1" fontAlgn="base" hangingPunct="1">
        <a:spcBef>
          <a:spcPct val="50000"/>
        </a:spcBef>
        <a:spcAft>
          <a:spcPct val="0"/>
        </a:spcAft>
        <a:buFont typeface="Wingdings" panose="05000000000000000000" pitchFamily="2" charset="2"/>
        <a:buChar char="q"/>
        <a:defRPr sz="900">
          <a:solidFill>
            <a:schemeClr val="hlink"/>
          </a:solidFill>
          <a:effectLst/>
          <a:latin typeface="+mn-lt"/>
        </a:defRPr>
      </a:lvl5pPr>
      <a:lvl6pPr marL="1979466" indent="-180816" algn="l" rtl="0" eaLnBrk="1" fontAlgn="base" hangingPunct="1">
        <a:spcBef>
          <a:spcPct val="0"/>
        </a:spcBef>
        <a:spcAft>
          <a:spcPct val="0"/>
        </a:spcAft>
        <a:buFont typeface="Arial" charset="0"/>
        <a:buChar char="»"/>
        <a:defRPr sz="800">
          <a:solidFill>
            <a:srgbClr val="5F5F5F"/>
          </a:solidFill>
          <a:latin typeface="+mn-lt"/>
        </a:defRPr>
      </a:lvl6pPr>
      <a:lvl7pPr marL="2436268" indent="-180816" algn="l" rtl="0" eaLnBrk="1" fontAlgn="base" hangingPunct="1">
        <a:spcBef>
          <a:spcPct val="0"/>
        </a:spcBef>
        <a:spcAft>
          <a:spcPct val="0"/>
        </a:spcAft>
        <a:buFont typeface="Arial" charset="0"/>
        <a:buChar char="»"/>
        <a:defRPr sz="800">
          <a:solidFill>
            <a:srgbClr val="5F5F5F"/>
          </a:solidFill>
          <a:latin typeface="+mn-lt"/>
        </a:defRPr>
      </a:lvl7pPr>
      <a:lvl8pPr marL="2893068" indent="-180816" algn="l" rtl="0" eaLnBrk="1" fontAlgn="base" hangingPunct="1">
        <a:spcBef>
          <a:spcPct val="0"/>
        </a:spcBef>
        <a:spcAft>
          <a:spcPct val="0"/>
        </a:spcAft>
        <a:buFont typeface="Arial" charset="0"/>
        <a:buChar char="»"/>
        <a:defRPr sz="800">
          <a:solidFill>
            <a:srgbClr val="5F5F5F"/>
          </a:solidFill>
          <a:latin typeface="+mn-lt"/>
        </a:defRPr>
      </a:lvl8pPr>
      <a:lvl9pPr marL="3349867" indent="-180816" algn="l" rtl="0" eaLnBrk="1" fontAlgn="base" hangingPunct="1">
        <a:spcBef>
          <a:spcPct val="0"/>
        </a:spcBef>
        <a:spcAft>
          <a:spcPct val="0"/>
        </a:spcAft>
        <a:buFont typeface="Arial" charset="0"/>
        <a:buChar char="»"/>
        <a:defRPr sz="800">
          <a:solidFill>
            <a:srgbClr val="5F5F5F"/>
          </a:solidFill>
          <a:latin typeface="+mn-lt"/>
        </a:defRPr>
      </a:lvl9pPr>
    </p:bodyStyle>
    <p:otherStyle>
      <a:defPPr>
        <a:defRPr lang="fr-FR"/>
      </a:defPPr>
      <a:lvl1pPr marL="0" algn="l" defTabSz="913600" rtl="0" eaLnBrk="1" latinLnBrk="0" hangingPunct="1">
        <a:defRPr sz="1800" kern="1200">
          <a:solidFill>
            <a:schemeClr val="tx1"/>
          </a:solidFill>
          <a:latin typeface="+mn-lt"/>
          <a:ea typeface="+mn-ea"/>
          <a:cs typeface="+mn-cs"/>
        </a:defRPr>
      </a:lvl1pPr>
      <a:lvl2pPr marL="456799" algn="l" defTabSz="913600" rtl="0" eaLnBrk="1" latinLnBrk="0" hangingPunct="1">
        <a:defRPr sz="1800" kern="1200">
          <a:solidFill>
            <a:schemeClr val="tx1"/>
          </a:solidFill>
          <a:latin typeface="+mn-lt"/>
          <a:ea typeface="+mn-ea"/>
          <a:cs typeface="+mn-cs"/>
        </a:defRPr>
      </a:lvl2pPr>
      <a:lvl3pPr marL="913600" algn="l" defTabSz="913600" rtl="0" eaLnBrk="1" latinLnBrk="0" hangingPunct="1">
        <a:defRPr sz="1800" kern="1200">
          <a:solidFill>
            <a:schemeClr val="tx1"/>
          </a:solidFill>
          <a:latin typeface="+mn-lt"/>
          <a:ea typeface="+mn-ea"/>
          <a:cs typeface="+mn-cs"/>
        </a:defRPr>
      </a:lvl3pPr>
      <a:lvl4pPr marL="1370400" algn="l" defTabSz="913600" rtl="0" eaLnBrk="1" latinLnBrk="0" hangingPunct="1">
        <a:defRPr sz="1800" kern="1200">
          <a:solidFill>
            <a:schemeClr val="tx1"/>
          </a:solidFill>
          <a:latin typeface="+mn-lt"/>
          <a:ea typeface="+mn-ea"/>
          <a:cs typeface="+mn-cs"/>
        </a:defRPr>
      </a:lvl4pPr>
      <a:lvl5pPr marL="1827202" algn="l" defTabSz="913600" rtl="0" eaLnBrk="1" latinLnBrk="0" hangingPunct="1">
        <a:defRPr sz="1800" kern="1200">
          <a:solidFill>
            <a:schemeClr val="tx1"/>
          </a:solidFill>
          <a:latin typeface="+mn-lt"/>
          <a:ea typeface="+mn-ea"/>
          <a:cs typeface="+mn-cs"/>
        </a:defRPr>
      </a:lvl5pPr>
      <a:lvl6pPr marL="2284000" algn="l" defTabSz="913600" rtl="0" eaLnBrk="1" latinLnBrk="0" hangingPunct="1">
        <a:defRPr sz="1800" kern="1200">
          <a:solidFill>
            <a:schemeClr val="tx1"/>
          </a:solidFill>
          <a:latin typeface="+mn-lt"/>
          <a:ea typeface="+mn-ea"/>
          <a:cs typeface="+mn-cs"/>
        </a:defRPr>
      </a:lvl6pPr>
      <a:lvl7pPr marL="2740800" algn="l" defTabSz="913600" rtl="0" eaLnBrk="1" latinLnBrk="0" hangingPunct="1">
        <a:defRPr sz="1800" kern="1200">
          <a:solidFill>
            <a:schemeClr val="tx1"/>
          </a:solidFill>
          <a:latin typeface="+mn-lt"/>
          <a:ea typeface="+mn-ea"/>
          <a:cs typeface="+mn-cs"/>
        </a:defRPr>
      </a:lvl7pPr>
      <a:lvl8pPr marL="3197602" algn="l" defTabSz="913600" rtl="0" eaLnBrk="1" latinLnBrk="0" hangingPunct="1">
        <a:defRPr sz="1800" kern="1200">
          <a:solidFill>
            <a:schemeClr val="tx1"/>
          </a:solidFill>
          <a:latin typeface="+mn-lt"/>
          <a:ea typeface="+mn-ea"/>
          <a:cs typeface="+mn-cs"/>
        </a:defRPr>
      </a:lvl8pPr>
      <a:lvl9pPr marL="3654401" algn="l" defTabSz="9136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5024581"/>
            <a:ext cx="9144000" cy="688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0" y="0"/>
            <a:ext cx="9144000" cy="463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99" tIns="45052" rIns="90099" bIns="45052" numCol="1" anchor="ctr" anchorCtr="0" compatLnSpc="1">
            <a:prstTxWarp prst="textNoShape">
              <a:avLst/>
            </a:prstTxWarp>
          </a:bodyPr>
          <a:lstStyle/>
          <a:p>
            <a:pPr lvl="0"/>
            <a:r>
              <a:rPr lang="fr-FR" altLang="fr-FR" smtClean="0"/>
              <a:t>Cliquez et modifiez le titre</a:t>
            </a:r>
          </a:p>
        </p:txBody>
      </p:sp>
      <p:sp>
        <p:nvSpPr>
          <p:cNvPr id="1028" name="Rectangle 3"/>
          <p:cNvSpPr>
            <a:spLocks noGrp="1" noChangeArrowheads="1"/>
          </p:cNvSpPr>
          <p:nvPr>
            <p:ph type="body" idx="1"/>
          </p:nvPr>
        </p:nvSpPr>
        <p:spPr bwMode="auto">
          <a:xfrm>
            <a:off x="0" y="626088"/>
            <a:ext cx="9144000" cy="4683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99" tIns="45052" rIns="90099" bIns="45052" numCol="1" anchor="t" anchorCtr="0" compatLnSpc="1">
            <a:prstTxWarp prst="textNoShape">
              <a:avLst/>
            </a:prstTxWarp>
          </a:bodyPr>
          <a:lstStyle/>
          <a:p>
            <a:pPr lvl="0"/>
            <a:r>
              <a:rPr lang="fr-FR" altLang="fr-FR" smtClean="0"/>
              <a:t>Cliquez pour modifier les styles du texte du masque</a:t>
            </a:r>
          </a:p>
          <a:p>
            <a:pPr lvl="1"/>
            <a:r>
              <a:rPr lang="fr-FR" altLang="fr-FR" smtClean="0"/>
              <a:t>Deuxième niveau</a:t>
            </a:r>
          </a:p>
          <a:p>
            <a:pPr lvl="2"/>
            <a:r>
              <a:rPr lang="fr-FR" altLang="fr-FR" smtClean="0"/>
              <a:t>Troisième niveau</a:t>
            </a:r>
          </a:p>
        </p:txBody>
      </p:sp>
      <p:sp>
        <p:nvSpPr>
          <p:cNvPr id="1029" name="Line 15"/>
          <p:cNvSpPr>
            <a:spLocks noChangeShapeType="1"/>
          </p:cNvSpPr>
          <p:nvPr/>
        </p:nvSpPr>
        <p:spPr bwMode="auto">
          <a:xfrm>
            <a:off x="0" y="518871"/>
            <a:ext cx="91440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004" tIns="39497" rIns="79004" bIns="39497"/>
          <a:lstStyle/>
          <a:p>
            <a:endParaRPr lang="fr-FR" sz="1800">
              <a:solidFill>
                <a:srgbClr val="000000"/>
              </a:solidFill>
              <a:latin typeface="Arial"/>
              <a:cs typeface="+mn-cs"/>
            </a:endParaRPr>
          </a:p>
        </p:txBody>
      </p:sp>
      <p:sp>
        <p:nvSpPr>
          <p:cNvPr id="6" name="Rectangle 6"/>
          <p:cNvSpPr>
            <a:spLocks noGrp="1" noChangeArrowheads="1"/>
          </p:cNvSpPr>
          <p:nvPr>
            <p:ph type="sldNum" sz="quarter" idx="4"/>
          </p:nvPr>
        </p:nvSpPr>
        <p:spPr>
          <a:xfrm>
            <a:off x="8601094" y="5497127"/>
            <a:ext cx="542925" cy="238257"/>
          </a:xfrm>
          <a:prstGeom prst="rect">
            <a:avLst/>
          </a:prstGeom>
        </p:spPr>
        <p:txBody>
          <a:bodyPr lIns="91358" tIns="45678" rIns="91358" bIns="45678"/>
          <a:lstStyle>
            <a:lvl1pPr algn="l" eaLnBrk="1" hangingPunct="1">
              <a:spcBef>
                <a:spcPct val="20000"/>
              </a:spcBef>
              <a:defRPr sz="1400" b="1">
                <a:solidFill>
                  <a:srgbClr val="0C419A"/>
                </a:solidFill>
                <a:latin typeface="Arial" charset="0"/>
              </a:defRPr>
            </a:lvl1pPr>
          </a:lstStyle>
          <a:p>
            <a:pPr>
              <a:defRPr/>
            </a:pPr>
            <a:fld id="{494D0EE2-3CD7-4D5E-9D34-B235324DCB33}" type="slidenum">
              <a:rPr lang="fr-FR">
                <a:cs typeface="+mn-cs"/>
              </a:rPr>
              <a:pPr>
                <a:defRPr/>
              </a:pPr>
              <a:t>‹N°›</a:t>
            </a:fld>
            <a:endParaRPr lang="fr-FR" sz="5000" dirty="0">
              <a:cs typeface="+mn-cs"/>
            </a:endParaRPr>
          </a:p>
        </p:txBody>
      </p:sp>
    </p:spTree>
    <p:extLst>
      <p:ext uri="{BB962C8B-B14F-4D97-AF65-F5344CB8AC3E}">
        <p14:creationId xmlns:p14="http://schemas.microsoft.com/office/powerpoint/2010/main" val="839184867"/>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Lst>
  <p:timing>
    <p:tnLst>
      <p:par>
        <p:cTn id="1" dur="indefinite" restart="never" nodeType="tmRoot"/>
      </p:par>
    </p:tnLst>
  </p:timing>
  <p:hf sldNum="0" hdr="0" ftr="0" dt="0"/>
  <p:txStyles>
    <p:titleStyle>
      <a:lvl1pPr algn="ctr" defTabSz="891395" rtl="0" eaLnBrk="0" fontAlgn="base" hangingPunct="0">
        <a:spcBef>
          <a:spcPct val="0"/>
        </a:spcBef>
        <a:spcAft>
          <a:spcPct val="0"/>
        </a:spcAft>
        <a:defRPr sz="2700" b="1">
          <a:solidFill>
            <a:srgbClr val="0C419A"/>
          </a:solidFill>
          <a:latin typeface="+mj-lt"/>
          <a:ea typeface="+mj-ea"/>
          <a:cs typeface="+mj-cs"/>
        </a:defRPr>
      </a:lvl1pPr>
      <a:lvl2pPr algn="ctr" defTabSz="891395" rtl="0" eaLnBrk="0" fontAlgn="base" hangingPunct="0">
        <a:spcBef>
          <a:spcPct val="0"/>
        </a:spcBef>
        <a:spcAft>
          <a:spcPct val="0"/>
        </a:spcAft>
        <a:defRPr sz="2700" b="1">
          <a:solidFill>
            <a:srgbClr val="0C419A"/>
          </a:solidFill>
          <a:latin typeface="Arial" charset="0"/>
        </a:defRPr>
      </a:lvl2pPr>
      <a:lvl3pPr algn="ctr" defTabSz="891395" rtl="0" eaLnBrk="0" fontAlgn="base" hangingPunct="0">
        <a:spcBef>
          <a:spcPct val="0"/>
        </a:spcBef>
        <a:spcAft>
          <a:spcPct val="0"/>
        </a:spcAft>
        <a:defRPr sz="2700" b="1">
          <a:solidFill>
            <a:srgbClr val="0C419A"/>
          </a:solidFill>
          <a:latin typeface="Arial" charset="0"/>
        </a:defRPr>
      </a:lvl3pPr>
      <a:lvl4pPr algn="ctr" defTabSz="891395" rtl="0" eaLnBrk="0" fontAlgn="base" hangingPunct="0">
        <a:spcBef>
          <a:spcPct val="0"/>
        </a:spcBef>
        <a:spcAft>
          <a:spcPct val="0"/>
        </a:spcAft>
        <a:defRPr sz="2700" b="1">
          <a:solidFill>
            <a:srgbClr val="0C419A"/>
          </a:solidFill>
          <a:latin typeface="Arial" charset="0"/>
        </a:defRPr>
      </a:lvl4pPr>
      <a:lvl5pPr algn="ctr" defTabSz="891395" rtl="0" eaLnBrk="0" fontAlgn="base" hangingPunct="0">
        <a:spcBef>
          <a:spcPct val="0"/>
        </a:spcBef>
        <a:spcAft>
          <a:spcPct val="0"/>
        </a:spcAft>
        <a:defRPr sz="2700" b="1">
          <a:solidFill>
            <a:srgbClr val="0C419A"/>
          </a:solidFill>
          <a:latin typeface="Arial" charset="0"/>
        </a:defRPr>
      </a:lvl5pPr>
      <a:lvl6pPr marL="394981" algn="ctr" defTabSz="901076" rtl="0" eaLnBrk="1" fontAlgn="base" hangingPunct="1">
        <a:spcBef>
          <a:spcPct val="0"/>
        </a:spcBef>
        <a:spcAft>
          <a:spcPct val="0"/>
        </a:spcAft>
        <a:defRPr sz="2700" b="1">
          <a:solidFill>
            <a:srgbClr val="0C419A"/>
          </a:solidFill>
          <a:latin typeface="Arial" charset="0"/>
        </a:defRPr>
      </a:lvl6pPr>
      <a:lvl7pPr marL="789987" algn="ctr" defTabSz="901076" rtl="0" eaLnBrk="1" fontAlgn="base" hangingPunct="1">
        <a:spcBef>
          <a:spcPct val="0"/>
        </a:spcBef>
        <a:spcAft>
          <a:spcPct val="0"/>
        </a:spcAft>
        <a:defRPr sz="2700" b="1">
          <a:solidFill>
            <a:srgbClr val="0C419A"/>
          </a:solidFill>
          <a:latin typeface="Arial" charset="0"/>
        </a:defRPr>
      </a:lvl7pPr>
      <a:lvl8pPr marL="1184975" algn="ctr" defTabSz="901076" rtl="0" eaLnBrk="1" fontAlgn="base" hangingPunct="1">
        <a:spcBef>
          <a:spcPct val="0"/>
        </a:spcBef>
        <a:spcAft>
          <a:spcPct val="0"/>
        </a:spcAft>
        <a:defRPr sz="2700" b="1">
          <a:solidFill>
            <a:srgbClr val="0C419A"/>
          </a:solidFill>
          <a:latin typeface="Arial" charset="0"/>
        </a:defRPr>
      </a:lvl8pPr>
      <a:lvl9pPr marL="1579972" algn="ctr" defTabSz="901076" rtl="0" eaLnBrk="1" fontAlgn="base" hangingPunct="1">
        <a:spcBef>
          <a:spcPct val="0"/>
        </a:spcBef>
        <a:spcAft>
          <a:spcPct val="0"/>
        </a:spcAft>
        <a:defRPr sz="2700" b="1">
          <a:solidFill>
            <a:srgbClr val="0C419A"/>
          </a:solidFill>
          <a:latin typeface="Arial" charset="0"/>
        </a:defRPr>
      </a:lvl9pPr>
    </p:titleStyle>
    <p:bodyStyle>
      <a:lvl1pPr marL="325154" indent="-325154" algn="l" defTabSz="891395" rtl="0" eaLnBrk="0" fontAlgn="base" hangingPunct="0">
        <a:spcBef>
          <a:spcPct val="20000"/>
        </a:spcBef>
        <a:spcAft>
          <a:spcPct val="0"/>
        </a:spcAft>
        <a:buClr>
          <a:schemeClr val="folHlink"/>
        </a:buClr>
        <a:buFont typeface="Wingdings" pitchFamily="2" charset="2"/>
        <a:buChar char="è"/>
        <a:defRPr sz="2100" b="1">
          <a:solidFill>
            <a:srgbClr val="0C419A"/>
          </a:solidFill>
          <a:latin typeface="+mn-lt"/>
          <a:ea typeface="+mn-ea"/>
          <a:cs typeface="+mn-cs"/>
        </a:defRPr>
      </a:lvl1pPr>
      <a:lvl2pPr marL="740715" indent="-244263" algn="l" defTabSz="891395" rtl="0" eaLnBrk="0" fontAlgn="base" hangingPunct="0">
        <a:spcBef>
          <a:spcPct val="20000"/>
        </a:spcBef>
        <a:spcAft>
          <a:spcPct val="0"/>
        </a:spcAft>
        <a:buSzPct val="80000"/>
        <a:buFont typeface="Wingdings" pitchFamily="2" charset="2"/>
        <a:buChar char="l"/>
        <a:defRPr>
          <a:solidFill>
            <a:srgbClr val="0C419A"/>
          </a:solidFill>
          <a:latin typeface="+mn-lt"/>
        </a:defRPr>
      </a:lvl2pPr>
      <a:lvl3pPr marL="1121384" indent="-210953" algn="l" defTabSz="891395" rtl="0" eaLnBrk="0" fontAlgn="base" hangingPunct="0">
        <a:spcBef>
          <a:spcPct val="20000"/>
        </a:spcBef>
        <a:spcAft>
          <a:spcPct val="0"/>
        </a:spcAft>
        <a:buClr>
          <a:schemeClr val="folHlink"/>
        </a:buClr>
        <a:buFont typeface="Wingdings" pitchFamily="2" charset="2"/>
        <a:buChar char="ü"/>
        <a:defRPr>
          <a:solidFill>
            <a:srgbClr val="0C419A"/>
          </a:solidFill>
          <a:latin typeface="+mn-lt"/>
        </a:defRPr>
      </a:lvl3pPr>
      <a:lvl4pPr marL="1567078" indent="-212539" algn="l" defTabSz="891395" rtl="0" eaLnBrk="0" fontAlgn="base" hangingPunct="0">
        <a:spcBef>
          <a:spcPct val="20000"/>
        </a:spcBef>
        <a:spcAft>
          <a:spcPct val="0"/>
        </a:spcAft>
        <a:buChar char="_"/>
        <a:defRPr sz="2000">
          <a:solidFill>
            <a:srgbClr val="0C419A"/>
          </a:solidFill>
          <a:latin typeface="+mn-lt"/>
        </a:defRPr>
      </a:lvl4pPr>
      <a:lvl5pPr marL="2017534" indent="-210953" algn="l" defTabSz="891395" rtl="0" eaLnBrk="0" fontAlgn="base" hangingPunct="0">
        <a:spcBef>
          <a:spcPct val="20000"/>
        </a:spcBef>
        <a:spcAft>
          <a:spcPct val="0"/>
        </a:spcAft>
        <a:buChar char="_"/>
        <a:defRPr sz="2000">
          <a:solidFill>
            <a:srgbClr val="0C419A"/>
          </a:solidFill>
          <a:latin typeface="+mn-lt"/>
        </a:defRPr>
      </a:lvl5pPr>
      <a:lvl6pPr marL="2422083" indent="-224929" algn="l" defTabSz="901076" rtl="0" eaLnBrk="1" fontAlgn="base" hangingPunct="1">
        <a:spcBef>
          <a:spcPct val="20000"/>
        </a:spcBef>
        <a:spcAft>
          <a:spcPct val="0"/>
        </a:spcAft>
        <a:buChar char="_"/>
        <a:defRPr sz="2000">
          <a:solidFill>
            <a:srgbClr val="0C419A"/>
          </a:solidFill>
          <a:latin typeface="+mn-lt"/>
        </a:defRPr>
      </a:lvl6pPr>
      <a:lvl7pPr marL="2817077" indent="-224929" algn="l" defTabSz="901076" rtl="0" eaLnBrk="1" fontAlgn="base" hangingPunct="1">
        <a:spcBef>
          <a:spcPct val="20000"/>
        </a:spcBef>
        <a:spcAft>
          <a:spcPct val="0"/>
        </a:spcAft>
        <a:buChar char="_"/>
        <a:defRPr sz="2000">
          <a:solidFill>
            <a:srgbClr val="0C419A"/>
          </a:solidFill>
          <a:latin typeface="+mn-lt"/>
        </a:defRPr>
      </a:lvl7pPr>
      <a:lvl8pPr marL="3212059" indent="-224929" algn="l" defTabSz="901076" rtl="0" eaLnBrk="1" fontAlgn="base" hangingPunct="1">
        <a:spcBef>
          <a:spcPct val="20000"/>
        </a:spcBef>
        <a:spcAft>
          <a:spcPct val="0"/>
        </a:spcAft>
        <a:buChar char="_"/>
        <a:defRPr sz="2000">
          <a:solidFill>
            <a:srgbClr val="0C419A"/>
          </a:solidFill>
          <a:latin typeface="+mn-lt"/>
        </a:defRPr>
      </a:lvl8pPr>
      <a:lvl9pPr marL="3607053" indent="-224929" algn="l" defTabSz="901076" rtl="0" eaLnBrk="1" fontAlgn="base" hangingPunct="1">
        <a:spcBef>
          <a:spcPct val="20000"/>
        </a:spcBef>
        <a:spcAft>
          <a:spcPct val="0"/>
        </a:spcAft>
        <a:buChar char="_"/>
        <a:defRPr sz="2000">
          <a:solidFill>
            <a:srgbClr val="0C419A"/>
          </a:solidFill>
          <a:latin typeface="+mn-lt"/>
        </a:defRPr>
      </a:lvl9pPr>
    </p:bodyStyle>
    <p:otherStyle>
      <a:defPPr>
        <a:defRPr lang="fr-FR"/>
      </a:defPPr>
      <a:lvl1pPr marL="0" algn="l" defTabSz="789987" rtl="0" eaLnBrk="1" latinLnBrk="0" hangingPunct="1">
        <a:defRPr sz="1500" kern="1200">
          <a:solidFill>
            <a:schemeClr val="tx1"/>
          </a:solidFill>
          <a:latin typeface="+mn-lt"/>
          <a:ea typeface="+mn-ea"/>
          <a:cs typeface="+mn-cs"/>
        </a:defRPr>
      </a:lvl1pPr>
      <a:lvl2pPr marL="394981" algn="l" defTabSz="789987" rtl="0" eaLnBrk="1" latinLnBrk="0" hangingPunct="1">
        <a:defRPr sz="1500" kern="1200">
          <a:solidFill>
            <a:schemeClr val="tx1"/>
          </a:solidFill>
          <a:latin typeface="+mn-lt"/>
          <a:ea typeface="+mn-ea"/>
          <a:cs typeface="+mn-cs"/>
        </a:defRPr>
      </a:lvl2pPr>
      <a:lvl3pPr marL="789987" algn="l" defTabSz="789987" rtl="0" eaLnBrk="1" latinLnBrk="0" hangingPunct="1">
        <a:defRPr sz="1500" kern="1200">
          <a:solidFill>
            <a:schemeClr val="tx1"/>
          </a:solidFill>
          <a:latin typeface="+mn-lt"/>
          <a:ea typeface="+mn-ea"/>
          <a:cs typeface="+mn-cs"/>
        </a:defRPr>
      </a:lvl3pPr>
      <a:lvl4pPr marL="1184975" algn="l" defTabSz="789987" rtl="0" eaLnBrk="1" latinLnBrk="0" hangingPunct="1">
        <a:defRPr sz="1500" kern="1200">
          <a:solidFill>
            <a:schemeClr val="tx1"/>
          </a:solidFill>
          <a:latin typeface="+mn-lt"/>
          <a:ea typeface="+mn-ea"/>
          <a:cs typeface="+mn-cs"/>
        </a:defRPr>
      </a:lvl4pPr>
      <a:lvl5pPr marL="1579972" algn="l" defTabSz="789987" rtl="0" eaLnBrk="1" latinLnBrk="0" hangingPunct="1">
        <a:defRPr sz="1500" kern="1200">
          <a:solidFill>
            <a:schemeClr val="tx1"/>
          </a:solidFill>
          <a:latin typeface="+mn-lt"/>
          <a:ea typeface="+mn-ea"/>
          <a:cs typeface="+mn-cs"/>
        </a:defRPr>
      </a:lvl5pPr>
      <a:lvl6pPr marL="1974961" algn="l" defTabSz="789987" rtl="0" eaLnBrk="1" latinLnBrk="0" hangingPunct="1">
        <a:defRPr sz="1500" kern="1200">
          <a:solidFill>
            <a:schemeClr val="tx1"/>
          </a:solidFill>
          <a:latin typeface="+mn-lt"/>
          <a:ea typeface="+mn-ea"/>
          <a:cs typeface="+mn-cs"/>
        </a:defRPr>
      </a:lvl6pPr>
      <a:lvl7pPr marL="2369964" algn="l" defTabSz="789987" rtl="0" eaLnBrk="1" latinLnBrk="0" hangingPunct="1">
        <a:defRPr sz="1500" kern="1200">
          <a:solidFill>
            <a:schemeClr val="tx1"/>
          </a:solidFill>
          <a:latin typeface="+mn-lt"/>
          <a:ea typeface="+mn-ea"/>
          <a:cs typeface="+mn-cs"/>
        </a:defRPr>
      </a:lvl7pPr>
      <a:lvl8pPr marL="2764945" algn="l" defTabSz="789987" rtl="0" eaLnBrk="1" latinLnBrk="0" hangingPunct="1">
        <a:defRPr sz="1500" kern="1200">
          <a:solidFill>
            <a:schemeClr val="tx1"/>
          </a:solidFill>
          <a:latin typeface="+mn-lt"/>
          <a:ea typeface="+mn-ea"/>
          <a:cs typeface="+mn-cs"/>
        </a:defRPr>
      </a:lvl8pPr>
      <a:lvl9pPr marL="3159949" algn="l" defTabSz="789987" rtl="0" eaLnBrk="1" latinLnBrk="0" hangingPunct="1">
        <a:defRPr sz="15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183991"/>
            <a:ext cx="8153400" cy="953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64" tIns="45588" rIns="91164" bIns="45588" numCol="1" anchor="ctr" anchorCtr="0" compatLnSpc="1">
            <a:prstTxWarp prst="textNoShape">
              <a:avLst/>
            </a:prstTxWarp>
          </a:bodyPr>
          <a:lstStyle/>
          <a:p>
            <a:pPr lvl="0"/>
            <a:r>
              <a:rPr lang="fr-FR" altLang="fr-FR" smtClean="0"/>
              <a:t> Cliquez pour modifier le style du titre</a:t>
            </a:r>
            <a:br>
              <a:rPr lang="fr-FR" altLang="fr-FR" smtClean="0"/>
            </a:br>
            <a:r>
              <a:rPr lang="fr-FR" altLang="fr-FR" smtClean="0"/>
              <a:t> du masque</a:t>
            </a:r>
          </a:p>
        </p:txBody>
      </p:sp>
      <p:sp>
        <p:nvSpPr>
          <p:cNvPr id="1027" name="Rectangle 3"/>
          <p:cNvSpPr>
            <a:spLocks noGrp="1" noChangeArrowheads="1"/>
          </p:cNvSpPr>
          <p:nvPr>
            <p:ph type="body" idx="1"/>
          </p:nvPr>
        </p:nvSpPr>
        <p:spPr bwMode="auto">
          <a:xfrm>
            <a:off x="1219200" y="1290562"/>
            <a:ext cx="7239000" cy="3430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64" tIns="45588" rIns="91164" bIns="45588" numCol="1" anchor="t" anchorCtr="0" compatLnSpc="1">
            <a:prstTxWarp prst="textNoShape">
              <a:avLst/>
            </a:prstTxWarp>
          </a:bodyPr>
          <a:lstStyle/>
          <a:p>
            <a:pPr lvl="0"/>
            <a:r>
              <a:rPr lang="fr-FR" altLang="fr-FR" smtClean="0"/>
              <a:t>Cliquez pour modifier les styles du texte du masque, xxxxxxxxxxxxxxxxxxx                                                                                                                                                                                                                                                                                </a:t>
            </a:r>
          </a:p>
          <a:p>
            <a:pPr lvl="1"/>
            <a:r>
              <a:rPr lang="fr-FR" altLang="fr-FR" smtClean="0"/>
              <a:t>Deuxième niveau</a:t>
            </a:r>
          </a:p>
          <a:p>
            <a:pPr lvl="2"/>
            <a:r>
              <a:rPr lang="fr-FR" altLang="fr-FR" smtClean="0"/>
              <a:t> Troisième niveau</a:t>
            </a:r>
          </a:p>
        </p:txBody>
      </p:sp>
      <p:pic>
        <p:nvPicPr>
          <p:cNvPr id="1028" name="Picture 14" descr="ARS-TERRITOIRE GRAPHIQUE"/>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5082822"/>
            <a:ext cx="9144000" cy="31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10"/>
          <p:cNvSpPr>
            <a:spLocks noChangeArrowheads="1"/>
          </p:cNvSpPr>
          <p:nvPr userDrawn="1"/>
        </p:nvSpPr>
        <p:spPr bwMode="auto">
          <a:xfrm>
            <a:off x="8778875" y="5400498"/>
            <a:ext cx="457200" cy="3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64" tIns="45588" rIns="91164" bIns="45588"/>
          <a:lstStyle>
            <a:lvl1pPr eaLnBrk="0" hangingPunct="0">
              <a:defRPr sz="1000">
                <a:solidFill>
                  <a:srgbClr val="002395"/>
                </a:solidFill>
                <a:latin typeface="Arial" charset="0"/>
              </a:defRPr>
            </a:lvl1pPr>
            <a:lvl2pPr marL="742950" indent="-285750" eaLnBrk="0" hangingPunct="0">
              <a:defRPr sz="1000">
                <a:solidFill>
                  <a:srgbClr val="002395"/>
                </a:solidFill>
                <a:latin typeface="Arial" charset="0"/>
              </a:defRPr>
            </a:lvl2pPr>
            <a:lvl3pPr marL="1143000" indent="-228600" eaLnBrk="0" hangingPunct="0">
              <a:defRPr sz="1000">
                <a:solidFill>
                  <a:srgbClr val="002395"/>
                </a:solidFill>
                <a:latin typeface="Arial" charset="0"/>
              </a:defRPr>
            </a:lvl3pPr>
            <a:lvl4pPr marL="1600200" indent="-228600" eaLnBrk="0" hangingPunct="0">
              <a:defRPr sz="1000">
                <a:solidFill>
                  <a:srgbClr val="002395"/>
                </a:solidFill>
                <a:latin typeface="Arial" charset="0"/>
              </a:defRPr>
            </a:lvl4pPr>
            <a:lvl5pPr marL="2057400" indent="-228600" eaLnBrk="0" hangingPunct="0">
              <a:defRPr sz="1000">
                <a:solidFill>
                  <a:srgbClr val="002395"/>
                </a:solidFill>
                <a:latin typeface="Arial" charset="0"/>
              </a:defRPr>
            </a:lvl5pPr>
            <a:lvl6pPr marL="2514600" indent="-228600" eaLnBrk="0" fontAlgn="base" hangingPunct="0">
              <a:spcBef>
                <a:spcPct val="50000"/>
              </a:spcBef>
              <a:spcAft>
                <a:spcPct val="0"/>
              </a:spcAft>
              <a:defRPr sz="1000">
                <a:solidFill>
                  <a:srgbClr val="002395"/>
                </a:solidFill>
                <a:latin typeface="Arial" charset="0"/>
              </a:defRPr>
            </a:lvl6pPr>
            <a:lvl7pPr marL="2971800" indent="-228600" eaLnBrk="0" fontAlgn="base" hangingPunct="0">
              <a:spcBef>
                <a:spcPct val="50000"/>
              </a:spcBef>
              <a:spcAft>
                <a:spcPct val="0"/>
              </a:spcAft>
              <a:defRPr sz="1000">
                <a:solidFill>
                  <a:srgbClr val="002395"/>
                </a:solidFill>
                <a:latin typeface="Arial" charset="0"/>
              </a:defRPr>
            </a:lvl7pPr>
            <a:lvl8pPr marL="3429000" indent="-228600" eaLnBrk="0" fontAlgn="base" hangingPunct="0">
              <a:spcBef>
                <a:spcPct val="50000"/>
              </a:spcBef>
              <a:spcAft>
                <a:spcPct val="0"/>
              </a:spcAft>
              <a:defRPr sz="1000">
                <a:solidFill>
                  <a:srgbClr val="002395"/>
                </a:solidFill>
                <a:latin typeface="Arial" charset="0"/>
              </a:defRPr>
            </a:lvl8pPr>
            <a:lvl9pPr marL="3886200" indent="-228600" eaLnBrk="0" fontAlgn="base" hangingPunct="0">
              <a:spcBef>
                <a:spcPct val="50000"/>
              </a:spcBef>
              <a:spcAft>
                <a:spcPct val="0"/>
              </a:spcAft>
              <a:defRPr sz="1000">
                <a:solidFill>
                  <a:srgbClr val="002395"/>
                </a:solidFill>
                <a:latin typeface="Arial" charset="0"/>
              </a:defRPr>
            </a:lvl9pPr>
          </a:lstStyle>
          <a:p>
            <a:pPr algn="r" eaLnBrk="1" hangingPunct="1">
              <a:defRPr/>
            </a:pPr>
            <a:fld id="{137BF17C-32B9-4AD5-A17F-C97E499520F7}" type="slidenum">
              <a:rPr lang="fr-FR" altLang="fr-FR" smtClean="0">
                <a:cs typeface="+mn-cs"/>
              </a:rPr>
              <a:pPr algn="r" eaLnBrk="1" hangingPunct="1">
                <a:defRPr/>
              </a:pPr>
              <a:t>‹N°›</a:t>
            </a:fld>
            <a:endParaRPr lang="fr-FR" altLang="fr-FR" smtClean="0">
              <a:cs typeface="+mn-cs"/>
            </a:endParaRPr>
          </a:p>
        </p:txBody>
      </p:sp>
    </p:spTree>
    <p:extLst>
      <p:ext uri="{BB962C8B-B14F-4D97-AF65-F5344CB8AC3E}">
        <p14:creationId xmlns:p14="http://schemas.microsoft.com/office/powerpoint/2010/main" val="4106244958"/>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xStyles>
    <p:titleStyle>
      <a:lvl1pPr marL="812090" indent="-812090" algn="l" defTabSz="510728" rtl="0" eaLnBrk="0" fontAlgn="base" hangingPunct="0">
        <a:spcBef>
          <a:spcPct val="0"/>
        </a:spcBef>
        <a:spcAft>
          <a:spcPct val="0"/>
        </a:spcAft>
        <a:buSzPct val="30000"/>
        <a:buBlip>
          <a:blip r:embed="rId14"/>
        </a:buBlip>
        <a:tabLst>
          <a:tab pos="802573" algn="l"/>
          <a:tab pos="1137242" algn="l"/>
          <a:tab pos="5226235" algn="l"/>
        </a:tabLst>
        <a:defRPr sz="2900" b="1">
          <a:solidFill>
            <a:srgbClr val="7AB800"/>
          </a:solidFill>
          <a:latin typeface="+mj-lt"/>
          <a:ea typeface="+mj-ea"/>
          <a:cs typeface="+mj-cs"/>
        </a:defRPr>
      </a:lvl1pPr>
      <a:lvl2pPr marL="812090" indent="-812090" algn="l" defTabSz="510728" rtl="0" eaLnBrk="0" fontAlgn="base" hangingPunct="0">
        <a:spcBef>
          <a:spcPct val="0"/>
        </a:spcBef>
        <a:spcAft>
          <a:spcPct val="0"/>
        </a:spcAft>
        <a:buSzPct val="30000"/>
        <a:buBlip>
          <a:blip r:embed="rId14"/>
        </a:buBlip>
        <a:tabLst>
          <a:tab pos="802573" algn="l"/>
          <a:tab pos="1137242" algn="l"/>
          <a:tab pos="5226235" algn="l"/>
        </a:tabLst>
        <a:defRPr sz="2900" b="1">
          <a:solidFill>
            <a:srgbClr val="7AB800"/>
          </a:solidFill>
          <a:latin typeface="Arial" charset="0"/>
        </a:defRPr>
      </a:lvl2pPr>
      <a:lvl3pPr marL="812090" indent="-812090" algn="l" defTabSz="510728" rtl="0" eaLnBrk="0" fontAlgn="base" hangingPunct="0">
        <a:spcBef>
          <a:spcPct val="0"/>
        </a:spcBef>
        <a:spcAft>
          <a:spcPct val="0"/>
        </a:spcAft>
        <a:buSzPct val="30000"/>
        <a:buBlip>
          <a:blip r:embed="rId14"/>
        </a:buBlip>
        <a:tabLst>
          <a:tab pos="802573" algn="l"/>
          <a:tab pos="1137242" algn="l"/>
          <a:tab pos="5226235" algn="l"/>
        </a:tabLst>
        <a:defRPr sz="2900" b="1">
          <a:solidFill>
            <a:srgbClr val="7AB800"/>
          </a:solidFill>
          <a:latin typeface="Arial" charset="0"/>
        </a:defRPr>
      </a:lvl3pPr>
      <a:lvl4pPr marL="812090" indent="-812090" algn="l" defTabSz="510728" rtl="0" eaLnBrk="0" fontAlgn="base" hangingPunct="0">
        <a:spcBef>
          <a:spcPct val="0"/>
        </a:spcBef>
        <a:spcAft>
          <a:spcPct val="0"/>
        </a:spcAft>
        <a:buSzPct val="30000"/>
        <a:buBlip>
          <a:blip r:embed="rId14"/>
        </a:buBlip>
        <a:tabLst>
          <a:tab pos="802573" algn="l"/>
          <a:tab pos="1137242" algn="l"/>
          <a:tab pos="5226235" algn="l"/>
        </a:tabLst>
        <a:defRPr sz="2900" b="1">
          <a:solidFill>
            <a:srgbClr val="7AB800"/>
          </a:solidFill>
          <a:latin typeface="Arial" charset="0"/>
        </a:defRPr>
      </a:lvl4pPr>
      <a:lvl5pPr marL="812090" indent="-812090" algn="l" defTabSz="510728" rtl="0" eaLnBrk="0" fontAlgn="base" hangingPunct="0">
        <a:spcBef>
          <a:spcPct val="0"/>
        </a:spcBef>
        <a:spcAft>
          <a:spcPct val="0"/>
        </a:spcAft>
        <a:buSzPct val="30000"/>
        <a:buBlip>
          <a:blip r:embed="rId14"/>
        </a:buBlip>
        <a:tabLst>
          <a:tab pos="802573" algn="l"/>
          <a:tab pos="1137242" algn="l"/>
          <a:tab pos="5226235" algn="l"/>
        </a:tabLst>
        <a:defRPr sz="2900" b="1">
          <a:solidFill>
            <a:srgbClr val="7AB800"/>
          </a:solidFill>
          <a:latin typeface="Arial" charset="0"/>
        </a:defRPr>
      </a:lvl5pPr>
      <a:lvl6pPr marL="1269320" indent="-813502" algn="l" defTabSz="511207" rtl="0" fontAlgn="base">
        <a:spcBef>
          <a:spcPct val="0"/>
        </a:spcBef>
        <a:spcAft>
          <a:spcPct val="0"/>
        </a:spcAft>
        <a:buSzPct val="30000"/>
        <a:buBlip>
          <a:blip r:embed="rId14"/>
        </a:buBlip>
        <a:tabLst>
          <a:tab pos="804007" algn="l"/>
          <a:tab pos="1137953" algn="l"/>
          <a:tab pos="5227623" algn="l"/>
        </a:tabLst>
        <a:defRPr sz="2900" b="1">
          <a:solidFill>
            <a:srgbClr val="7AB800"/>
          </a:solidFill>
          <a:latin typeface="Arial" charset="0"/>
        </a:defRPr>
      </a:lvl6pPr>
      <a:lvl7pPr marL="1725130" indent="-813502" algn="l" defTabSz="511207" rtl="0" fontAlgn="base">
        <a:spcBef>
          <a:spcPct val="0"/>
        </a:spcBef>
        <a:spcAft>
          <a:spcPct val="0"/>
        </a:spcAft>
        <a:buSzPct val="30000"/>
        <a:buBlip>
          <a:blip r:embed="rId14"/>
        </a:buBlip>
        <a:tabLst>
          <a:tab pos="804007" algn="l"/>
          <a:tab pos="1137953" algn="l"/>
          <a:tab pos="5227623" algn="l"/>
        </a:tabLst>
        <a:defRPr sz="2900" b="1">
          <a:solidFill>
            <a:srgbClr val="7AB800"/>
          </a:solidFill>
          <a:latin typeface="Arial" charset="0"/>
        </a:defRPr>
      </a:lvl7pPr>
      <a:lvl8pPr marL="2180945" indent="-813502" algn="l" defTabSz="511207" rtl="0" fontAlgn="base">
        <a:spcBef>
          <a:spcPct val="0"/>
        </a:spcBef>
        <a:spcAft>
          <a:spcPct val="0"/>
        </a:spcAft>
        <a:buSzPct val="30000"/>
        <a:buBlip>
          <a:blip r:embed="rId14"/>
        </a:buBlip>
        <a:tabLst>
          <a:tab pos="804007" algn="l"/>
          <a:tab pos="1137953" algn="l"/>
          <a:tab pos="5227623" algn="l"/>
        </a:tabLst>
        <a:defRPr sz="2900" b="1">
          <a:solidFill>
            <a:srgbClr val="7AB800"/>
          </a:solidFill>
          <a:latin typeface="Arial" charset="0"/>
        </a:defRPr>
      </a:lvl8pPr>
      <a:lvl9pPr marL="2636759" indent="-813502" algn="l" defTabSz="511207" rtl="0" fontAlgn="base">
        <a:spcBef>
          <a:spcPct val="0"/>
        </a:spcBef>
        <a:spcAft>
          <a:spcPct val="0"/>
        </a:spcAft>
        <a:buSzPct val="30000"/>
        <a:buBlip>
          <a:blip r:embed="rId14"/>
        </a:buBlip>
        <a:tabLst>
          <a:tab pos="804007" algn="l"/>
          <a:tab pos="1137953" algn="l"/>
          <a:tab pos="5227623" algn="l"/>
        </a:tabLst>
        <a:defRPr sz="2900" b="1">
          <a:solidFill>
            <a:srgbClr val="7AB800"/>
          </a:solidFill>
          <a:latin typeface="Arial" charset="0"/>
        </a:defRPr>
      </a:lvl9pPr>
    </p:titleStyle>
    <p:bodyStyle>
      <a:lvl1pPr marL="854915" indent="-854915" algn="l" rtl="0" eaLnBrk="0" fontAlgn="base" hangingPunct="0">
        <a:spcBef>
          <a:spcPct val="20000"/>
        </a:spcBef>
        <a:spcAft>
          <a:spcPct val="0"/>
        </a:spcAft>
        <a:buSzPct val="55000"/>
        <a:buBlip>
          <a:blip r:embed="rId15"/>
        </a:buBlip>
        <a:defRPr sz="1700">
          <a:solidFill>
            <a:schemeClr val="tx1"/>
          </a:solidFill>
          <a:latin typeface="+mn-lt"/>
          <a:ea typeface="+mn-ea"/>
          <a:cs typeface="+mn-cs"/>
        </a:defRPr>
      </a:lvl1pPr>
      <a:lvl2pPr marL="1478255" indent="-152267" algn="l" rtl="0" eaLnBrk="0" fontAlgn="base" hangingPunct="0">
        <a:spcBef>
          <a:spcPct val="20000"/>
        </a:spcBef>
        <a:spcAft>
          <a:spcPct val="0"/>
        </a:spcAft>
        <a:buSzPct val="150000"/>
        <a:buChar char="-"/>
        <a:defRPr sz="1500">
          <a:solidFill>
            <a:schemeClr val="tx1"/>
          </a:solidFill>
          <a:latin typeface="+mn-lt"/>
        </a:defRPr>
      </a:lvl2pPr>
      <a:lvl3pPr marL="1898576" indent="-986561" algn="l" rtl="0" eaLnBrk="0" fontAlgn="base" hangingPunct="0">
        <a:spcBef>
          <a:spcPct val="20000"/>
        </a:spcBef>
        <a:spcAft>
          <a:spcPct val="0"/>
        </a:spcAft>
        <a:buChar char="-"/>
        <a:defRPr sz="1200">
          <a:solidFill>
            <a:schemeClr val="tx1"/>
          </a:solidFill>
          <a:latin typeface="+mn-lt"/>
        </a:defRPr>
      </a:lvl3pPr>
      <a:lvl4pPr marL="2693217" indent="-226815" algn="l" rtl="0" eaLnBrk="0" fontAlgn="base" hangingPunct="0">
        <a:spcBef>
          <a:spcPct val="20000"/>
        </a:spcBef>
        <a:spcAft>
          <a:spcPct val="0"/>
        </a:spcAft>
        <a:buChar char="–"/>
        <a:defRPr sz="2000">
          <a:solidFill>
            <a:schemeClr val="tx1"/>
          </a:solidFill>
          <a:latin typeface="Times New Roman" charset="0"/>
        </a:defRPr>
      </a:lvl4pPr>
      <a:lvl5pPr marL="3110364" indent="-226815" algn="l" rtl="0" eaLnBrk="0" fontAlgn="base" hangingPunct="0">
        <a:spcBef>
          <a:spcPct val="20000"/>
        </a:spcBef>
        <a:spcAft>
          <a:spcPct val="0"/>
        </a:spcAft>
        <a:buChar char="»"/>
        <a:defRPr sz="2000">
          <a:solidFill>
            <a:schemeClr val="tx1"/>
          </a:solidFill>
          <a:latin typeface="Times New Roman" charset="0"/>
        </a:defRPr>
      </a:lvl5pPr>
      <a:lvl6pPr marL="3567379" indent="-227907" algn="l" rtl="0" fontAlgn="base">
        <a:spcBef>
          <a:spcPct val="20000"/>
        </a:spcBef>
        <a:spcAft>
          <a:spcPct val="0"/>
        </a:spcAft>
        <a:buChar char="»"/>
        <a:defRPr sz="2000">
          <a:solidFill>
            <a:schemeClr val="tx1"/>
          </a:solidFill>
          <a:latin typeface="Times New Roman" charset="0"/>
        </a:defRPr>
      </a:lvl6pPr>
      <a:lvl7pPr marL="4023197" indent="-227907" algn="l" rtl="0" fontAlgn="base">
        <a:spcBef>
          <a:spcPct val="20000"/>
        </a:spcBef>
        <a:spcAft>
          <a:spcPct val="0"/>
        </a:spcAft>
        <a:buChar char="»"/>
        <a:defRPr sz="2000">
          <a:solidFill>
            <a:schemeClr val="tx1"/>
          </a:solidFill>
          <a:latin typeface="Times New Roman" charset="0"/>
        </a:defRPr>
      </a:lvl7pPr>
      <a:lvl8pPr marL="4479010" indent="-227907" algn="l" rtl="0" fontAlgn="base">
        <a:spcBef>
          <a:spcPct val="20000"/>
        </a:spcBef>
        <a:spcAft>
          <a:spcPct val="0"/>
        </a:spcAft>
        <a:buChar char="»"/>
        <a:defRPr sz="2000">
          <a:solidFill>
            <a:schemeClr val="tx1"/>
          </a:solidFill>
          <a:latin typeface="Times New Roman" charset="0"/>
        </a:defRPr>
      </a:lvl8pPr>
      <a:lvl9pPr marL="4934825" indent="-227907" algn="l" rtl="0" fontAlgn="base">
        <a:spcBef>
          <a:spcPct val="20000"/>
        </a:spcBef>
        <a:spcAft>
          <a:spcPct val="0"/>
        </a:spcAft>
        <a:buChar char="»"/>
        <a:defRPr sz="2000">
          <a:solidFill>
            <a:schemeClr val="tx1"/>
          </a:solidFill>
          <a:latin typeface="Times New Roman" charset="0"/>
        </a:defRPr>
      </a:lvl9pPr>
    </p:bodyStyle>
    <p:otherStyle>
      <a:defPPr>
        <a:defRPr lang="fr-FR"/>
      </a:defPPr>
      <a:lvl1pPr marL="0" algn="l" defTabSz="911622" rtl="0" eaLnBrk="1" latinLnBrk="0" hangingPunct="1">
        <a:defRPr sz="1800" kern="1200">
          <a:solidFill>
            <a:schemeClr val="tx1"/>
          </a:solidFill>
          <a:latin typeface="+mn-lt"/>
          <a:ea typeface="+mn-ea"/>
          <a:cs typeface="+mn-cs"/>
        </a:defRPr>
      </a:lvl1pPr>
      <a:lvl2pPr marL="455809" algn="l" defTabSz="911622" rtl="0" eaLnBrk="1" latinLnBrk="0" hangingPunct="1">
        <a:defRPr sz="1800" kern="1200">
          <a:solidFill>
            <a:schemeClr val="tx1"/>
          </a:solidFill>
          <a:latin typeface="+mn-lt"/>
          <a:ea typeface="+mn-ea"/>
          <a:cs typeface="+mn-cs"/>
        </a:defRPr>
      </a:lvl2pPr>
      <a:lvl3pPr marL="911622" algn="l" defTabSz="911622" rtl="0" eaLnBrk="1" latinLnBrk="0" hangingPunct="1">
        <a:defRPr sz="1800" kern="1200">
          <a:solidFill>
            <a:schemeClr val="tx1"/>
          </a:solidFill>
          <a:latin typeface="+mn-lt"/>
          <a:ea typeface="+mn-ea"/>
          <a:cs typeface="+mn-cs"/>
        </a:defRPr>
      </a:lvl3pPr>
      <a:lvl4pPr marL="1367434" algn="l" defTabSz="911622" rtl="0" eaLnBrk="1" latinLnBrk="0" hangingPunct="1">
        <a:defRPr sz="1800" kern="1200">
          <a:solidFill>
            <a:schemeClr val="tx1"/>
          </a:solidFill>
          <a:latin typeface="+mn-lt"/>
          <a:ea typeface="+mn-ea"/>
          <a:cs typeface="+mn-cs"/>
        </a:defRPr>
      </a:lvl4pPr>
      <a:lvl5pPr marL="1823253" algn="l" defTabSz="911622" rtl="0" eaLnBrk="1" latinLnBrk="0" hangingPunct="1">
        <a:defRPr sz="1800" kern="1200">
          <a:solidFill>
            <a:schemeClr val="tx1"/>
          </a:solidFill>
          <a:latin typeface="+mn-lt"/>
          <a:ea typeface="+mn-ea"/>
          <a:cs typeface="+mn-cs"/>
        </a:defRPr>
      </a:lvl5pPr>
      <a:lvl6pPr marL="2279070" algn="l" defTabSz="911622" rtl="0" eaLnBrk="1" latinLnBrk="0" hangingPunct="1">
        <a:defRPr sz="1800" kern="1200">
          <a:solidFill>
            <a:schemeClr val="tx1"/>
          </a:solidFill>
          <a:latin typeface="+mn-lt"/>
          <a:ea typeface="+mn-ea"/>
          <a:cs typeface="+mn-cs"/>
        </a:defRPr>
      </a:lvl6pPr>
      <a:lvl7pPr marL="2734887" algn="l" defTabSz="911622" rtl="0" eaLnBrk="1" latinLnBrk="0" hangingPunct="1">
        <a:defRPr sz="1800" kern="1200">
          <a:solidFill>
            <a:schemeClr val="tx1"/>
          </a:solidFill>
          <a:latin typeface="+mn-lt"/>
          <a:ea typeface="+mn-ea"/>
          <a:cs typeface="+mn-cs"/>
        </a:defRPr>
      </a:lvl7pPr>
      <a:lvl8pPr marL="3190702" algn="l" defTabSz="911622" rtl="0" eaLnBrk="1" latinLnBrk="0" hangingPunct="1">
        <a:defRPr sz="1800" kern="1200">
          <a:solidFill>
            <a:schemeClr val="tx1"/>
          </a:solidFill>
          <a:latin typeface="+mn-lt"/>
          <a:ea typeface="+mn-ea"/>
          <a:cs typeface="+mn-cs"/>
        </a:defRPr>
      </a:lvl8pPr>
      <a:lvl9pPr marL="3646517" algn="l" defTabSz="91162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2" descr="ARS-TERRITOIRE GRAPHIQU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5363437"/>
            <a:ext cx="9144000" cy="31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Image 6" descr="Logo ARS.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14313" y="119144"/>
            <a:ext cx="990600" cy="41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Connecteur droit 7"/>
          <p:cNvCxnSpPr/>
          <p:nvPr/>
        </p:nvCxnSpPr>
        <p:spPr>
          <a:xfrm>
            <a:off x="250825" y="938469"/>
            <a:ext cx="8572500" cy="0"/>
          </a:xfrm>
          <a:prstGeom prst="line">
            <a:avLst/>
          </a:prstGeom>
        </p:spPr>
        <p:style>
          <a:lnRef idx="1">
            <a:schemeClr val="accent1"/>
          </a:lnRef>
          <a:fillRef idx="0">
            <a:schemeClr val="accent1"/>
          </a:fillRef>
          <a:effectRef idx="0">
            <a:schemeClr val="accent1"/>
          </a:effectRef>
          <a:fontRef idx="minor">
            <a:schemeClr val="tx1"/>
          </a:fontRef>
        </p:style>
      </p:cxnSp>
      <p:sp>
        <p:nvSpPr>
          <p:cNvPr id="2053" name="Espace réservé du titre 1"/>
          <p:cNvSpPr>
            <a:spLocks noGrp="1"/>
          </p:cNvSpPr>
          <p:nvPr>
            <p:ph type="title"/>
          </p:nvPr>
        </p:nvSpPr>
        <p:spPr bwMode="auto">
          <a:xfrm>
            <a:off x="1476390" y="217079"/>
            <a:ext cx="7210425" cy="480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164" tIns="45588" rIns="91164" bIns="45588" numCol="1" anchor="ctr" anchorCtr="0" compatLnSpc="1">
            <a:prstTxWarp prst="textNoShape">
              <a:avLst/>
            </a:prstTxWarp>
          </a:bodyPr>
          <a:lstStyle/>
          <a:p>
            <a:pPr lvl="0"/>
            <a:r>
              <a:rPr lang="fr-FR" altLang="fr-FR" smtClean="0"/>
              <a:t>Cliquez pour modifier le style du titre</a:t>
            </a:r>
          </a:p>
        </p:txBody>
      </p:sp>
      <p:sp>
        <p:nvSpPr>
          <p:cNvPr id="2054" name="Espace réservé du texte 2"/>
          <p:cNvSpPr>
            <a:spLocks noGrp="1"/>
          </p:cNvSpPr>
          <p:nvPr>
            <p:ph type="body" idx="1"/>
          </p:nvPr>
        </p:nvSpPr>
        <p:spPr bwMode="auto">
          <a:xfrm>
            <a:off x="1476390" y="998034"/>
            <a:ext cx="7210425" cy="4303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164" tIns="45588" rIns="91164" bIns="45588" numCol="1" anchor="t" anchorCtr="0" compatLnSpc="1">
            <a:prstTxWarp prst="textNoShape">
              <a:avLst/>
            </a:prstTxWarp>
          </a:bodyPr>
          <a:lstStyle/>
          <a:p>
            <a:pPr lvl="0"/>
            <a:r>
              <a:rPr lang="fr-FR" altLang="fr-FR" smtClean="0"/>
              <a:t>Cliquez pour modifier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1031" name="Text Box 8"/>
          <p:cNvSpPr txBox="1">
            <a:spLocks noChangeArrowheads="1"/>
          </p:cNvSpPr>
          <p:nvPr/>
        </p:nvSpPr>
        <p:spPr bwMode="auto">
          <a:xfrm>
            <a:off x="8675688" y="5260198"/>
            <a:ext cx="468312" cy="199788"/>
          </a:xfrm>
          <a:prstGeom prst="rect">
            <a:avLst/>
          </a:prstGeom>
          <a:noFill/>
          <a:ln>
            <a:noFill/>
          </a:ln>
          <a:extLst/>
        </p:spPr>
        <p:txBody>
          <a:bodyPr lIns="91164" tIns="45588" rIns="91164" bIns="45588">
            <a:spAutoFit/>
          </a:bodyPr>
          <a:lstStyle>
            <a:lvl1pPr eaLnBrk="0" hangingPunct="0">
              <a:defRPr sz="1000">
                <a:solidFill>
                  <a:srgbClr val="002395"/>
                </a:solidFill>
                <a:latin typeface="Arial" charset="0"/>
              </a:defRPr>
            </a:lvl1pPr>
            <a:lvl2pPr marL="742950" indent="-285750" eaLnBrk="0" hangingPunct="0">
              <a:defRPr sz="1000">
                <a:solidFill>
                  <a:srgbClr val="002395"/>
                </a:solidFill>
                <a:latin typeface="Arial" charset="0"/>
              </a:defRPr>
            </a:lvl2pPr>
            <a:lvl3pPr marL="1143000" indent="-228600" eaLnBrk="0" hangingPunct="0">
              <a:defRPr sz="1000">
                <a:solidFill>
                  <a:srgbClr val="002395"/>
                </a:solidFill>
                <a:latin typeface="Arial" charset="0"/>
              </a:defRPr>
            </a:lvl3pPr>
            <a:lvl4pPr marL="1600200" indent="-228600" eaLnBrk="0" hangingPunct="0">
              <a:defRPr sz="1000">
                <a:solidFill>
                  <a:srgbClr val="002395"/>
                </a:solidFill>
                <a:latin typeface="Arial" charset="0"/>
              </a:defRPr>
            </a:lvl4pPr>
            <a:lvl5pPr marL="2057400" indent="-228600" eaLnBrk="0" hangingPunct="0">
              <a:defRPr sz="1000">
                <a:solidFill>
                  <a:srgbClr val="002395"/>
                </a:solidFill>
                <a:latin typeface="Arial" charset="0"/>
              </a:defRPr>
            </a:lvl5pPr>
            <a:lvl6pPr marL="2514600" indent="-228600" eaLnBrk="0" fontAlgn="base" hangingPunct="0">
              <a:spcBef>
                <a:spcPct val="0"/>
              </a:spcBef>
              <a:spcAft>
                <a:spcPct val="0"/>
              </a:spcAft>
              <a:defRPr sz="1000">
                <a:solidFill>
                  <a:srgbClr val="002395"/>
                </a:solidFill>
                <a:latin typeface="Arial" charset="0"/>
              </a:defRPr>
            </a:lvl6pPr>
            <a:lvl7pPr marL="2971800" indent="-228600" eaLnBrk="0" fontAlgn="base" hangingPunct="0">
              <a:spcBef>
                <a:spcPct val="0"/>
              </a:spcBef>
              <a:spcAft>
                <a:spcPct val="0"/>
              </a:spcAft>
              <a:defRPr sz="1000">
                <a:solidFill>
                  <a:srgbClr val="002395"/>
                </a:solidFill>
                <a:latin typeface="Arial" charset="0"/>
              </a:defRPr>
            </a:lvl7pPr>
            <a:lvl8pPr marL="3429000" indent="-228600" eaLnBrk="0" fontAlgn="base" hangingPunct="0">
              <a:spcBef>
                <a:spcPct val="0"/>
              </a:spcBef>
              <a:spcAft>
                <a:spcPct val="0"/>
              </a:spcAft>
              <a:defRPr sz="1000">
                <a:solidFill>
                  <a:srgbClr val="002395"/>
                </a:solidFill>
                <a:latin typeface="Arial" charset="0"/>
              </a:defRPr>
            </a:lvl8pPr>
            <a:lvl9pPr marL="3886200" indent="-228600" eaLnBrk="0" fontAlgn="base" hangingPunct="0">
              <a:spcBef>
                <a:spcPct val="0"/>
              </a:spcBef>
              <a:spcAft>
                <a:spcPct val="0"/>
              </a:spcAft>
              <a:defRPr sz="1000">
                <a:solidFill>
                  <a:srgbClr val="002395"/>
                </a:solidFill>
                <a:latin typeface="Arial" charset="0"/>
              </a:defRPr>
            </a:lvl9pPr>
          </a:lstStyle>
          <a:p>
            <a:pPr eaLnBrk="1" hangingPunct="1">
              <a:spcBef>
                <a:spcPct val="50000"/>
              </a:spcBef>
              <a:defRPr/>
            </a:pPr>
            <a:fld id="{574D22CC-6C91-46E3-8917-300ABF91D18F}" type="slidenum">
              <a:rPr lang="fr-FR" sz="700" smtClean="0"/>
              <a:pPr eaLnBrk="1" hangingPunct="1">
                <a:spcBef>
                  <a:spcPct val="50000"/>
                </a:spcBef>
                <a:defRPr/>
              </a:pPr>
              <a:t>‹N°›</a:t>
            </a:fld>
            <a:endParaRPr lang="fr-FR" sz="700" smtClean="0"/>
          </a:p>
        </p:txBody>
      </p:sp>
    </p:spTree>
    <p:extLst>
      <p:ext uri="{BB962C8B-B14F-4D97-AF65-F5344CB8AC3E}">
        <p14:creationId xmlns:p14="http://schemas.microsoft.com/office/powerpoint/2010/main" val="4291574508"/>
      </p:ext>
    </p:extLst>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Lst>
  <p:transition>
    <p:fade/>
  </p:transition>
  <p:hf sldNum="0" hdr="0" ftr="0" dt="0"/>
  <p:txStyles>
    <p:titleStyle>
      <a:lvl1pPr algn="l" rtl="0" eaLnBrk="0" fontAlgn="base" hangingPunct="0">
        <a:spcBef>
          <a:spcPct val="0"/>
        </a:spcBef>
        <a:spcAft>
          <a:spcPct val="0"/>
        </a:spcAft>
        <a:defRPr sz="2800" b="1">
          <a:solidFill>
            <a:srgbClr val="7AB800"/>
          </a:solidFill>
          <a:latin typeface="+mj-lt"/>
          <a:ea typeface="+mj-ea"/>
          <a:cs typeface="+mj-cs"/>
        </a:defRPr>
      </a:lvl1pPr>
      <a:lvl2pPr algn="l" rtl="0" eaLnBrk="0" fontAlgn="base" hangingPunct="0">
        <a:spcBef>
          <a:spcPct val="0"/>
        </a:spcBef>
        <a:spcAft>
          <a:spcPct val="0"/>
        </a:spcAft>
        <a:defRPr sz="2800" b="1">
          <a:solidFill>
            <a:srgbClr val="7AB800"/>
          </a:solidFill>
          <a:latin typeface="Calibri" pitchFamily="34" charset="0"/>
        </a:defRPr>
      </a:lvl2pPr>
      <a:lvl3pPr algn="l" rtl="0" eaLnBrk="0" fontAlgn="base" hangingPunct="0">
        <a:spcBef>
          <a:spcPct val="0"/>
        </a:spcBef>
        <a:spcAft>
          <a:spcPct val="0"/>
        </a:spcAft>
        <a:defRPr sz="2800" b="1">
          <a:solidFill>
            <a:srgbClr val="7AB800"/>
          </a:solidFill>
          <a:latin typeface="Calibri" pitchFamily="34" charset="0"/>
        </a:defRPr>
      </a:lvl3pPr>
      <a:lvl4pPr algn="l" rtl="0" eaLnBrk="0" fontAlgn="base" hangingPunct="0">
        <a:spcBef>
          <a:spcPct val="0"/>
        </a:spcBef>
        <a:spcAft>
          <a:spcPct val="0"/>
        </a:spcAft>
        <a:defRPr sz="2800" b="1">
          <a:solidFill>
            <a:srgbClr val="7AB800"/>
          </a:solidFill>
          <a:latin typeface="Calibri" pitchFamily="34" charset="0"/>
        </a:defRPr>
      </a:lvl4pPr>
      <a:lvl5pPr algn="l" rtl="0" eaLnBrk="0" fontAlgn="base" hangingPunct="0">
        <a:spcBef>
          <a:spcPct val="0"/>
        </a:spcBef>
        <a:spcAft>
          <a:spcPct val="0"/>
        </a:spcAft>
        <a:defRPr sz="2800" b="1">
          <a:solidFill>
            <a:srgbClr val="7AB800"/>
          </a:solidFill>
          <a:latin typeface="Calibri" pitchFamily="34" charset="0"/>
        </a:defRPr>
      </a:lvl5pPr>
      <a:lvl6pPr marL="455809" algn="l" rtl="0" fontAlgn="base">
        <a:spcBef>
          <a:spcPct val="0"/>
        </a:spcBef>
        <a:spcAft>
          <a:spcPct val="0"/>
        </a:spcAft>
        <a:defRPr sz="2800" b="1">
          <a:solidFill>
            <a:srgbClr val="7AB800"/>
          </a:solidFill>
          <a:latin typeface="Calibri" pitchFamily="34" charset="0"/>
        </a:defRPr>
      </a:lvl6pPr>
      <a:lvl7pPr marL="911622" algn="l" rtl="0" fontAlgn="base">
        <a:spcBef>
          <a:spcPct val="0"/>
        </a:spcBef>
        <a:spcAft>
          <a:spcPct val="0"/>
        </a:spcAft>
        <a:defRPr sz="2800" b="1">
          <a:solidFill>
            <a:srgbClr val="7AB800"/>
          </a:solidFill>
          <a:latin typeface="Calibri" pitchFamily="34" charset="0"/>
        </a:defRPr>
      </a:lvl7pPr>
      <a:lvl8pPr marL="1367434" algn="l" rtl="0" fontAlgn="base">
        <a:spcBef>
          <a:spcPct val="0"/>
        </a:spcBef>
        <a:spcAft>
          <a:spcPct val="0"/>
        </a:spcAft>
        <a:defRPr sz="2800" b="1">
          <a:solidFill>
            <a:srgbClr val="7AB800"/>
          </a:solidFill>
          <a:latin typeface="Calibri" pitchFamily="34" charset="0"/>
        </a:defRPr>
      </a:lvl8pPr>
      <a:lvl9pPr marL="1823253" algn="l" rtl="0" fontAlgn="base">
        <a:spcBef>
          <a:spcPct val="0"/>
        </a:spcBef>
        <a:spcAft>
          <a:spcPct val="0"/>
        </a:spcAft>
        <a:defRPr sz="2800" b="1">
          <a:solidFill>
            <a:srgbClr val="7AB800"/>
          </a:solidFill>
          <a:latin typeface="Calibri" pitchFamily="34" charset="0"/>
        </a:defRPr>
      </a:lvl9pPr>
    </p:titleStyle>
    <p:bodyStyle>
      <a:lvl1pPr marL="341014" indent="-341014" algn="l" rtl="0" eaLnBrk="0" fontAlgn="base" hangingPunct="0">
        <a:spcBef>
          <a:spcPct val="20000"/>
        </a:spcBef>
        <a:spcAft>
          <a:spcPct val="0"/>
        </a:spcAft>
        <a:buFont typeface="Arial" charset="0"/>
        <a:buChar char="•"/>
        <a:defRPr b="1">
          <a:solidFill>
            <a:schemeClr val="tx1"/>
          </a:solidFill>
          <a:latin typeface="+mn-lt"/>
          <a:ea typeface="+mn-ea"/>
          <a:cs typeface="+mn-cs"/>
        </a:defRPr>
      </a:lvl1pPr>
      <a:lvl2pPr marL="739127" indent="-283914" algn="l" rtl="0" eaLnBrk="0" fontAlgn="base" hangingPunct="0">
        <a:spcBef>
          <a:spcPct val="20000"/>
        </a:spcBef>
        <a:spcAft>
          <a:spcPct val="0"/>
        </a:spcAft>
        <a:buFont typeface="Arial" charset="0"/>
        <a:buChar char="–"/>
        <a:defRPr sz="1600">
          <a:solidFill>
            <a:schemeClr val="tx1"/>
          </a:solidFill>
          <a:latin typeface="+mn-lt"/>
        </a:defRPr>
      </a:lvl2pPr>
      <a:lvl3pPr marL="1138829" indent="-226815" algn="l" rtl="0" eaLnBrk="0" fontAlgn="base" hangingPunct="0">
        <a:spcBef>
          <a:spcPct val="20000"/>
        </a:spcBef>
        <a:spcAft>
          <a:spcPct val="0"/>
        </a:spcAft>
        <a:buFont typeface="Arial" charset="0"/>
        <a:buChar char="•"/>
        <a:defRPr sz="1400">
          <a:solidFill>
            <a:schemeClr val="tx1"/>
          </a:solidFill>
          <a:latin typeface="+mn-lt"/>
        </a:defRPr>
      </a:lvl3pPr>
      <a:lvl4pPr marL="1594042" indent="-226815" algn="l" rtl="0" eaLnBrk="0" fontAlgn="base" hangingPunct="0">
        <a:spcBef>
          <a:spcPct val="20000"/>
        </a:spcBef>
        <a:spcAft>
          <a:spcPct val="0"/>
        </a:spcAft>
        <a:buFont typeface="Arial" charset="0"/>
        <a:buChar char="–"/>
        <a:defRPr sz="1200">
          <a:solidFill>
            <a:schemeClr val="tx1"/>
          </a:solidFill>
          <a:latin typeface="+mn-lt"/>
        </a:defRPr>
      </a:lvl4pPr>
      <a:lvl5pPr marL="2050843" indent="-226815" algn="l" rtl="0" eaLnBrk="0" fontAlgn="base" hangingPunct="0">
        <a:spcBef>
          <a:spcPct val="20000"/>
        </a:spcBef>
        <a:spcAft>
          <a:spcPct val="0"/>
        </a:spcAft>
        <a:buFont typeface="Arial" charset="0"/>
        <a:buChar char="»"/>
        <a:defRPr sz="1200">
          <a:solidFill>
            <a:schemeClr val="tx1"/>
          </a:solidFill>
          <a:latin typeface="+mn-lt"/>
        </a:defRPr>
      </a:lvl5pPr>
      <a:lvl6pPr marL="2506979" indent="-227907" algn="l" rtl="0" fontAlgn="base">
        <a:spcBef>
          <a:spcPct val="20000"/>
        </a:spcBef>
        <a:spcAft>
          <a:spcPct val="0"/>
        </a:spcAft>
        <a:buFont typeface="Arial" charset="0"/>
        <a:buChar char="»"/>
        <a:defRPr sz="1200">
          <a:solidFill>
            <a:schemeClr val="tx1"/>
          </a:solidFill>
          <a:latin typeface="+mn-lt"/>
        </a:defRPr>
      </a:lvl6pPr>
      <a:lvl7pPr marL="2962791" indent="-227907" algn="l" rtl="0" fontAlgn="base">
        <a:spcBef>
          <a:spcPct val="20000"/>
        </a:spcBef>
        <a:spcAft>
          <a:spcPct val="0"/>
        </a:spcAft>
        <a:buFont typeface="Arial" charset="0"/>
        <a:buChar char="»"/>
        <a:defRPr sz="1200">
          <a:solidFill>
            <a:schemeClr val="tx1"/>
          </a:solidFill>
          <a:latin typeface="+mn-lt"/>
        </a:defRPr>
      </a:lvl7pPr>
      <a:lvl8pPr marL="3418606" indent="-227907" algn="l" rtl="0" fontAlgn="base">
        <a:spcBef>
          <a:spcPct val="20000"/>
        </a:spcBef>
        <a:spcAft>
          <a:spcPct val="0"/>
        </a:spcAft>
        <a:buFont typeface="Arial" charset="0"/>
        <a:buChar char="»"/>
        <a:defRPr sz="1200">
          <a:solidFill>
            <a:schemeClr val="tx1"/>
          </a:solidFill>
          <a:latin typeface="+mn-lt"/>
        </a:defRPr>
      </a:lvl8pPr>
      <a:lvl9pPr marL="3874428" indent="-227907" algn="l" rtl="0" fontAlgn="base">
        <a:spcBef>
          <a:spcPct val="20000"/>
        </a:spcBef>
        <a:spcAft>
          <a:spcPct val="0"/>
        </a:spcAft>
        <a:buFont typeface="Arial" charset="0"/>
        <a:buChar char="»"/>
        <a:defRPr sz="1200">
          <a:solidFill>
            <a:schemeClr val="tx1"/>
          </a:solidFill>
          <a:latin typeface="+mn-lt"/>
        </a:defRPr>
      </a:lvl9pPr>
    </p:bodyStyle>
    <p:otherStyle>
      <a:defPPr>
        <a:defRPr lang="fr-FR"/>
      </a:defPPr>
      <a:lvl1pPr marL="0" algn="l" defTabSz="911622" rtl="0" eaLnBrk="1" latinLnBrk="0" hangingPunct="1">
        <a:defRPr sz="1800" kern="1200">
          <a:solidFill>
            <a:schemeClr val="tx1"/>
          </a:solidFill>
          <a:latin typeface="+mn-lt"/>
          <a:ea typeface="+mn-ea"/>
          <a:cs typeface="+mn-cs"/>
        </a:defRPr>
      </a:lvl1pPr>
      <a:lvl2pPr marL="455809" algn="l" defTabSz="911622" rtl="0" eaLnBrk="1" latinLnBrk="0" hangingPunct="1">
        <a:defRPr sz="1800" kern="1200">
          <a:solidFill>
            <a:schemeClr val="tx1"/>
          </a:solidFill>
          <a:latin typeface="+mn-lt"/>
          <a:ea typeface="+mn-ea"/>
          <a:cs typeface="+mn-cs"/>
        </a:defRPr>
      </a:lvl2pPr>
      <a:lvl3pPr marL="911622" algn="l" defTabSz="911622" rtl="0" eaLnBrk="1" latinLnBrk="0" hangingPunct="1">
        <a:defRPr sz="1800" kern="1200">
          <a:solidFill>
            <a:schemeClr val="tx1"/>
          </a:solidFill>
          <a:latin typeface="+mn-lt"/>
          <a:ea typeface="+mn-ea"/>
          <a:cs typeface="+mn-cs"/>
        </a:defRPr>
      </a:lvl3pPr>
      <a:lvl4pPr marL="1367434" algn="l" defTabSz="911622" rtl="0" eaLnBrk="1" latinLnBrk="0" hangingPunct="1">
        <a:defRPr sz="1800" kern="1200">
          <a:solidFill>
            <a:schemeClr val="tx1"/>
          </a:solidFill>
          <a:latin typeface="+mn-lt"/>
          <a:ea typeface="+mn-ea"/>
          <a:cs typeface="+mn-cs"/>
        </a:defRPr>
      </a:lvl4pPr>
      <a:lvl5pPr marL="1823253" algn="l" defTabSz="911622" rtl="0" eaLnBrk="1" latinLnBrk="0" hangingPunct="1">
        <a:defRPr sz="1800" kern="1200">
          <a:solidFill>
            <a:schemeClr val="tx1"/>
          </a:solidFill>
          <a:latin typeface="+mn-lt"/>
          <a:ea typeface="+mn-ea"/>
          <a:cs typeface="+mn-cs"/>
        </a:defRPr>
      </a:lvl5pPr>
      <a:lvl6pPr marL="2279070" algn="l" defTabSz="911622" rtl="0" eaLnBrk="1" latinLnBrk="0" hangingPunct="1">
        <a:defRPr sz="1800" kern="1200">
          <a:solidFill>
            <a:schemeClr val="tx1"/>
          </a:solidFill>
          <a:latin typeface="+mn-lt"/>
          <a:ea typeface="+mn-ea"/>
          <a:cs typeface="+mn-cs"/>
        </a:defRPr>
      </a:lvl6pPr>
      <a:lvl7pPr marL="2734887" algn="l" defTabSz="911622" rtl="0" eaLnBrk="1" latinLnBrk="0" hangingPunct="1">
        <a:defRPr sz="1800" kern="1200">
          <a:solidFill>
            <a:schemeClr val="tx1"/>
          </a:solidFill>
          <a:latin typeface="+mn-lt"/>
          <a:ea typeface="+mn-ea"/>
          <a:cs typeface="+mn-cs"/>
        </a:defRPr>
      </a:lvl7pPr>
      <a:lvl8pPr marL="3190702" algn="l" defTabSz="911622" rtl="0" eaLnBrk="1" latinLnBrk="0" hangingPunct="1">
        <a:defRPr sz="1800" kern="1200">
          <a:solidFill>
            <a:schemeClr val="tx1"/>
          </a:solidFill>
          <a:latin typeface="+mn-lt"/>
          <a:ea typeface="+mn-ea"/>
          <a:cs typeface="+mn-cs"/>
        </a:defRPr>
      </a:lvl8pPr>
      <a:lvl9pPr marL="3646517" algn="l" defTabSz="91162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Espace réservé du titre 1"/>
          <p:cNvSpPr>
            <a:spLocks noGrp="1"/>
          </p:cNvSpPr>
          <p:nvPr>
            <p:ph type="title"/>
          </p:nvPr>
        </p:nvSpPr>
        <p:spPr bwMode="auto">
          <a:xfrm>
            <a:off x="457200" y="228992"/>
            <a:ext cx="8229600" cy="95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58" tIns="45678" rIns="91358" bIns="45678" numCol="1" anchor="ctr" anchorCtr="0" compatLnSpc="1">
            <a:prstTxWarp prst="textNoShape">
              <a:avLst/>
            </a:prstTxWarp>
          </a:bodyPr>
          <a:lstStyle/>
          <a:p>
            <a:pPr lvl="0"/>
            <a:r>
              <a:rPr lang="fr-FR" altLang="fr-FR" smtClean="0"/>
              <a:t>Modifiez le style du titre</a:t>
            </a:r>
          </a:p>
        </p:txBody>
      </p:sp>
      <p:sp>
        <p:nvSpPr>
          <p:cNvPr id="8195" name="Espace réservé du texte 2"/>
          <p:cNvSpPr>
            <a:spLocks noGrp="1"/>
          </p:cNvSpPr>
          <p:nvPr>
            <p:ph type="body" idx="1"/>
          </p:nvPr>
        </p:nvSpPr>
        <p:spPr bwMode="auto">
          <a:xfrm>
            <a:off x="457200" y="1334256"/>
            <a:ext cx="8229600" cy="377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58" tIns="45678" rIns="91358" bIns="45678" numCol="1" anchor="t" anchorCtr="0" compatLnSpc="1">
            <a:prstTxWarp prst="textNoShape">
              <a:avLst/>
            </a:prstTxWarp>
          </a:bodyPr>
          <a:lstStyle/>
          <a:p>
            <a:pPr lvl="0"/>
            <a:r>
              <a:rPr lang="fr-FR" altLang="fr-FR" smtClean="0"/>
              <a:t>Modifiez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4" name="Espace réservé de la date 3"/>
          <p:cNvSpPr>
            <a:spLocks noGrp="1"/>
          </p:cNvSpPr>
          <p:nvPr>
            <p:ph type="dt" sz="half" idx="2"/>
          </p:nvPr>
        </p:nvSpPr>
        <p:spPr>
          <a:xfrm>
            <a:off x="457200" y="5299901"/>
            <a:ext cx="2133600" cy="304440"/>
          </a:xfrm>
          <a:prstGeom prst="rect">
            <a:avLst/>
          </a:prstGeom>
        </p:spPr>
        <p:txBody>
          <a:bodyPr vert="horz" lIns="91358" tIns="45678" rIns="91358" bIns="45678" rtlCol="0" anchor="ctr"/>
          <a:lstStyle>
            <a:lvl1pPr algn="l" fontAlgn="auto">
              <a:spcBef>
                <a:spcPts val="0"/>
              </a:spcBef>
              <a:spcAft>
                <a:spcPts val="0"/>
              </a:spcAft>
              <a:defRPr sz="1200">
                <a:solidFill>
                  <a:prstClr val="black">
                    <a:tint val="75000"/>
                  </a:prstClr>
                </a:solidFill>
                <a:latin typeface="Calibri"/>
              </a:defRPr>
            </a:lvl1pPr>
          </a:lstStyle>
          <a:p>
            <a:pPr>
              <a:defRPr/>
            </a:pPr>
            <a:fld id="{8DDE7B86-1715-4537-B558-F4C2078FA823}" type="datetimeFigureOut">
              <a:rPr lang="fr-FR">
                <a:cs typeface="+mn-cs"/>
              </a:rPr>
              <a:pPr>
                <a:defRPr/>
              </a:pPr>
              <a:t>01/10/2019</a:t>
            </a:fld>
            <a:endParaRPr lang="fr-FR">
              <a:cs typeface="+mn-cs"/>
            </a:endParaRPr>
          </a:p>
        </p:txBody>
      </p:sp>
      <p:sp>
        <p:nvSpPr>
          <p:cNvPr id="5" name="Espace réservé du pied de page 4"/>
          <p:cNvSpPr>
            <a:spLocks noGrp="1"/>
          </p:cNvSpPr>
          <p:nvPr>
            <p:ph type="ftr" sz="quarter" idx="3"/>
          </p:nvPr>
        </p:nvSpPr>
        <p:spPr>
          <a:xfrm>
            <a:off x="3124200" y="5299901"/>
            <a:ext cx="2895600" cy="304440"/>
          </a:xfrm>
          <a:prstGeom prst="rect">
            <a:avLst/>
          </a:prstGeom>
        </p:spPr>
        <p:txBody>
          <a:bodyPr vert="horz" lIns="91358" tIns="45678" rIns="91358" bIns="45678"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fr-FR">
              <a:cs typeface="+mn-cs"/>
            </a:endParaRPr>
          </a:p>
        </p:txBody>
      </p:sp>
      <p:sp>
        <p:nvSpPr>
          <p:cNvPr id="6" name="Espace réservé du numéro de diapositive 5"/>
          <p:cNvSpPr>
            <a:spLocks noGrp="1"/>
          </p:cNvSpPr>
          <p:nvPr>
            <p:ph type="sldNum" sz="quarter" idx="4"/>
          </p:nvPr>
        </p:nvSpPr>
        <p:spPr>
          <a:xfrm>
            <a:off x="6553200" y="5299901"/>
            <a:ext cx="2133600" cy="304440"/>
          </a:xfrm>
          <a:prstGeom prst="rect">
            <a:avLst/>
          </a:prstGeom>
        </p:spPr>
        <p:txBody>
          <a:bodyPr vert="horz" lIns="91358" tIns="45678" rIns="91358" bIns="45678" rtlCol="0" anchor="ctr"/>
          <a:lstStyle>
            <a:lvl1pPr algn="r" fontAlgn="auto">
              <a:spcBef>
                <a:spcPts val="0"/>
              </a:spcBef>
              <a:spcAft>
                <a:spcPts val="0"/>
              </a:spcAft>
              <a:defRPr sz="1200">
                <a:solidFill>
                  <a:prstClr val="black">
                    <a:tint val="75000"/>
                  </a:prstClr>
                </a:solidFill>
                <a:latin typeface="Calibri"/>
              </a:defRPr>
            </a:lvl1pPr>
          </a:lstStyle>
          <a:p>
            <a:pPr>
              <a:defRPr/>
            </a:pPr>
            <a:fld id="{D4F626F5-53F9-4E3E-8923-A783586D1CCF}" type="slidenum">
              <a:rPr lang="fr-FR">
                <a:cs typeface="+mn-cs"/>
              </a:rPr>
              <a:pPr>
                <a:defRPr/>
              </a:pPr>
              <a:t>‹N°›</a:t>
            </a:fld>
            <a:endParaRPr lang="fr-FR">
              <a:cs typeface="+mn-cs"/>
            </a:endParaRPr>
          </a:p>
        </p:txBody>
      </p:sp>
    </p:spTree>
    <p:extLst>
      <p:ext uri="{BB962C8B-B14F-4D97-AF65-F5344CB8AC3E}">
        <p14:creationId xmlns:p14="http://schemas.microsoft.com/office/powerpoint/2010/main" val="445866605"/>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6799" algn="ctr" rtl="0" fontAlgn="base">
        <a:spcBef>
          <a:spcPct val="0"/>
        </a:spcBef>
        <a:spcAft>
          <a:spcPct val="0"/>
        </a:spcAft>
        <a:defRPr sz="4400">
          <a:solidFill>
            <a:schemeClr val="tx1"/>
          </a:solidFill>
          <a:latin typeface="Calibri" pitchFamily="34" charset="0"/>
        </a:defRPr>
      </a:lvl6pPr>
      <a:lvl7pPr marL="913600" algn="ctr" rtl="0" fontAlgn="base">
        <a:spcBef>
          <a:spcPct val="0"/>
        </a:spcBef>
        <a:spcAft>
          <a:spcPct val="0"/>
        </a:spcAft>
        <a:defRPr sz="4400">
          <a:solidFill>
            <a:schemeClr val="tx1"/>
          </a:solidFill>
          <a:latin typeface="Calibri" pitchFamily="34" charset="0"/>
        </a:defRPr>
      </a:lvl7pPr>
      <a:lvl8pPr marL="1370400" algn="ctr" rtl="0" fontAlgn="base">
        <a:spcBef>
          <a:spcPct val="0"/>
        </a:spcBef>
        <a:spcAft>
          <a:spcPct val="0"/>
        </a:spcAft>
        <a:defRPr sz="4400">
          <a:solidFill>
            <a:schemeClr val="tx1"/>
          </a:solidFill>
          <a:latin typeface="Calibri" pitchFamily="34" charset="0"/>
        </a:defRPr>
      </a:lvl8pPr>
      <a:lvl9pPr marL="1827202" algn="ctr" rtl="0" fontAlgn="base">
        <a:spcBef>
          <a:spcPct val="0"/>
        </a:spcBef>
        <a:spcAft>
          <a:spcPct val="0"/>
        </a:spcAft>
        <a:defRPr sz="4400">
          <a:solidFill>
            <a:schemeClr val="tx1"/>
          </a:solidFill>
          <a:latin typeface="Calibri" pitchFamily="34" charset="0"/>
        </a:defRPr>
      </a:lvl9pPr>
    </p:titleStyle>
    <p:bodyStyle>
      <a:lvl1pPr marL="342600" indent="-3426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301" indent="-28550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1999" indent="-2284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8800" indent="-2284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601" indent="-2284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400" indent="-228400" algn="l" defTabSz="9136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69202" indent="-228400" algn="l" defTabSz="9136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6000" indent="-228400" algn="l" defTabSz="9136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2800" indent="-228400" algn="l" defTabSz="9136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3600" rtl="0" eaLnBrk="1" latinLnBrk="0" hangingPunct="1">
        <a:defRPr sz="1800" kern="1200">
          <a:solidFill>
            <a:schemeClr val="tx1"/>
          </a:solidFill>
          <a:latin typeface="+mn-lt"/>
          <a:ea typeface="+mn-ea"/>
          <a:cs typeface="+mn-cs"/>
        </a:defRPr>
      </a:lvl1pPr>
      <a:lvl2pPr marL="456799" algn="l" defTabSz="913600" rtl="0" eaLnBrk="1" latinLnBrk="0" hangingPunct="1">
        <a:defRPr sz="1800" kern="1200">
          <a:solidFill>
            <a:schemeClr val="tx1"/>
          </a:solidFill>
          <a:latin typeface="+mn-lt"/>
          <a:ea typeface="+mn-ea"/>
          <a:cs typeface="+mn-cs"/>
        </a:defRPr>
      </a:lvl2pPr>
      <a:lvl3pPr marL="913600" algn="l" defTabSz="913600" rtl="0" eaLnBrk="1" latinLnBrk="0" hangingPunct="1">
        <a:defRPr sz="1800" kern="1200">
          <a:solidFill>
            <a:schemeClr val="tx1"/>
          </a:solidFill>
          <a:latin typeface="+mn-lt"/>
          <a:ea typeface="+mn-ea"/>
          <a:cs typeface="+mn-cs"/>
        </a:defRPr>
      </a:lvl3pPr>
      <a:lvl4pPr marL="1370400" algn="l" defTabSz="913600" rtl="0" eaLnBrk="1" latinLnBrk="0" hangingPunct="1">
        <a:defRPr sz="1800" kern="1200">
          <a:solidFill>
            <a:schemeClr val="tx1"/>
          </a:solidFill>
          <a:latin typeface="+mn-lt"/>
          <a:ea typeface="+mn-ea"/>
          <a:cs typeface="+mn-cs"/>
        </a:defRPr>
      </a:lvl4pPr>
      <a:lvl5pPr marL="1827202" algn="l" defTabSz="913600" rtl="0" eaLnBrk="1" latinLnBrk="0" hangingPunct="1">
        <a:defRPr sz="1800" kern="1200">
          <a:solidFill>
            <a:schemeClr val="tx1"/>
          </a:solidFill>
          <a:latin typeface="+mn-lt"/>
          <a:ea typeface="+mn-ea"/>
          <a:cs typeface="+mn-cs"/>
        </a:defRPr>
      </a:lvl5pPr>
      <a:lvl6pPr marL="2284000" algn="l" defTabSz="913600" rtl="0" eaLnBrk="1" latinLnBrk="0" hangingPunct="1">
        <a:defRPr sz="1800" kern="1200">
          <a:solidFill>
            <a:schemeClr val="tx1"/>
          </a:solidFill>
          <a:latin typeface="+mn-lt"/>
          <a:ea typeface="+mn-ea"/>
          <a:cs typeface="+mn-cs"/>
        </a:defRPr>
      </a:lvl6pPr>
      <a:lvl7pPr marL="2740800" algn="l" defTabSz="913600" rtl="0" eaLnBrk="1" latinLnBrk="0" hangingPunct="1">
        <a:defRPr sz="1800" kern="1200">
          <a:solidFill>
            <a:schemeClr val="tx1"/>
          </a:solidFill>
          <a:latin typeface="+mn-lt"/>
          <a:ea typeface="+mn-ea"/>
          <a:cs typeface="+mn-cs"/>
        </a:defRPr>
      </a:lvl7pPr>
      <a:lvl8pPr marL="3197602" algn="l" defTabSz="913600" rtl="0" eaLnBrk="1" latinLnBrk="0" hangingPunct="1">
        <a:defRPr sz="1800" kern="1200">
          <a:solidFill>
            <a:schemeClr val="tx1"/>
          </a:solidFill>
          <a:latin typeface="+mn-lt"/>
          <a:ea typeface="+mn-ea"/>
          <a:cs typeface="+mn-cs"/>
        </a:defRPr>
      </a:lvl8pPr>
      <a:lvl9pPr marL="3654401" algn="l" defTabSz="9136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28650" y="304440"/>
            <a:ext cx="7886700" cy="1105250"/>
          </a:xfrm>
          <a:prstGeom prst="rect">
            <a:avLst/>
          </a:prstGeom>
        </p:spPr>
        <p:txBody>
          <a:bodyPr vert="horz" lIns="71321" tIns="35661" rIns="71321" bIns="35661"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628650" y="1522199"/>
            <a:ext cx="7886700" cy="3628130"/>
          </a:xfrm>
          <a:prstGeom prst="rect">
            <a:avLst/>
          </a:prstGeom>
        </p:spPr>
        <p:txBody>
          <a:bodyPr vert="horz" lIns="71321" tIns="35661" rIns="71321" bIns="35661"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628650" y="5299901"/>
            <a:ext cx="2057400" cy="304440"/>
          </a:xfrm>
          <a:prstGeom prst="rect">
            <a:avLst/>
          </a:prstGeom>
        </p:spPr>
        <p:txBody>
          <a:bodyPr vert="horz" lIns="71321" tIns="35661" rIns="71321" bIns="35661" rtlCol="0" anchor="ctr"/>
          <a:lstStyle>
            <a:lvl1pPr algn="l">
              <a:defRPr sz="900">
                <a:solidFill>
                  <a:schemeClr val="tx1">
                    <a:tint val="75000"/>
                  </a:schemeClr>
                </a:solidFill>
              </a:defRPr>
            </a:lvl1pPr>
          </a:lstStyle>
          <a:p>
            <a:pPr defTabSz="713219" fontAlgn="auto">
              <a:spcBef>
                <a:spcPts val="0"/>
              </a:spcBef>
              <a:spcAft>
                <a:spcPts val="0"/>
              </a:spcAft>
            </a:pPr>
            <a:fld id="{36CE125B-7CEC-498D-A79A-0B3037DAA190}" type="datetimeFigureOut">
              <a:rPr lang="fr-FR" smtClean="0">
                <a:solidFill>
                  <a:prstClr val="black">
                    <a:tint val="75000"/>
                  </a:prstClr>
                </a:solidFill>
                <a:latin typeface="Calibri" panose="020F0502020204030204"/>
                <a:cs typeface="+mn-cs"/>
              </a:rPr>
              <a:pPr defTabSz="713219" fontAlgn="auto">
                <a:spcBef>
                  <a:spcPts val="0"/>
                </a:spcBef>
                <a:spcAft>
                  <a:spcPts val="0"/>
                </a:spcAft>
              </a:pPr>
              <a:t>01/10/2019</a:t>
            </a:fld>
            <a:endParaRPr lang="fr-FR">
              <a:solidFill>
                <a:prstClr val="black">
                  <a:tint val="75000"/>
                </a:prstClr>
              </a:solidFill>
              <a:latin typeface="Calibri" panose="020F0502020204030204"/>
              <a:cs typeface="+mn-cs"/>
            </a:endParaRPr>
          </a:p>
        </p:txBody>
      </p:sp>
      <p:sp>
        <p:nvSpPr>
          <p:cNvPr id="5" name="Espace réservé du pied de page 4"/>
          <p:cNvSpPr>
            <a:spLocks noGrp="1"/>
          </p:cNvSpPr>
          <p:nvPr>
            <p:ph type="ftr" sz="quarter" idx="3"/>
          </p:nvPr>
        </p:nvSpPr>
        <p:spPr>
          <a:xfrm>
            <a:off x="3028950" y="5299901"/>
            <a:ext cx="3086100" cy="304440"/>
          </a:xfrm>
          <a:prstGeom prst="rect">
            <a:avLst/>
          </a:prstGeom>
        </p:spPr>
        <p:txBody>
          <a:bodyPr vert="horz" lIns="71321" tIns="35661" rIns="71321" bIns="35661" rtlCol="0" anchor="ctr"/>
          <a:lstStyle>
            <a:lvl1pPr algn="ctr">
              <a:defRPr sz="900">
                <a:solidFill>
                  <a:schemeClr val="tx1">
                    <a:tint val="75000"/>
                  </a:schemeClr>
                </a:solidFill>
              </a:defRPr>
            </a:lvl1pPr>
          </a:lstStyle>
          <a:p>
            <a:pPr defTabSz="713219" fontAlgn="auto">
              <a:spcBef>
                <a:spcPts val="0"/>
              </a:spcBef>
              <a:spcAft>
                <a:spcPts val="0"/>
              </a:spcAft>
            </a:pPr>
            <a:endParaRPr lang="fr-FR">
              <a:solidFill>
                <a:prstClr val="black">
                  <a:tint val="75000"/>
                </a:prstClr>
              </a:solidFill>
              <a:latin typeface="Calibri" panose="020F0502020204030204"/>
              <a:cs typeface="+mn-cs"/>
            </a:endParaRPr>
          </a:p>
        </p:txBody>
      </p:sp>
      <p:sp>
        <p:nvSpPr>
          <p:cNvPr id="6" name="Espace réservé du numéro de diapositive 5"/>
          <p:cNvSpPr>
            <a:spLocks noGrp="1"/>
          </p:cNvSpPr>
          <p:nvPr>
            <p:ph type="sldNum" sz="quarter" idx="4"/>
          </p:nvPr>
        </p:nvSpPr>
        <p:spPr>
          <a:xfrm>
            <a:off x="6457950" y="5299901"/>
            <a:ext cx="2057400" cy="304440"/>
          </a:xfrm>
          <a:prstGeom prst="rect">
            <a:avLst/>
          </a:prstGeom>
        </p:spPr>
        <p:txBody>
          <a:bodyPr vert="horz" lIns="71321" tIns="35661" rIns="71321" bIns="35661" rtlCol="0" anchor="ctr"/>
          <a:lstStyle>
            <a:lvl1pPr algn="r">
              <a:defRPr sz="900">
                <a:solidFill>
                  <a:schemeClr val="tx1">
                    <a:tint val="75000"/>
                  </a:schemeClr>
                </a:solidFill>
              </a:defRPr>
            </a:lvl1pPr>
          </a:lstStyle>
          <a:p>
            <a:pPr defTabSz="713219" fontAlgn="auto">
              <a:spcBef>
                <a:spcPts val="0"/>
              </a:spcBef>
              <a:spcAft>
                <a:spcPts val="0"/>
              </a:spcAft>
            </a:pPr>
            <a:fld id="{26F64A27-AB30-4B6D-B2C2-57692F14A356}" type="slidenum">
              <a:rPr lang="fr-FR" smtClean="0">
                <a:solidFill>
                  <a:prstClr val="black">
                    <a:tint val="75000"/>
                  </a:prstClr>
                </a:solidFill>
                <a:latin typeface="Calibri" panose="020F0502020204030204"/>
                <a:cs typeface="+mn-cs"/>
              </a:rPr>
              <a:pPr defTabSz="713219" fontAlgn="auto">
                <a:spcBef>
                  <a:spcPts val="0"/>
                </a:spcBef>
                <a:spcAft>
                  <a:spcPts val="0"/>
                </a:spcAft>
              </a:pPr>
              <a:t>‹N°›</a:t>
            </a:fld>
            <a:endParaRPr lang="fr-FR">
              <a:solidFill>
                <a:prstClr val="black">
                  <a:tint val="75000"/>
                </a:prstClr>
              </a:solidFill>
              <a:latin typeface="Calibri" panose="020F0502020204030204"/>
              <a:cs typeface="+mn-cs"/>
            </a:endParaRPr>
          </a:p>
        </p:txBody>
      </p:sp>
    </p:spTree>
    <p:extLst>
      <p:ext uri="{BB962C8B-B14F-4D97-AF65-F5344CB8AC3E}">
        <p14:creationId xmlns:p14="http://schemas.microsoft.com/office/powerpoint/2010/main" val="264402462"/>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Lst>
  <p:txStyles>
    <p:titleStyle>
      <a:lvl1pPr algn="l" defTabSz="713219" rtl="0" eaLnBrk="1" latinLnBrk="0" hangingPunct="1">
        <a:lnSpc>
          <a:spcPct val="90000"/>
        </a:lnSpc>
        <a:spcBef>
          <a:spcPct val="0"/>
        </a:spcBef>
        <a:buNone/>
        <a:defRPr sz="3400" kern="1200">
          <a:solidFill>
            <a:schemeClr val="tx1"/>
          </a:solidFill>
          <a:latin typeface="+mj-lt"/>
          <a:ea typeface="+mj-ea"/>
          <a:cs typeface="+mj-cs"/>
        </a:defRPr>
      </a:lvl1pPr>
    </p:titleStyle>
    <p:bodyStyle>
      <a:lvl1pPr marL="178305" indent="-178305" algn="l" defTabSz="713219" rtl="0" eaLnBrk="1" latinLnBrk="0" hangingPunct="1">
        <a:lnSpc>
          <a:spcPct val="90000"/>
        </a:lnSpc>
        <a:spcBef>
          <a:spcPts val="780"/>
        </a:spcBef>
        <a:buFont typeface="Arial" panose="020B0604020202020204" pitchFamily="34" charset="0"/>
        <a:buChar char="•"/>
        <a:defRPr sz="2200" kern="1200">
          <a:solidFill>
            <a:schemeClr val="tx1"/>
          </a:solidFill>
          <a:latin typeface="+mn-lt"/>
          <a:ea typeface="+mn-ea"/>
          <a:cs typeface="+mn-cs"/>
        </a:defRPr>
      </a:lvl1pPr>
      <a:lvl2pPr marL="534915" indent="-178305" algn="l" defTabSz="713219" rtl="0" eaLnBrk="1" latinLnBrk="0" hangingPunct="1">
        <a:lnSpc>
          <a:spcPct val="90000"/>
        </a:lnSpc>
        <a:spcBef>
          <a:spcPts val="390"/>
        </a:spcBef>
        <a:buFont typeface="Arial" panose="020B0604020202020204" pitchFamily="34" charset="0"/>
        <a:buChar char="•"/>
        <a:defRPr sz="1900" kern="1200">
          <a:solidFill>
            <a:schemeClr val="tx1"/>
          </a:solidFill>
          <a:latin typeface="+mn-lt"/>
          <a:ea typeface="+mn-ea"/>
          <a:cs typeface="+mn-cs"/>
        </a:defRPr>
      </a:lvl2pPr>
      <a:lvl3pPr marL="891524" indent="-178305" algn="l" defTabSz="713219" rtl="0" eaLnBrk="1" latinLnBrk="0" hangingPunct="1">
        <a:lnSpc>
          <a:spcPct val="90000"/>
        </a:lnSpc>
        <a:spcBef>
          <a:spcPts val="390"/>
        </a:spcBef>
        <a:buFont typeface="Arial" panose="020B0604020202020204" pitchFamily="34" charset="0"/>
        <a:buChar char="•"/>
        <a:defRPr sz="1600" kern="1200">
          <a:solidFill>
            <a:schemeClr val="tx1"/>
          </a:solidFill>
          <a:latin typeface="+mn-lt"/>
          <a:ea typeface="+mn-ea"/>
          <a:cs typeface="+mn-cs"/>
        </a:defRPr>
      </a:lvl3pPr>
      <a:lvl4pPr marL="1248134" indent="-178305" algn="l" defTabSz="713219" rtl="0" eaLnBrk="1" latinLnBrk="0" hangingPunct="1">
        <a:lnSpc>
          <a:spcPct val="90000"/>
        </a:lnSpc>
        <a:spcBef>
          <a:spcPts val="390"/>
        </a:spcBef>
        <a:buFont typeface="Arial" panose="020B0604020202020204" pitchFamily="34" charset="0"/>
        <a:buChar char="•"/>
        <a:defRPr sz="1400" kern="1200">
          <a:solidFill>
            <a:schemeClr val="tx1"/>
          </a:solidFill>
          <a:latin typeface="+mn-lt"/>
          <a:ea typeface="+mn-ea"/>
          <a:cs typeface="+mn-cs"/>
        </a:defRPr>
      </a:lvl4pPr>
      <a:lvl5pPr marL="1604744" indent="-178305" algn="l" defTabSz="713219" rtl="0" eaLnBrk="1" latinLnBrk="0" hangingPunct="1">
        <a:lnSpc>
          <a:spcPct val="90000"/>
        </a:lnSpc>
        <a:spcBef>
          <a:spcPts val="390"/>
        </a:spcBef>
        <a:buFont typeface="Arial" panose="020B0604020202020204" pitchFamily="34" charset="0"/>
        <a:buChar char="•"/>
        <a:defRPr sz="1400" kern="1200">
          <a:solidFill>
            <a:schemeClr val="tx1"/>
          </a:solidFill>
          <a:latin typeface="+mn-lt"/>
          <a:ea typeface="+mn-ea"/>
          <a:cs typeface="+mn-cs"/>
        </a:defRPr>
      </a:lvl5pPr>
      <a:lvl6pPr marL="1961353" indent="-178305" algn="l" defTabSz="713219" rtl="0" eaLnBrk="1" latinLnBrk="0" hangingPunct="1">
        <a:lnSpc>
          <a:spcPct val="90000"/>
        </a:lnSpc>
        <a:spcBef>
          <a:spcPts val="390"/>
        </a:spcBef>
        <a:buFont typeface="Arial" panose="020B0604020202020204" pitchFamily="34" charset="0"/>
        <a:buChar char="•"/>
        <a:defRPr sz="1400" kern="1200">
          <a:solidFill>
            <a:schemeClr val="tx1"/>
          </a:solidFill>
          <a:latin typeface="+mn-lt"/>
          <a:ea typeface="+mn-ea"/>
          <a:cs typeface="+mn-cs"/>
        </a:defRPr>
      </a:lvl6pPr>
      <a:lvl7pPr marL="2317963" indent="-178305" algn="l" defTabSz="713219" rtl="0" eaLnBrk="1" latinLnBrk="0" hangingPunct="1">
        <a:lnSpc>
          <a:spcPct val="90000"/>
        </a:lnSpc>
        <a:spcBef>
          <a:spcPts val="390"/>
        </a:spcBef>
        <a:buFont typeface="Arial" panose="020B0604020202020204" pitchFamily="34" charset="0"/>
        <a:buChar char="•"/>
        <a:defRPr sz="1400" kern="1200">
          <a:solidFill>
            <a:schemeClr val="tx1"/>
          </a:solidFill>
          <a:latin typeface="+mn-lt"/>
          <a:ea typeface="+mn-ea"/>
          <a:cs typeface="+mn-cs"/>
        </a:defRPr>
      </a:lvl7pPr>
      <a:lvl8pPr marL="2674573" indent="-178305" algn="l" defTabSz="713219" rtl="0" eaLnBrk="1" latinLnBrk="0" hangingPunct="1">
        <a:lnSpc>
          <a:spcPct val="90000"/>
        </a:lnSpc>
        <a:spcBef>
          <a:spcPts val="390"/>
        </a:spcBef>
        <a:buFont typeface="Arial" panose="020B0604020202020204" pitchFamily="34" charset="0"/>
        <a:buChar char="•"/>
        <a:defRPr sz="1400" kern="1200">
          <a:solidFill>
            <a:schemeClr val="tx1"/>
          </a:solidFill>
          <a:latin typeface="+mn-lt"/>
          <a:ea typeface="+mn-ea"/>
          <a:cs typeface="+mn-cs"/>
        </a:defRPr>
      </a:lvl8pPr>
      <a:lvl9pPr marL="3031183" indent="-178305" algn="l" defTabSz="713219" rtl="0" eaLnBrk="1" latinLnBrk="0" hangingPunct="1">
        <a:lnSpc>
          <a:spcPct val="90000"/>
        </a:lnSpc>
        <a:spcBef>
          <a:spcPts val="390"/>
        </a:spcBef>
        <a:buFont typeface="Arial" panose="020B0604020202020204" pitchFamily="34" charset="0"/>
        <a:buChar char="•"/>
        <a:defRPr sz="1400" kern="1200">
          <a:solidFill>
            <a:schemeClr val="tx1"/>
          </a:solidFill>
          <a:latin typeface="+mn-lt"/>
          <a:ea typeface="+mn-ea"/>
          <a:cs typeface="+mn-cs"/>
        </a:defRPr>
      </a:lvl9pPr>
    </p:bodyStyle>
    <p:otherStyle>
      <a:defPPr>
        <a:defRPr lang="fr-FR"/>
      </a:defPPr>
      <a:lvl1pPr marL="0" algn="l" defTabSz="713219" rtl="0" eaLnBrk="1" latinLnBrk="0" hangingPunct="1">
        <a:defRPr sz="1400" kern="1200">
          <a:solidFill>
            <a:schemeClr val="tx1"/>
          </a:solidFill>
          <a:latin typeface="+mn-lt"/>
          <a:ea typeface="+mn-ea"/>
          <a:cs typeface="+mn-cs"/>
        </a:defRPr>
      </a:lvl1pPr>
      <a:lvl2pPr marL="356610" algn="l" defTabSz="713219" rtl="0" eaLnBrk="1" latinLnBrk="0" hangingPunct="1">
        <a:defRPr sz="1400" kern="1200">
          <a:solidFill>
            <a:schemeClr val="tx1"/>
          </a:solidFill>
          <a:latin typeface="+mn-lt"/>
          <a:ea typeface="+mn-ea"/>
          <a:cs typeface="+mn-cs"/>
        </a:defRPr>
      </a:lvl2pPr>
      <a:lvl3pPr marL="713219" algn="l" defTabSz="713219" rtl="0" eaLnBrk="1" latinLnBrk="0" hangingPunct="1">
        <a:defRPr sz="1400" kern="1200">
          <a:solidFill>
            <a:schemeClr val="tx1"/>
          </a:solidFill>
          <a:latin typeface="+mn-lt"/>
          <a:ea typeface="+mn-ea"/>
          <a:cs typeface="+mn-cs"/>
        </a:defRPr>
      </a:lvl3pPr>
      <a:lvl4pPr marL="1069829" algn="l" defTabSz="713219" rtl="0" eaLnBrk="1" latinLnBrk="0" hangingPunct="1">
        <a:defRPr sz="1400" kern="1200">
          <a:solidFill>
            <a:schemeClr val="tx1"/>
          </a:solidFill>
          <a:latin typeface="+mn-lt"/>
          <a:ea typeface="+mn-ea"/>
          <a:cs typeface="+mn-cs"/>
        </a:defRPr>
      </a:lvl4pPr>
      <a:lvl5pPr marL="1426439" algn="l" defTabSz="713219" rtl="0" eaLnBrk="1" latinLnBrk="0" hangingPunct="1">
        <a:defRPr sz="1400" kern="1200">
          <a:solidFill>
            <a:schemeClr val="tx1"/>
          </a:solidFill>
          <a:latin typeface="+mn-lt"/>
          <a:ea typeface="+mn-ea"/>
          <a:cs typeface="+mn-cs"/>
        </a:defRPr>
      </a:lvl5pPr>
      <a:lvl6pPr marL="1783049" algn="l" defTabSz="713219" rtl="0" eaLnBrk="1" latinLnBrk="0" hangingPunct="1">
        <a:defRPr sz="1400" kern="1200">
          <a:solidFill>
            <a:schemeClr val="tx1"/>
          </a:solidFill>
          <a:latin typeface="+mn-lt"/>
          <a:ea typeface="+mn-ea"/>
          <a:cs typeface="+mn-cs"/>
        </a:defRPr>
      </a:lvl6pPr>
      <a:lvl7pPr marL="2139658" algn="l" defTabSz="713219" rtl="0" eaLnBrk="1" latinLnBrk="0" hangingPunct="1">
        <a:defRPr sz="1400" kern="1200">
          <a:solidFill>
            <a:schemeClr val="tx1"/>
          </a:solidFill>
          <a:latin typeface="+mn-lt"/>
          <a:ea typeface="+mn-ea"/>
          <a:cs typeface="+mn-cs"/>
        </a:defRPr>
      </a:lvl7pPr>
      <a:lvl8pPr marL="2496268" algn="l" defTabSz="713219" rtl="0" eaLnBrk="1" latinLnBrk="0" hangingPunct="1">
        <a:defRPr sz="1400" kern="1200">
          <a:solidFill>
            <a:schemeClr val="tx1"/>
          </a:solidFill>
          <a:latin typeface="+mn-lt"/>
          <a:ea typeface="+mn-ea"/>
          <a:cs typeface="+mn-cs"/>
        </a:defRPr>
      </a:lvl8pPr>
      <a:lvl9pPr marL="2852878" algn="l" defTabSz="713219" rtl="0" eaLnBrk="1" latinLnBrk="0" hangingPunct="1">
        <a:defRPr sz="1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28992"/>
            <a:ext cx="8229600" cy="953029"/>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334245"/>
            <a:ext cx="8229600" cy="3773731"/>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5299901"/>
            <a:ext cx="2133600" cy="304440"/>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CDED8CA2-9450-461F-967B-04E14F4F989A}" type="datetime1">
              <a:rPr lang="fr-FR" smtClean="0">
                <a:solidFill>
                  <a:prstClr val="black">
                    <a:tint val="75000"/>
                  </a:prstClr>
                </a:solidFill>
                <a:latin typeface="Calibri"/>
                <a:cs typeface="+mn-cs"/>
              </a:rPr>
              <a:pPr fontAlgn="auto">
                <a:spcBef>
                  <a:spcPts val="0"/>
                </a:spcBef>
                <a:spcAft>
                  <a:spcPts val="0"/>
                </a:spcAft>
              </a:pPr>
              <a:t>01/10/2019</a:t>
            </a:fld>
            <a:endParaRPr lang="fr-FR">
              <a:solidFill>
                <a:prstClr val="black">
                  <a:tint val="75000"/>
                </a:prstClr>
              </a:solidFill>
              <a:latin typeface="Calibri"/>
              <a:cs typeface="+mn-cs"/>
            </a:endParaRPr>
          </a:p>
        </p:txBody>
      </p:sp>
      <p:sp>
        <p:nvSpPr>
          <p:cNvPr id="5" name="Espace réservé du pied de page 4"/>
          <p:cNvSpPr>
            <a:spLocks noGrp="1"/>
          </p:cNvSpPr>
          <p:nvPr>
            <p:ph type="ftr" sz="quarter" idx="3"/>
          </p:nvPr>
        </p:nvSpPr>
        <p:spPr>
          <a:xfrm>
            <a:off x="3124200" y="5299901"/>
            <a:ext cx="2895600" cy="304440"/>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r>
              <a:rPr lang="fr-FR">
                <a:solidFill>
                  <a:prstClr val="black">
                    <a:tint val="75000"/>
                  </a:prstClr>
                </a:solidFill>
                <a:latin typeface="Calibri"/>
                <a:cs typeface="+mn-cs"/>
              </a:rPr>
              <a:t>Sartrouville Prévention Santé                                 (S.P.S)</a:t>
            </a:r>
          </a:p>
        </p:txBody>
      </p:sp>
      <p:sp>
        <p:nvSpPr>
          <p:cNvPr id="6" name="Espace réservé du numéro de diapositive 5"/>
          <p:cNvSpPr>
            <a:spLocks noGrp="1"/>
          </p:cNvSpPr>
          <p:nvPr>
            <p:ph type="sldNum" sz="quarter" idx="4"/>
          </p:nvPr>
        </p:nvSpPr>
        <p:spPr>
          <a:xfrm>
            <a:off x="6553200" y="5299901"/>
            <a:ext cx="2133600" cy="304440"/>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CA05FDAE-ED6A-4A89-AD28-BBACDABA38AF}" type="slidenum">
              <a:rPr lang="fr-FR" smtClean="0">
                <a:solidFill>
                  <a:prstClr val="black">
                    <a:tint val="75000"/>
                  </a:prstClr>
                </a:solidFill>
                <a:latin typeface="Calibri"/>
                <a:cs typeface="+mn-cs"/>
              </a:rPr>
              <a:pPr fontAlgn="auto">
                <a:spcBef>
                  <a:spcPts val="0"/>
                </a:spcBef>
                <a:spcAft>
                  <a:spcPts val="0"/>
                </a:spcAft>
              </a:pPr>
              <a:t>‹N°›</a:t>
            </a:fld>
            <a:endParaRPr lang="fr-FR">
              <a:solidFill>
                <a:prstClr val="black">
                  <a:tint val="75000"/>
                </a:prstClr>
              </a:solidFill>
              <a:latin typeface="Calibri"/>
              <a:cs typeface="+mn-cs"/>
            </a:endParaRPr>
          </a:p>
        </p:txBody>
      </p:sp>
    </p:spTree>
    <p:extLst>
      <p:ext uri="{BB962C8B-B14F-4D97-AF65-F5344CB8AC3E}">
        <p14:creationId xmlns:p14="http://schemas.microsoft.com/office/powerpoint/2010/main" val="1040051357"/>
      </p:ext>
    </p:extLst>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28650" y="304441"/>
            <a:ext cx="7886700" cy="110525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628650" y="1522199"/>
            <a:ext cx="7886700" cy="3628130"/>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28650" y="5299902"/>
            <a:ext cx="2057400" cy="304440"/>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fontAlgn="auto">
              <a:spcBef>
                <a:spcPts val="0"/>
              </a:spcBef>
              <a:spcAft>
                <a:spcPts val="0"/>
              </a:spcAft>
            </a:pPr>
            <a:endParaRPr lang="fr-FR">
              <a:solidFill>
                <a:prstClr val="black">
                  <a:tint val="75000"/>
                </a:prstClr>
              </a:solidFill>
              <a:latin typeface="Calibri"/>
              <a:cs typeface="+mn-cs"/>
            </a:endParaRPr>
          </a:p>
        </p:txBody>
      </p:sp>
      <p:sp>
        <p:nvSpPr>
          <p:cNvPr id="5" name="Espace réservé du pied de page 4"/>
          <p:cNvSpPr>
            <a:spLocks noGrp="1"/>
          </p:cNvSpPr>
          <p:nvPr>
            <p:ph type="ftr" sz="quarter" idx="3"/>
          </p:nvPr>
        </p:nvSpPr>
        <p:spPr>
          <a:xfrm>
            <a:off x="3028950" y="5299902"/>
            <a:ext cx="3086100" cy="304440"/>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fontAlgn="auto">
              <a:spcBef>
                <a:spcPts val="0"/>
              </a:spcBef>
              <a:spcAft>
                <a:spcPts val="0"/>
              </a:spcAft>
            </a:pPr>
            <a:r>
              <a:rPr lang="fr-FR">
                <a:solidFill>
                  <a:prstClr val="black">
                    <a:tint val="75000"/>
                  </a:prstClr>
                </a:solidFill>
                <a:latin typeface="Calibri"/>
                <a:cs typeface="+mn-cs"/>
              </a:rPr>
              <a:t>Bureau Information, Prévention et Santé DGA Inovation sociale COPIL 10/11/16</a:t>
            </a:r>
          </a:p>
        </p:txBody>
      </p:sp>
      <p:sp>
        <p:nvSpPr>
          <p:cNvPr id="6" name="Espace réservé du numéro de diapositive 5"/>
          <p:cNvSpPr>
            <a:spLocks noGrp="1"/>
          </p:cNvSpPr>
          <p:nvPr>
            <p:ph type="sldNum" sz="quarter" idx="4"/>
          </p:nvPr>
        </p:nvSpPr>
        <p:spPr>
          <a:xfrm>
            <a:off x="6457950" y="5299902"/>
            <a:ext cx="2057400" cy="304440"/>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fontAlgn="auto">
              <a:spcBef>
                <a:spcPts val="0"/>
              </a:spcBef>
              <a:spcAft>
                <a:spcPts val="0"/>
              </a:spcAft>
            </a:pPr>
            <a:fld id="{8618B0B3-C9FE-4538-9B70-D53C0E2CBF63}" type="slidenum">
              <a:rPr lang="fr-FR" smtClean="0">
                <a:solidFill>
                  <a:prstClr val="black">
                    <a:tint val="75000"/>
                  </a:prstClr>
                </a:solidFill>
                <a:latin typeface="Calibri"/>
                <a:cs typeface="+mn-cs"/>
              </a:rPr>
              <a:pPr defTabSz="685800" fontAlgn="auto">
                <a:spcBef>
                  <a:spcPts val="0"/>
                </a:spcBef>
                <a:spcAft>
                  <a:spcPts val="0"/>
                </a:spcAft>
              </a:pPr>
              <a:t>‹N°›</a:t>
            </a:fld>
            <a:endParaRPr lang="fr-FR">
              <a:solidFill>
                <a:prstClr val="black">
                  <a:tint val="75000"/>
                </a:prstClr>
              </a:solidFill>
              <a:latin typeface="Calibri"/>
              <a:cs typeface="+mn-cs"/>
            </a:endParaRPr>
          </a:p>
        </p:txBody>
      </p:sp>
    </p:spTree>
    <p:extLst>
      <p:ext uri="{BB962C8B-B14F-4D97-AF65-F5344CB8AC3E}">
        <p14:creationId xmlns:p14="http://schemas.microsoft.com/office/powerpoint/2010/main" val="1130173507"/>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5"/>
            </p:custDataLst>
            <p:extLst/>
          </p:nvPr>
        </p:nvGraphicFramePr>
        <p:xfrm>
          <a:off x="1591" y="1327"/>
          <a:ext cx="1587" cy="1323"/>
        </p:xfrm>
        <a:graphic>
          <a:graphicData uri="http://schemas.openxmlformats.org/presentationml/2006/ole">
            <mc:AlternateContent xmlns:mc="http://schemas.openxmlformats.org/markup-compatibility/2006">
              <mc:Choice xmlns:v="urn:schemas-microsoft-com:vml" Requires="v">
                <p:oleObj spid="_x0000_s2053"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591" y="1327"/>
                        <a:ext cx="1587" cy="1323"/>
                      </a:xfrm>
                      <a:prstGeom prst="rect">
                        <a:avLst/>
                      </a:prstGeom>
                    </p:spPr>
                  </p:pic>
                </p:oleObj>
              </mc:Fallback>
            </mc:AlternateContent>
          </a:graphicData>
        </a:graphic>
      </p:graphicFrame>
      <p:sp>
        <p:nvSpPr>
          <p:cNvPr id="2" name="Title Placeholder 1"/>
          <p:cNvSpPr>
            <a:spLocks noGrp="1"/>
          </p:cNvSpPr>
          <p:nvPr>
            <p:ph type="title"/>
          </p:nvPr>
        </p:nvSpPr>
        <p:spPr bwMode="gray">
          <a:xfrm>
            <a:off x="376245" y="264734"/>
            <a:ext cx="8391525" cy="577113"/>
          </a:xfrm>
          <a:prstGeom prst="rect">
            <a:avLst/>
          </a:prstGeom>
        </p:spPr>
        <p:txBody>
          <a:bodyPr vert="horz" lIns="0" tIns="0" rIns="0" bIns="0" rtlCol="0" anchor="t" anchorCtr="0">
            <a:noAutofit/>
          </a:bodyPr>
          <a:lstStyle/>
          <a:p>
            <a:r>
              <a:rPr lang="en-US" noProof="0"/>
              <a:t>Click to edit Master title style</a:t>
            </a:r>
            <a:endParaRPr lang="en-US" noProof="0" dirty="0"/>
          </a:p>
        </p:txBody>
      </p:sp>
      <p:sp>
        <p:nvSpPr>
          <p:cNvPr id="19" name="Text Placeholder 18"/>
          <p:cNvSpPr>
            <a:spLocks noGrp="1"/>
          </p:cNvSpPr>
          <p:nvPr>
            <p:ph type="body" idx="1"/>
          </p:nvPr>
        </p:nvSpPr>
        <p:spPr>
          <a:xfrm>
            <a:off x="376244" y="1388515"/>
            <a:ext cx="8391525" cy="3932569"/>
          </a:xfrm>
          <a:prstGeom prst="rect">
            <a:avLst/>
          </a:prstGeom>
        </p:spPr>
        <p:txBody>
          <a:bodyPr vert="horz" lIns="0" tIns="0" rIns="0" bIns="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Footer Placeholder 2"/>
          <p:cNvSpPr>
            <a:spLocks noGrp="1"/>
          </p:cNvSpPr>
          <p:nvPr>
            <p:ph type="ftr" sz="quarter" idx="3"/>
          </p:nvPr>
        </p:nvSpPr>
        <p:spPr>
          <a:xfrm>
            <a:off x="376237" y="5400498"/>
            <a:ext cx="4016376" cy="100156"/>
          </a:xfrm>
          <a:prstGeom prst="rect">
            <a:avLst/>
          </a:prstGeom>
          <a:noFill/>
        </p:spPr>
        <p:txBody>
          <a:bodyPr wrap="square" lIns="0" tIns="0" rIns="0" bIns="0" rtlCol="0">
            <a:spAutoFit/>
          </a:bodyPr>
          <a:lstStyle>
            <a:lvl1pPr>
              <a:defRPr lang="fr-FR" sz="651" dirty="0"/>
            </a:lvl1pPr>
          </a:lstStyle>
          <a:p>
            <a:pPr fontAlgn="auto">
              <a:spcBef>
                <a:spcPts val="600"/>
              </a:spcBef>
              <a:spcAft>
                <a:spcPts val="0"/>
              </a:spcAft>
              <a:buSzPct val="100000"/>
              <a:buFont typeface="Arial"/>
              <a:buNone/>
              <a:defRPr/>
            </a:pPr>
            <a:r>
              <a:rPr>
                <a:solidFill>
                  <a:prstClr val="black"/>
                </a:solidFill>
                <a:latin typeface="Verdana"/>
                <a:cs typeface="+mn-cs"/>
              </a:rPr>
              <a:t>Document Confidentiel</a:t>
            </a:r>
            <a:endParaRPr>
              <a:solidFill>
                <a:prstClr val="black"/>
              </a:solidFill>
              <a:latin typeface="Verdana"/>
              <a:cs typeface="+mn-cs"/>
            </a:endParaRPr>
          </a:p>
        </p:txBody>
      </p:sp>
      <p:sp>
        <p:nvSpPr>
          <p:cNvPr id="8" name="Slide Number Placeholder 7"/>
          <p:cNvSpPr>
            <a:spLocks noGrp="1"/>
          </p:cNvSpPr>
          <p:nvPr>
            <p:ph type="sldNum" sz="quarter" idx="4"/>
          </p:nvPr>
        </p:nvSpPr>
        <p:spPr>
          <a:xfrm>
            <a:off x="8536789" y="5400498"/>
            <a:ext cx="230981" cy="100156"/>
          </a:xfrm>
          <a:prstGeom prst="rect">
            <a:avLst/>
          </a:prstGeom>
          <a:noFill/>
        </p:spPr>
        <p:txBody>
          <a:bodyPr wrap="square" lIns="0" tIns="0" rIns="0" bIns="0" rtlCol="0">
            <a:spAutoFit/>
          </a:bodyPr>
          <a:lstStyle>
            <a:lvl1pPr>
              <a:defRPr lang="fr-FR" sz="651" smtClean="0"/>
            </a:lvl1pPr>
          </a:lstStyle>
          <a:p>
            <a:pPr algn="r" fontAlgn="auto">
              <a:spcBef>
                <a:spcPts val="600"/>
              </a:spcBef>
              <a:spcAft>
                <a:spcPts val="0"/>
              </a:spcAft>
              <a:buSzPct val="100000"/>
              <a:buFont typeface="Arial"/>
              <a:buNone/>
              <a:defRPr/>
            </a:pPr>
            <a:fld id="{4654C24A-AA93-4318-A7E9-AF587A936244}" type="slidenum">
              <a:rPr>
                <a:solidFill>
                  <a:prstClr val="black"/>
                </a:solidFill>
                <a:latin typeface="Verdana"/>
                <a:cs typeface="+mn-cs"/>
              </a:rPr>
              <a:pPr algn="r" fontAlgn="auto">
                <a:spcBef>
                  <a:spcPts val="600"/>
                </a:spcBef>
                <a:spcAft>
                  <a:spcPts val="0"/>
                </a:spcAft>
                <a:buSzPct val="100000"/>
                <a:buFont typeface="Arial"/>
                <a:buNone/>
                <a:defRPr/>
              </a:pPr>
              <a:t>‹N°›</a:t>
            </a:fld>
            <a:endParaRPr>
              <a:solidFill>
                <a:prstClr val="black"/>
              </a:solidFill>
              <a:latin typeface="Verdana"/>
              <a:cs typeface="+mn-cs"/>
            </a:endParaRPr>
          </a:p>
        </p:txBody>
      </p:sp>
      <p:sp>
        <p:nvSpPr>
          <p:cNvPr id="9" name="Date Placeholder 8"/>
          <p:cNvSpPr>
            <a:spLocks noGrp="1"/>
          </p:cNvSpPr>
          <p:nvPr>
            <p:ph type="dt" sz="half" idx="2"/>
          </p:nvPr>
        </p:nvSpPr>
        <p:spPr>
          <a:xfrm>
            <a:off x="4751388" y="5400498"/>
            <a:ext cx="3672420" cy="100156"/>
          </a:xfrm>
          <a:prstGeom prst="rect">
            <a:avLst/>
          </a:prstGeom>
          <a:noFill/>
        </p:spPr>
        <p:txBody>
          <a:bodyPr wrap="square" lIns="0" tIns="0" rIns="0" bIns="0" rtlCol="0">
            <a:spAutoFit/>
          </a:bodyPr>
          <a:lstStyle>
            <a:lvl1pPr>
              <a:defRPr lang="fr-FR" sz="651" smtClean="0"/>
            </a:lvl1pPr>
          </a:lstStyle>
          <a:p>
            <a:pPr algn="r" fontAlgn="auto">
              <a:spcBef>
                <a:spcPts val="0"/>
              </a:spcBef>
              <a:spcAft>
                <a:spcPts val="0"/>
              </a:spcAft>
              <a:buSzPct val="100000"/>
              <a:buFont typeface="Arial"/>
              <a:buNone/>
              <a:defRPr/>
            </a:pPr>
            <a:r>
              <a:rPr>
                <a:solidFill>
                  <a:prstClr val="black"/>
                </a:solidFill>
                <a:latin typeface="Verdana"/>
                <a:cs typeface="+mn-cs"/>
              </a:rPr>
              <a:t>Préserver l'autonomie des personnes âgées fragiles isolées </a:t>
            </a:r>
            <a:endParaRPr dirty="0">
              <a:solidFill>
                <a:prstClr val="black"/>
              </a:solidFill>
              <a:latin typeface="Verdana"/>
              <a:cs typeface="+mn-cs"/>
            </a:endParaRPr>
          </a:p>
        </p:txBody>
      </p:sp>
    </p:spTree>
    <p:extLst>
      <p:ext uri="{BB962C8B-B14F-4D97-AF65-F5344CB8AC3E}">
        <p14:creationId xmlns:p14="http://schemas.microsoft.com/office/powerpoint/2010/main" val="2319570936"/>
      </p:ext>
    </p:extLst>
  </p:cSld>
  <p:clrMap bg1="lt1" tx1="dk1" bg2="lt2" tx2="dk2" accent1="accent1" accent2="accent2" accent3="accent3" accent4="accent4" accent5="accent5" accent6="accent6" hlink="hlink" folHlink="folHlink"/>
  <p:sldLayoutIdLst>
    <p:sldLayoutId id="2147483946" r:id="rId1"/>
    <p:sldLayoutId id="2147483947" r:id="rId2"/>
  </p:sldLayoutIdLst>
  <p:transition>
    <p:fade/>
  </p:transition>
  <p:hf hdr="0"/>
  <p:txStyles>
    <p:titleStyle>
      <a:lvl1pPr algn="l" defTabSz="914377" rtl="0" eaLnBrk="1" latinLnBrk="0" hangingPunct="1">
        <a:spcBef>
          <a:spcPct val="0"/>
        </a:spcBef>
        <a:buNone/>
        <a:defRPr sz="2000" kern="1200">
          <a:solidFill>
            <a:schemeClr val="tx1"/>
          </a:solidFill>
          <a:latin typeface="+mj-lt"/>
          <a:ea typeface="+mj-ea"/>
          <a:cs typeface="+mj-cs"/>
        </a:defRPr>
      </a:lvl1pPr>
    </p:titleStyle>
    <p:bodyStyle>
      <a:lvl1pPr marL="0" indent="0" algn="l" defTabSz="914377" rtl="0" eaLnBrk="1" latinLnBrk="0" hangingPunct="1">
        <a:spcBef>
          <a:spcPts val="0"/>
        </a:spcBef>
        <a:spcAft>
          <a:spcPts val="1000"/>
        </a:spcAft>
        <a:buSzPct val="100000"/>
        <a:buFont typeface="Arial" panose="020B0604020202020204" pitchFamily="34" charset="0"/>
        <a:buNone/>
        <a:defRPr sz="1200" b="0" kern="1200">
          <a:solidFill>
            <a:schemeClr val="tx1"/>
          </a:solidFill>
          <a:latin typeface="+mn-lt"/>
          <a:ea typeface="+mn-ea"/>
          <a:cs typeface="+mn-cs"/>
        </a:defRPr>
      </a:lvl1pPr>
      <a:lvl2pPr marL="0" indent="0" algn="l" defTabSz="914377" rtl="0" eaLnBrk="1" latinLnBrk="0" hangingPunct="1">
        <a:spcBef>
          <a:spcPts val="0"/>
        </a:spcBef>
        <a:spcAft>
          <a:spcPts val="1000"/>
        </a:spcAft>
        <a:buClrTx/>
        <a:buSzPct val="100000"/>
        <a:buFont typeface="Arial"/>
        <a:buNone/>
        <a:defRPr lang="en-US" sz="1200" b="1" kern="1200" dirty="0" smtClean="0">
          <a:solidFill>
            <a:schemeClr val="tx1"/>
          </a:solidFill>
          <a:latin typeface="+mn-lt"/>
          <a:ea typeface="+mn-ea"/>
          <a:cs typeface="+mn-cs"/>
        </a:defRPr>
      </a:lvl2pPr>
      <a:lvl3pPr marL="176396" indent="-176396" algn="l" defTabSz="914377" rtl="0" eaLnBrk="1" latinLnBrk="0" hangingPunct="1">
        <a:spcBef>
          <a:spcPts val="0"/>
        </a:spcBef>
        <a:spcAft>
          <a:spcPts val="100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6391" indent="-176396" algn="l" defTabSz="914377" rtl="0" eaLnBrk="1" latinLnBrk="0" hangingPunct="1">
        <a:spcBef>
          <a:spcPts val="0"/>
        </a:spcBef>
        <a:spcAft>
          <a:spcPts val="100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32787" indent="-176396" algn="l" defTabSz="798493" rtl="0" eaLnBrk="1" latinLnBrk="0" hangingPunct="1">
        <a:spcBef>
          <a:spcPts val="0"/>
        </a:spcBef>
        <a:spcAft>
          <a:spcPts val="1000"/>
        </a:spcAft>
        <a:buClrTx/>
        <a:buSzPct val="100000"/>
        <a:buFont typeface="Verdana" panose="020B0604030504040204" pitchFamily="34" charset="0"/>
        <a:buChar char="−"/>
        <a:tabLst/>
        <a:defRPr lang="en-US" sz="1200" kern="1200" baseline="0" dirty="0" smtClean="0">
          <a:solidFill>
            <a:schemeClr val="tx1"/>
          </a:solidFill>
          <a:latin typeface="+mn-lt"/>
          <a:ea typeface="+mn-ea"/>
          <a:cs typeface="+mn-cs"/>
        </a:defRPr>
      </a:lvl5pPr>
      <a:lvl6pPr marL="532787" indent="-176396" algn="l" defTabSz="91437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787" indent="-176396" algn="l" defTabSz="914377"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787" indent="-176396" algn="l" defTabSz="91437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787" indent="-176396" algn="l" defTabSz="914377"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34">
          <p15:clr>
            <a:srgbClr val="F26B43"/>
          </p15:clr>
        </p15:guide>
        <p15:guide id="2" orient="horz" pos="2160">
          <p15:clr>
            <a:srgbClr val="F26B43"/>
          </p15:clr>
        </p15:guide>
        <p15:guide id="3" orient="horz" pos="4020">
          <p15:clr>
            <a:srgbClr val="F26B43"/>
          </p15:clr>
        </p15:guide>
        <p15:guide id="4" pos="237">
          <p15:clr>
            <a:srgbClr val="F26B43"/>
          </p15:clr>
        </p15:guide>
        <p15:guide id="5" pos="5523">
          <p15:clr>
            <a:srgbClr val="F26B43"/>
          </p15:clr>
        </p15:guide>
        <p15:guide id="6" orient="horz" pos="1071">
          <p15:clr>
            <a:srgbClr val="F26B43"/>
          </p15:clr>
        </p15:guide>
        <p15:guide id="7" orient="horz" pos="200">
          <p15:clr>
            <a:srgbClr val="F26B43"/>
          </p15:clr>
        </p15:guide>
        <p15:guide id="8" orient="horz" pos="4080">
          <p15:clr>
            <a:srgbClr val="F26B43"/>
          </p15:clr>
        </p15:guide>
        <p15:guide id="10" pos="3721">
          <p15:clr>
            <a:srgbClr val="F26B43"/>
          </p15:clr>
        </p15:guide>
        <p15:guide id="11" orient="horz" pos="236">
          <p15:clr>
            <a:srgbClr val="F26B43"/>
          </p15:clr>
        </p15:guide>
        <p15:guide id="12" pos="1022">
          <p15:clr>
            <a:srgbClr val="F26B43"/>
          </p15:clr>
        </p15:guide>
        <p15:guide id="13" pos="1137">
          <p15:clr>
            <a:srgbClr val="F26B43"/>
          </p15:clr>
        </p15:guide>
        <p15:guide id="14" pos="1920">
          <p15:clr>
            <a:srgbClr val="F26B43"/>
          </p15:clr>
        </p15:guide>
        <p15:guide id="15" pos="2033">
          <p15:clr>
            <a:srgbClr val="F26B43"/>
          </p15:clr>
        </p15:guide>
        <p15:guide id="16" pos="4620">
          <p15:clr>
            <a:srgbClr val="F26B43"/>
          </p15:clr>
        </p15:guide>
        <p15:guide id="17" pos="2823">
          <p15:clr>
            <a:srgbClr val="F26B43"/>
          </p15:clr>
        </p15:guide>
        <p15:guide id="18" pos="2937">
          <p15:clr>
            <a:srgbClr val="F26B43"/>
          </p15:clr>
        </p15:guide>
        <p15:guide id="19" pos="2880">
          <p15:clr>
            <a:srgbClr val="F26B43"/>
          </p15:clr>
        </p15:guide>
        <p15:guide id="20" pos="4734">
          <p15:clr>
            <a:srgbClr val="F26B43"/>
          </p15:clr>
        </p15:guide>
        <p15:guide id="21" orient="horz" pos="1049">
          <p15:clr>
            <a:srgbClr val="F26B43"/>
          </p15:clr>
        </p15:guide>
        <p15:guide id="22" orient="horz" pos="6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67.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78.xml"/><Relationship Id="rId5" Type="http://schemas.openxmlformats.org/officeDocument/2006/relationships/image" Target="../media/image30.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68.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90.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90.xml"/></Relationships>
</file>

<file path=ppt/slides/_rels/slide1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0.png"/><Relationship Id="rId7" Type="http://schemas.openxmlformats.org/officeDocument/2006/relationships/diagramColors" Target="../diagrams/colors3.xml"/><Relationship Id="rId2" Type="http://schemas.openxmlformats.org/officeDocument/2006/relationships/notesSlide" Target="../notesSlides/notesSlide11.xml"/><Relationship Id="rId1" Type="http://schemas.openxmlformats.org/officeDocument/2006/relationships/slideLayout" Target="../slideLayouts/slideLayout68.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78.xm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57.xml"/><Relationship Id="rId6" Type="http://schemas.openxmlformats.org/officeDocument/2006/relationships/image" Target="../media/image20.gif"/><Relationship Id="rId5" Type="http://schemas.openxmlformats.org/officeDocument/2006/relationships/image" Target="../media/image19.pn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13" Type="http://schemas.microsoft.com/office/2007/relationships/diagramDrawing" Target="../diagrams/drawing5.xml"/><Relationship Id="rId18" Type="http://schemas.microsoft.com/office/2007/relationships/diagramDrawing" Target="../diagrams/drawing6.xml"/><Relationship Id="rId3" Type="http://schemas.openxmlformats.org/officeDocument/2006/relationships/diagramData" Target="../diagrams/data4.xml"/><Relationship Id="rId21" Type="http://schemas.openxmlformats.org/officeDocument/2006/relationships/diagramQuickStyle" Target="../diagrams/quickStyle7.xml"/><Relationship Id="rId7" Type="http://schemas.microsoft.com/office/2007/relationships/diagramDrawing" Target="../diagrams/drawing4.xml"/><Relationship Id="rId12" Type="http://schemas.openxmlformats.org/officeDocument/2006/relationships/diagramColors" Target="../diagrams/colors5.xml"/><Relationship Id="rId17" Type="http://schemas.openxmlformats.org/officeDocument/2006/relationships/diagramColors" Target="../diagrams/colors6.xml"/><Relationship Id="rId2" Type="http://schemas.openxmlformats.org/officeDocument/2006/relationships/notesSlide" Target="../notesSlides/notesSlide15.xml"/><Relationship Id="rId16" Type="http://schemas.openxmlformats.org/officeDocument/2006/relationships/diagramQuickStyle" Target="../diagrams/quickStyle6.xml"/><Relationship Id="rId20" Type="http://schemas.openxmlformats.org/officeDocument/2006/relationships/diagramLayout" Target="../diagrams/layout7.xml"/><Relationship Id="rId1" Type="http://schemas.openxmlformats.org/officeDocument/2006/relationships/slideLayout" Target="../slideLayouts/slideLayout78.xml"/><Relationship Id="rId6" Type="http://schemas.openxmlformats.org/officeDocument/2006/relationships/diagramColors" Target="../diagrams/colors4.xml"/><Relationship Id="rId11" Type="http://schemas.openxmlformats.org/officeDocument/2006/relationships/diagramQuickStyle" Target="../diagrams/quickStyle5.xml"/><Relationship Id="rId5" Type="http://schemas.openxmlformats.org/officeDocument/2006/relationships/diagramQuickStyle" Target="../diagrams/quickStyle4.xml"/><Relationship Id="rId15" Type="http://schemas.openxmlformats.org/officeDocument/2006/relationships/diagramLayout" Target="../diagrams/layout6.xml"/><Relationship Id="rId23" Type="http://schemas.microsoft.com/office/2007/relationships/diagramDrawing" Target="../diagrams/drawing7.xml"/><Relationship Id="rId10" Type="http://schemas.openxmlformats.org/officeDocument/2006/relationships/diagramLayout" Target="../diagrams/layout5.xml"/><Relationship Id="rId19" Type="http://schemas.openxmlformats.org/officeDocument/2006/relationships/diagramData" Target="../diagrams/data7.xml"/><Relationship Id="rId4" Type="http://schemas.openxmlformats.org/officeDocument/2006/relationships/diagramLayout" Target="../diagrams/layout4.xml"/><Relationship Id="rId9" Type="http://schemas.openxmlformats.org/officeDocument/2006/relationships/diagramData" Target="../diagrams/data5.xml"/><Relationship Id="rId14" Type="http://schemas.openxmlformats.org/officeDocument/2006/relationships/diagramData" Target="../diagrams/data6.xml"/><Relationship Id="rId22" Type="http://schemas.openxmlformats.org/officeDocument/2006/relationships/diagramColors" Target="../diagrams/colors7.xml"/></Relationships>
</file>

<file path=ppt/slides/_rels/slide23.xml.rels><?xml version="1.0" encoding="UTF-8" standalone="yes"?>
<Relationships xmlns="http://schemas.openxmlformats.org/package/2006/relationships"><Relationship Id="rId8" Type="http://schemas.microsoft.com/office/2007/relationships/diagramDrawing" Target="../diagrams/drawing8.xml"/><Relationship Id="rId13" Type="http://schemas.microsoft.com/office/2007/relationships/diagramDrawing" Target="../diagrams/drawing9.xml"/><Relationship Id="rId18" Type="http://schemas.microsoft.com/office/2007/relationships/diagramDrawing" Target="../diagrams/drawing10.xml"/><Relationship Id="rId3" Type="http://schemas.openxmlformats.org/officeDocument/2006/relationships/image" Target="../media/image30.png"/><Relationship Id="rId21" Type="http://schemas.openxmlformats.org/officeDocument/2006/relationships/diagramQuickStyle" Target="../diagrams/quickStyle11.xml"/><Relationship Id="rId7" Type="http://schemas.openxmlformats.org/officeDocument/2006/relationships/diagramColors" Target="../diagrams/colors8.xml"/><Relationship Id="rId12" Type="http://schemas.openxmlformats.org/officeDocument/2006/relationships/diagramColors" Target="../diagrams/colors9.xml"/><Relationship Id="rId17" Type="http://schemas.openxmlformats.org/officeDocument/2006/relationships/diagramColors" Target="../diagrams/colors10.xml"/><Relationship Id="rId2" Type="http://schemas.openxmlformats.org/officeDocument/2006/relationships/notesSlide" Target="../notesSlides/notesSlide16.xml"/><Relationship Id="rId16" Type="http://schemas.openxmlformats.org/officeDocument/2006/relationships/diagramQuickStyle" Target="../diagrams/quickStyle10.xml"/><Relationship Id="rId20" Type="http://schemas.openxmlformats.org/officeDocument/2006/relationships/diagramLayout" Target="../diagrams/layout11.xml"/><Relationship Id="rId1" Type="http://schemas.openxmlformats.org/officeDocument/2006/relationships/slideLayout" Target="../slideLayouts/slideLayout78.xml"/><Relationship Id="rId6" Type="http://schemas.openxmlformats.org/officeDocument/2006/relationships/diagramQuickStyle" Target="../diagrams/quickStyle8.xml"/><Relationship Id="rId11" Type="http://schemas.openxmlformats.org/officeDocument/2006/relationships/diagramQuickStyle" Target="../diagrams/quickStyle9.xml"/><Relationship Id="rId5" Type="http://schemas.openxmlformats.org/officeDocument/2006/relationships/diagramLayout" Target="../diagrams/layout8.xml"/><Relationship Id="rId15" Type="http://schemas.openxmlformats.org/officeDocument/2006/relationships/diagramLayout" Target="../diagrams/layout10.xml"/><Relationship Id="rId23" Type="http://schemas.microsoft.com/office/2007/relationships/diagramDrawing" Target="../diagrams/drawing11.xml"/><Relationship Id="rId10" Type="http://schemas.openxmlformats.org/officeDocument/2006/relationships/diagramLayout" Target="../diagrams/layout9.xml"/><Relationship Id="rId19" Type="http://schemas.openxmlformats.org/officeDocument/2006/relationships/diagramData" Target="../diagrams/data11.xml"/><Relationship Id="rId4" Type="http://schemas.openxmlformats.org/officeDocument/2006/relationships/diagramData" Target="../diagrams/data8.xml"/><Relationship Id="rId9" Type="http://schemas.openxmlformats.org/officeDocument/2006/relationships/diagramData" Target="../diagrams/data9.xml"/><Relationship Id="rId14" Type="http://schemas.openxmlformats.org/officeDocument/2006/relationships/diagramData" Target="../diagrams/data10.xml"/><Relationship Id="rId22" Type="http://schemas.openxmlformats.org/officeDocument/2006/relationships/diagramColors" Target="../diagrams/colors11.xml"/></Relationships>
</file>

<file path=ppt/slides/_rels/slide24.xml.rels><?xml version="1.0" encoding="UTF-8" standalone="yes"?>
<Relationships xmlns="http://schemas.openxmlformats.org/package/2006/relationships"><Relationship Id="rId8" Type="http://schemas.microsoft.com/office/2007/relationships/diagramDrawing" Target="../diagrams/drawing12.xml"/><Relationship Id="rId13" Type="http://schemas.microsoft.com/office/2007/relationships/diagramDrawing" Target="../diagrams/drawing13.xml"/><Relationship Id="rId18" Type="http://schemas.microsoft.com/office/2007/relationships/diagramDrawing" Target="../diagrams/drawing14.xml"/><Relationship Id="rId3" Type="http://schemas.openxmlformats.org/officeDocument/2006/relationships/image" Target="../media/image30.png"/><Relationship Id="rId7" Type="http://schemas.openxmlformats.org/officeDocument/2006/relationships/diagramColors" Target="../diagrams/colors12.xml"/><Relationship Id="rId12" Type="http://schemas.openxmlformats.org/officeDocument/2006/relationships/diagramColors" Target="../diagrams/colors13.xml"/><Relationship Id="rId17" Type="http://schemas.openxmlformats.org/officeDocument/2006/relationships/diagramColors" Target="../diagrams/colors14.xml"/><Relationship Id="rId2" Type="http://schemas.openxmlformats.org/officeDocument/2006/relationships/notesSlide" Target="../notesSlides/notesSlide17.xml"/><Relationship Id="rId16" Type="http://schemas.openxmlformats.org/officeDocument/2006/relationships/diagramQuickStyle" Target="../diagrams/quickStyle14.xml"/><Relationship Id="rId1" Type="http://schemas.openxmlformats.org/officeDocument/2006/relationships/slideLayout" Target="../slideLayouts/slideLayout78.xml"/><Relationship Id="rId6" Type="http://schemas.openxmlformats.org/officeDocument/2006/relationships/diagramQuickStyle" Target="../diagrams/quickStyle12.xml"/><Relationship Id="rId11" Type="http://schemas.openxmlformats.org/officeDocument/2006/relationships/diagramQuickStyle" Target="../diagrams/quickStyle13.xml"/><Relationship Id="rId5" Type="http://schemas.openxmlformats.org/officeDocument/2006/relationships/diagramLayout" Target="../diagrams/layout12.xml"/><Relationship Id="rId15" Type="http://schemas.openxmlformats.org/officeDocument/2006/relationships/diagramLayout" Target="../diagrams/layout14.xml"/><Relationship Id="rId10" Type="http://schemas.openxmlformats.org/officeDocument/2006/relationships/diagramLayout" Target="../diagrams/layout13.xml"/><Relationship Id="rId4" Type="http://schemas.openxmlformats.org/officeDocument/2006/relationships/diagramData" Target="../diagrams/data12.xml"/><Relationship Id="rId9" Type="http://schemas.openxmlformats.org/officeDocument/2006/relationships/diagramData" Target="../diagrams/data13.xml"/><Relationship Id="rId14" Type="http://schemas.openxmlformats.org/officeDocument/2006/relationships/diagramData" Target="../diagrams/data14.xml"/></Relationships>
</file>

<file path=ppt/slides/_rels/slide25.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30.png"/><Relationship Id="rId7" Type="http://schemas.openxmlformats.org/officeDocument/2006/relationships/diagramColors" Target="../diagrams/colors15.xml"/><Relationship Id="rId2" Type="http://schemas.openxmlformats.org/officeDocument/2006/relationships/notesSlide" Target="../notesSlides/notesSlide18.xml"/><Relationship Id="rId1" Type="http://schemas.openxmlformats.org/officeDocument/2006/relationships/slideLayout" Target="../slideLayouts/slideLayout6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67.xml"/><Relationship Id="rId5" Type="http://schemas.openxmlformats.org/officeDocument/2006/relationships/hyperlink" Target="mailto:Coordinationclsm@ville-sartrouville.fr" TargetMode="External"/><Relationship Id="rId4" Type="http://schemas.openxmlformats.org/officeDocument/2006/relationships/hyperlink" Target="mailto:dziedjoup@ville-sartrouville.fr"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s://santegraphie.fr/mviewer/?config=app/cpts.xml"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6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8.xml"/><Relationship Id="rId1" Type="http://schemas.openxmlformats.org/officeDocument/2006/relationships/slideLayout" Target="../slideLayouts/slideLayout23.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4.xml"/></Relationships>
</file>

<file path=ppt/slides/_rels/slide57.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18" Type="http://schemas.openxmlformats.org/officeDocument/2006/relationships/image" Target="../media/image63.png"/><Relationship Id="rId3" Type="http://schemas.openxmlformats.org/officeDocument/2006/relationships/image" Target="../media/image48.png"/><Relationship Id="rId21" Type="http://schemas.openxmlformats.org/officeDocument/2006/relationships/image" Target="../media/image66.png"/><Relationship Id="rId7" Type="http://schemas.openxmlformats.org/officeDocument/2006/relationships/image" Target="../media/image52.png"/><Relationship Id="rId12" Type="http://schemas.openxmlformats.org/officeDocument/2006/relationships/image" Target="../media/image57.png"/><Relationship Id="rId17" Type="http://schemas.openxmlformats.org/officeDocument/2006/relationships/image" Target="../media/image62.png"/><Relationship Id="rId2" Type="http://schemas.openxmlformats.org/officeDocument/2006/relationships/notesSlide" Target="../notesSlides/notesSlide31.xml"/><Relationship Id="rId16" Type="http://schemas.openxmlformats.org/officeDocument/2006/relationships/image" Target="../media/image61.png"/><Relationship Id="rId20" Type="http://schemas.openxmlformats.org/officeDocument/2006/relationships/image" Target="../media/image65.png"/><Relationship Id="rId1" Type="http://schemas.openxmlformats.org/officeDocument/2006/relationships/slideLayout" Target="../slideLayouts/slideLayout45.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5" Type="http://schemas.openxmlformats.org/officeDocument/2006/relationships/image" Target="../media/image60.png"/><Relationship Id="rId10" Type="http://schemas.openxmlformats.org/officeDocument/2006/relationships/image" Target="../media/image55.png"/><Relationship Id="rId19" Type="http://schemas.openxmlformats.org/officeDocument/2006/relationships/image" Target="../media/image64.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57.xml"/><Relationship Id="rId6" Type="http://schemas.openxmlformats.org/officeDocument/2006/relationships/image" Target="../media/image25.jp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9"/>
          <p:cNvSpPr>
            <a:spLocks noChangeArrowheads="1"/>
          </p:cNvSpPr>
          <p:nvPr/>
        </p:nvSpPr>
        <p:spPr bwMode="auto">
          <a:xfrm>
            <a:off x="7" y="105536"/>
            <a:ext cx="184565" cy="246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58" tIns="45678" rIns="91358" bIns="45678" numCol="1" anchor="ctr" anchorCtr="0" compatLnSpc="1">
            <a:prstTxWarp prst="textNoShape">
              <a:avLst/>
            </a:prstTxWarp>
            <a:spAutoFit/>
          </a:bodyPr>
          <a:lstStyle/>
          <a:p>
            <a:endParaRPr lang="fr-FR"/>
          </a:p>
        </p:txBody>
      </p:sp>
      <p:pic>
        <p:nvPicPr>
          <p:cNvPr id="1032" name="Image 5" descr="logo CTS 78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22783"/>
            <a:ext cx="2228850" cy="10096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0"/>
          <p:cNvSpPr>
            <a:spLocks noChangeArrowheads="1"/>
          </p:cNvSpPr>
          <p:nvPr/>
        </p:nvSpPr>
        <p:spPr bwMode="auto">
          <a:xfrm>
            <a:off x="251521" y="397138"/>
            <a:ext cx="8712968" cy="5209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58" tIns="45678" rIns="91358" bIns="45678" numCol="1" anchor="ctr" anchorCtr="0" compatLnSpc="1">
            <a:prstTxWarp prst="textNoShape">
              <a:avLst/>
            </a:prstTxWarp>
            <a:spAutoFit/>
          </a:bodyPr>
          <a:lstStyle>
            <a:lvl1pPr indent="82550">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indent="82478" algn="ctr" defTabSz="913600"/>
            <a:r>
              <a:rPr lang="fr-FR" altLang="fr-FR" sz="2000" b="1" dirty="0">
                <a:latin typeface="Calibri" pitchFamily="34" charset="0"/>
                <a:ea typeface="Calibri" pitchFamily="34" charset="0"/>
                <a:cs typeface="TwCenMT-Bold" charset="0"/>
              </a:rPr>
              <a:t>Conseil Territorial de Santé (CTS) </a:t>
            </a:r>
            <a:endParaRPr lang="fr-FR" altLang="fr-FR" sz="600" dirty="0"/>
          </a:p>
          <a:p>
            <a:pPr indent="82478" algn="ctr" defTabSz="913600" eaLnBrk="0" hangingPunct="0"/>
            <a:r>
              <a:rPr lang="fr-FR" altLang="fr-FR" sz="2000" b="1" dirty="0">
                <a:latin typeface="Calibri" pitchFamily="34" charset="0"/>
                <a:ea typeface="Calibri" pitchFamily="34" charset="0"/>
                <a:cs typeface="TwCenMT-Bold" charset="0"/>
              </a:rPr>
              <a:t>Mardi 1</a:t>
            </a:r>
            <a:r>
              <a:rPr lang="fr-FR" altLang="fr-FR" sz="2000" b="1" baseline="30000" dirty="0">
                <a:latin typeface="Calibri" pitchFamily="34" charset="0"/>
                <a:ea typeface="Calibri" pitchFamily="34" charset="0"/>
                <a:cs typeface="TwCenMT-Bold" charset="0"/>
              </a:rPr>
              <a:t>er </a:t>
            </a:r>
            <a:r>
              <a:rPr lang="fr-FR" altLang="fr-FR" sz="2000" b="1" dirty="0">
                <a:latin typeface="Calibri" pitchFamily="34" charset="0"/>
                <a:ea typeface="Calibri" pitchFamily="34" charset="0"/>
                <a:cs typeface="TwCenMT-Bold" charset="0"/>
              </a:rPr>
              <a:t>octobre à 14h00</a:t>
            </a:r>
            <a:endParaRPr lang="fr-FR" altLang="fr-FR" sz="600" dirty="0"/>
          </a:p>
          <a:p>
            <a:pPr indent="82478" algn="ctr" defTabSz="913600" eaLnBrk="0" hangingPunct="0"/>
            <a:r>
              <a:rPr lang="fr-FR" altLang="fr-FR" sz="1100" b="1" i="1" dirty="0">
                <a:latin typeface="Calibri" pitchFamily="34" charset="0"/>
                <a:ea typeface="Calibri" pitchFamily="34" charset="0"/>
                <a:cs typeface="Times New Roman" pitchFamily="18" charset="0"/>
              </a:rPr>
              <a:t>CPAM des Yvelines – salle de Conférence - 92, avenue de Paris- 78000 VERSAILLES</a:t>
            </a:r>
            <a:endParaRPr lang="fr-FR" altLang="fr-FR" sz="600" dirty="0"/>
          </a:p>
          <a:p>
            <a:pPr indent="82478" algn="just" defTabSz="913600" eaLnBrk="0" hangingPunct="0"/>
            <a:r>
              <a:rPr lang="fr-FR" altLang="fr-FR" sz="1600" dirty="0">
                <a:solidFill>
                  <a:srgbClr val="365F91"/>
                </a:solidFill>
                <a:latin typeface="Calibri" pitchFamily="34" charset="0"/>
                <a:ea typeface="Calibri" pitchFamily="34" charset="0"/>
                <a:cs typeface="TwCenMT-Bold" charset="0"/>
              </a:rPr>
              <a:t>Ordre du </a:t>
            </a:r>
            <a:r>
              <a:rPr lang="fr-FR" altLang="fr-FR" sz="1600" dirty="0" smtClean="0">
                <a:solidFill>
                  <a:srgbClr val="365F91"/>
                </a:solidFill>
                <a:latin typeface="Calibri" pitchFamily="34" charset="0"/>
                <a:ea typeface="Calibri" pitchFamily="34" charset="0"/>
                <a:cs typeface="TwCenMT-Bold" charset="0"/>
              </a:rPr>
              <a:t>jour</a:t>
            </a:r>
          </a:p>
          <a:p>
            <a:pPr indent="82478" algn="just" defTabSz="913600" eaLnBrk="0" hangingPunct="0"/>
            <a:endParaRPr lang="fr-FR" altLang="fr-FR" sz="600" dirty="0">
              <a:solidFill>
                <a:srgbClr val="365F91"/>
              </a:solidFill>
              <a:latin typeface="Calibri" pitchFamily="34" charset="0"/>
              <a:ea typeface="Calibri" pitchFamily="34" charset="0"/>
              <a:cs typeface="TwCenMT-Bold" charset="0"/>
            </a:endParaRPr>
          </a:p>
          <a:p>
            <a:pPr indent="82478" algn="just" defTabSz="913600" eaLnBrk="0" hangingPunct="0"/>
            <a:endParaRPr lang="fr-FR" altLang="fr-FR" sz="100" dirty="0"/>
          </a:p>
          <a:p>
            <a:pPr marL="285500" indent="-285500" algn="just" defTabSz="913600" eaLnBrk="0" hangingPunct="0">
              <a:buFont typeface="Wingdings" panose="05000000000000000000" pitchFamily="2" charset="2"/>
              <a:buChar char="§"/>
            </a:pPr>
            <a:r>
              <a:rPr lang="fr-FR" altLang="fr-FR" sz="1400" dirty="0">
                <a:latin typeface="Calibri" pitchFamily="34" charset="0"/>
                <a:ea typeface="Calibri" pitchFamily="34" charset="0"/>
              </a:rPr>
              <a:t>Actualités</a:t>
            </a:r>
          </a:p>
          <a:p>
            <a:pPr indent="0" algn="just" defTabSz="913600" eaLnBrk="0" hangingPunct="0"/>
            <a:endParaRPr lang="fr-FR" altLang="fr-FR" sz="1200" dirty="0">
              <a:latin typeface="Calibri" pitchFamily="34" charset="0"/>
              <a:ea typeface="Calibri" pitchFamily="34" charset="0"/>
            </a:endParaRPr>
          </a:p>
          <a:p>
            <a:pPr marL="285500" indent="-285500" algn="just" defTabSz="913600" eaLnBrk="0" hangingPunct="0">
              <a:buFont typeface="Wingdings" panose="05000000000000000000" pitchFamily="2" charset="2"/>
              <a:buChar char="§"/>
            </a:pPr>
            <a:r>
              <a:rPr lang="fr-FR" altLang="fr-FR" sz="1400" dirty="0">
                <a:latin typeface="Calibri" pitchFamily="34" charset="0"/>
                <a:ea typeface="Calibri" pitchFamily="34" charset="0"/>
              </a:rPr>
              <a:t>Présentation des projets de contrats locaux de santé, pour avis des membres du CTS :  </a:t>
            </a:r>
            <a:endParaRPr lang="fr-FR" altLang="fr-FR" sz="1400" dirty="0"/>
          </a:p>
          <a:p>
            <a:pPr marL="742301" lvl="1" indent="-285500" algn="just" eaLnBrk="0" hangingPunct="0">
              <a:buFont typeface="Wingdings" panose="05000000000000000000" pitchFamily="2" charset="2"/>
              <a:buChar char="Ø"/>
            </a:pPr>
            <a:r>
              <a:rPr lang="fr-FR" altLang="fr-FR" sz="1400" dirty="0">
                <a:latin typeface="Calibri" pitchFamily="34" charset="0"/>
                <a:ea typeface="Calibri" pitchFamily="34" charset="0"/>
              </a:rPr>
              <a:t>Mantes-la-Jolie</a:t>
            </a:r>
          </a:p>
          <a:p>
            <a:pPr marL="742301" lvl="1" indent="-285500" algn="just" eaLnBrk="0" hangingPunct="0">
              <a:buFont typeface="Wingdings" panose="05000000000000000000" pitchFamily="2" charset="2"/>
              <a:buChar char="Ø"/>
            </a:pPr>
            <a:r>
              <a:rPr lang="fr-FR" altLang="fr-FR" sz="1400" dirty="0">
                <a:latin typeface="Calibri" pitchFamily="34" charset="0"/>
                <a:ea typeface="Calibri" pitchFamily="34" charset="0"/>
              </a:rPr>
              <a:t>Sartrouville</a:t>
            </a:r>
          </a:p>
          <a:p>
            <a:pPr lvl="1" algn="just" eaLnBrk="0" hangingPunct="0"/>
            <a:endParaRPr lang="fr-FR" altLang="fr-FR" sz="700" dirty="0"/>
          </a:p>
          <a:p>
            <a:pPr marL="285500" indent="-285500" algn="just" defTabSz="913600" eaLnBrk="0" hangingPunct="0">
              <a:buFont typeface="Wingdings" panose="05000000000000000000" pitchFamily="2" charset="2"/>
              <a:buChar char="§"/>
            </a:pPr>
            <a:r>
              <a:rPr lang="fr-FR" altLang="fr-FR" sz="1400" dirty="0">
                <a:latin typeface="Calibri" pitchFamily="34" charset="0"/>
                <a:ea typeface="Calibri" pitchFamily="34" charset="0"/>
              </a:rPr>
              <a:t>CPTS :</a:t>
            </a:r>
            <a:endParaRPr lang="fr-FR" altLang="fr-FR" sz="1400" dirty="0"/>
          </a:p>
          <a:p>
            <a:pPr marL="808917" indent="0" algn="just" defTabSz="913600" eaLnBrk="0" hangingPunct="0"/>
            <a:r>
              <a:rPr lang="fr-FR" altLang="fr-FR" sz="1400" dirty="0">
                <a:latin typeface="Calibri" pitchFamily="34" charset="0"/>
                <a:ea typeface="Calibri" pitchFamily="34" charset="0"/>
              </a:rPr>
              <a:t>1/ Présentation des CPTS : cadre législatif et orientations régionales – </a:t>
            </a:r>
            <a:endParaRPr lang="fr-FR" altLang="fr-FR" sz="1400" dirty="0" smtClean="0">
              <a:latin typeface="Calibri" pitchFamily="34" charset="0"/>
              <a:ea typeface="Calibri" pitchFamily="34" charset="0"/>
            </a:endParaRPr>
          </a:p>
          <a:p>
            <a:pPr marL="989013" indent="0" algn="just" defTabSz="913600" eaLnBrk="0" hangingPunct="0"/>
            <a:r>
              <a:rPr lang="fr-FR" altLang="fr-FR" sz="1400" dirty="0" smtClean="0">
                <a:latin typeface="Calibri" pitchFamily="34" charset="0"/>
                <a:ea typeface="Calibri" pitchFamily="34" charset="0"/>
              </a:rPr>
              <a:t>E</a:t>
            </a:r>
            <a:r>
              <a:rPr lang="fr-FR" altLang="fr-FR" sz="1400" dirty="0">
                <a:latin typeface="Calibri" pitchFamily="34" charset="0"/>
                <a:ea typeface="Calibri" pitchFamily="34" charset="0"/>
              </a:rPr>
              <a:t>. </a:t>
            </a:r>
            <a:r>
              <a:rPr lang="fr-FR" altLang="fr-FR" sz="1400" dirty="0">
                <a:latin typeface="Calibri" pitchFamily="34" charset="0"/>
                <a:ea typeface="Calibri" pitchFamily="34" charset="0"/>
              </a:rPr>
              <a:t>SENAUX – Direction de l’Offre de Soins - ARS Ile-de-France </a:t>
            </a:r>
          </a:p>
          <a:p>
            <a:pPr marL="808917" indent="0" algn="just" defTabSz="913600" eaLnBrk="0" hangingPunct="0"/>
            <a:endParaRPr lang="fr-FR" altLang="fr-FR" sz="1400" dirty="0"/>
          </a:p>
          <a:p>
            <a:pPr marL="989013" lvl="1" algn="just" eaLnBrk="0" hangingPunct="0"/>
            <a:r>
              <a:rPr lang="fr-FR" altLang="fr-FR" sz="1400" dirty="0">
                <a:latin typeface="Calibri" pitchFamily="34" charset="0"/>
                <a:ea typeface="Calibri" pitchFamily="34" charset="0"/>
              </a:rPr>
              <a:t>Où en est-on dans le département des Yvelines : </a:t>
            </a:r>
            <a:endParaRPr lang="fr-FR" altLang="fr-FR" sz="1400" dirty="0" smtClean="0">
              <a:latin typeface="Calibri" pitchFamily="34" charset="0"/>
              <a:ea typeface="Calibri" pitchFamily="34" charset="0"/>
            </a:endParaRPr>
          </a:p>
          <a:p>
            <a:pPr marL="989013" lvl="1" algn="just" eaLnBrk="0" hangingPunct="0"/>
            <a:r>
              <a:rPr lang="fr-FR" altLang="fr-FR" sz="1400" dirty="0" smtClean="0">
                <a:latin typeface="Calibri" pitchFamily="34" charset="0"/>
                <a:ea typeface="Calibri" pitchFamily="34" charset="0"/>
              </a:rPr>
              <a:t>Mme </a:t>
            </a:r>
            <a:r>
              <a:rPr lang="fr-FR" altLang="fr-FR" sz="1400" dirty="0" err="1">
                <a:latin typeface="Calibri" pitchFamily="34" charset="0"/>
                <a:ea typeface="Calibri" pitchFamily="34" charset="0"/>
              </a:rPr>
              <a:t>Bergier</a:t>
            </a:r>
            <a:r>
              <a:rPr lang="fr-FR" altLang="fr-FR" sz="1400" dirty="0">
                <a:latin typeface="Calibri" pitchFamily="34" charset="0"/>
                <a:ea typeface="Calibri" pitchFamily="34" charset="0"/>
              </a:rPr>
              <a:t> - CPAM Yvelines et le Dr N. </a:t>
            </a:r>
            <a:r>
              <a:rPr lang="fr-FR" altLang="fr-FR" sz="1400" dirty="0" err="1">
                <a:latin typeface="Calibri" pitchFamily="34" charset="0"/>
                <a:ea typeface="Calibri" pitchFamily="34" charset="0"/>
              </a:rPr>
              <a:t>Rabier-Thoreau</a:t>
            </a:r>
            <a:r>
              <a:rPr lang="fr-FR" altLang="fr-FR" sz="1400" dirty="0">
                <a:latin typeface="Calibri" pitchFamily="34" charset="0"/>
                <a:ea typeface="Calibri" pitchFamily="34" charset="0"/>
              </a:rPr>
              <a:t>, Délégation départementale Yvelines </a:t>
            </a:r>
          </a:p>
          <a:p>
            <a:pPr marL="989013" lvl="1" algn="just" eaLnBrk="0" hangingPunct="0"/>
            <a:endParaRPr lang="fr-FR" altLang="fr-FR" sz="1400" dirty="0"/>
          </a:p>
          <a:p>
            <a:pPr marL="808917" indent="0" algn="just" defTabSz="913600" eaLnBrk="0" hangingPunct="0"/>
            <a:r>
              <a:rPr lang="fr-FR" altLang="fr-FR" sz="1400" dirty="0">
                <a:latin typeface="Calibri" pitchFamily="34" charset="0"/>
                <a:ea typeface="Calibri" pitchFamily="34" charset="0"/>
              </a:rPr>
              <a:t>2/ Présentation de 3 projets dans le département :  </a:t>
            </a:r>
            <a:endParaRPr lang="fr-FR" altLang="fr-FR" sz="1400" dirty="0"/>
          </a:p>
          <a:p>
            <a:pPr marL="1741551" lvl="3" indent="-285500" algn="just" eaLnBrk="0" hangingPunct="0">
              <a:buFont typeface="Wingdings" panose="05000000000000000000" pitchFamily="2" charset="2"/>
              <a:buChar char="Ø"/>
            </a:pPr>
            <a:r>
              <a:rPr lang="fr-FR" altLang="fr-FR" sz="1400" dirty="0">
                <a:latin typeface="Calibri" pitchFamily="34" charset="0"/>
                <a:ea typeface="Calibri" pitchFamily="34" charset="0"/>
              </a:rPr>
              <a:t>Les Mureaux (Dr Marie-Hélène Certain) </a:t>
            </a:r>
            <a:endParaRPr lang="fr-FR" altLang="fr-FR" sz="1400" dirty="0"/>
          </a:p>
          <a:p>
            <a:pPr marL="1741551" lvl="3" indent="-285500" algn="just" eaLnBrk="0" hangingPunct="0">
              <a:buFont typeface="Wingdings" panose="05000000000000000000" pitchFamily="2" charset="2"/>
              <a:buChar char="Ø"/>
            </a:pPr>
            <a:r>
              <a:rPr lang="fr-FR" altLang="fr-FR" sz="1400" dirty="0">
                <a:latin typeface="Calibri" pitchFamily="34" charset="0"/>
                <a:ea typeface="Calibri" pitchFamily="34" charset="0"/>
              </a:rPr>
              <a:t>Conflans Sainte-Honorine (Dr Nicolas Duriez)</a:t>
            </a:r>
            <a:endParaRPr lang="fr-FR" altLang="fr-FR" sz="1400" dirty="0"/>
          </a:p>
          <a:p>
            <a:pPr marL="1741551" lvl="3" indent="-285500" algn="just" eaLnBrk="0" hangingPunct="0">
              <a:buFont typeface="Wingdings" panose="05000000000000000000" pitchFamily="2" charset="2"/>
              <a:buChar char="Ø"/>
            </a:pPr>
            <a:r>
              <a:rPr lang="fr-FR" altLang="fr-FR" sz="1400" dirty="0">
                <a:latin typeface="Calibri" pitchFamily="34" charset="0"/>
                <a:ea typeface="Calibri" pitchFamily="34" charset="0"/>
              </a:rPr>
              <a:t>Rambouillet (Dr Thubert / Renaud </a:t>
            </a:r>
            <a:r>
              <a:rPr lang="fr-FR" altLang="fr-FR" sz="1400" dirty="0" err="1">
                <a:latin typeface="Calibri" pitchFamily="34" charset="0"/>
                <a:ea typeface="Calibri" pitchFamily="34" charset="0"/>
              </a:rPr>
              <a:t>Nadjahi</a:t>
            </a:r>
            <a:r>
              <a:rPr lang="fr-FR" altLang="fr-FR" sz="1400" dirty="0">
                <a:latin typeface="Calibri" pitchFamily="34" charset="0"/>
                <a:ea typeface="Calibri" pitchFamily="34" charset="0"/>
              </a:rPr>
              <a:t>)</a:t>
            </a:r>
          </a:p>
          <a:p>
            <a:pPr marL="1456047" lvl="3" algn="just" eaLnBrk="0" hangingPunct="0"/>
            <a:endParaRPr lang="fr-FR" altLang="fr-FR" sz="600" dirty="0"/>
          </a:p>
          <a:p>
            <a:pPr marL="285500" indent="-285500" algn="just" defTabSz="913600" eaLnBrk="0" hangingPunct="0">
              <a:buFont typeface="Wingdings" panose="05000000000000000000" pitchFamily="2" charset="2"/>
              <a:buChar char="§"/>
            </a:pPr>
            <a:r>
              <a:rPr lang="fr-FR" altLang="fr-FR" sz="1400" dirty="0">
                <a:latin typeface="Calibri" pitchFamily="34" charset="0"/>
                <a:ea typeface="Calibri" pitchFamily="34" charset="0"/>
              </a:rPr>
              <a:t>Questions diverses</a:t>
            </a:r>
            <a:endParaRPr lang="fr-FR" altLang="fr-FR" sz="1400" dirty="0"/>
          </a:p>
        </p:txBody>
      </p:sp>
    </p:spTree>
    <p:extLst>
      <p:ext uri="{BB962C8B-B14F-4D97-AF65-F5344CB8AC3E}">
        <p14:creationId xmlns:p14="http://schemas.microsoft.com/office/powerpoint/2010/main" val="414645485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618B0B3-C9FE-4538-9B70-D53C0E2CBF63}" type="slidenum">
              <a:rPr lang="fr-FR" smtClean="0">
                <a:solidFill>
                  <a:prstClr val="black">
                    <a:tint val="75000"/>
                  </a:prstClr>
                </a:solidFill>
              </a:rPr>
              <a:pPr/>
              <a:t>10</a:t>
            </a:fld>
            <a:endParaRPr lang="fr-FR">
              <a:solidFill>
                <a:prstClr val="black">
                  <a:tint val="75000"/>
                </a:prstClr>
              </a:solidFill>
            </a:endParaRPr>
          </a:p>
        </p:txBody>
      </p:sp>
      <p:sp>
        <p:nvSpPr>
          <p:cNvPr id="7" name="Espace réservé du contenu 6"/>
          <p:cNvSpPr>
            <a:spLocks noGrp="1"/>
          </p:cNvSpPr>
          <p:nvPr>
            <p:ph idx="1"/>
          </p:nvPr>
        </p:nvSpPr>
        <p:spPr>
          <a:xfrm>
            <a:off x="488185" y="210578"/>
            <a:ext cx="7886700" cy="3628130"/>
          </a:xfrm>
        </p:spPr>
        <p:txBody>
          <a:bodyPr/>
          <a:lstStyle/>
          <a:p>
            <a:pPr marL="0" indent="0" algn="ctr">
              <a:buNone/>
            </a:pPr>
            <a:r>
              <a:rPr lang="fr-FR" sz="1200" b="1" dirty="0"/>
              <a:t>LE CALENDRIER</a:t>
            </a:r>
            <a:endParaRPr lang="fr-FR" b="1" dirty="0">
              <a:solidFill>
                <a:schemeClr val="accent2">
                  <a:lumMod val="75000"/>
                </a:schemeClr>
              </a:solidFill>
            </a:endParaRPr>
          </a:p>
        </p:txBody>
      </p:sp>
      <p:graphicFrame>
        <p:nvGraphicFramePr>
          <p:cNvPr id="10" name="Tableau 9"/>
          <p:cNvGraphicFramePr>
            <a:graphicFrameLocks noGrp="1"/>
          </p:cNvGraphicFramePr>
          <p:nvPr>
            <p:extLst>
              <p:ext uri="{D42A27DB-BD31-4B8C-83A1-F6EECF244321}">
                <p14:modId xmlns:p14="http://schemas.microsoft.com/office/powerpoint/2010/main" val="2563283417"/>
              </p:ext>
            </p:extLst>
          </p:nvPr>
        </p:nvGraphicFramePr>
        <p:xfrm>
          <a:off x="808676" y="615450"/>
          <a:ext cx="7404404" cy="5382829"/>
        </p:xfrm>
        <a:graphic>
          <a:graphicData uri="http://schemas.openxmlformats.org/drawingml/2006/table">
            <a:tbl>
              <a:tblPr firstRow="1" firstCol="1" bandRow="1">
                <a:tableStyleId>{5C22544A-7EE6-4342-B048-85BDC9FD1C3A}</a:tableStyleId>
              </a:tblPr>
              <a:tblGrid>
                <a:gridCol w="1301400">
                  <a:extLst>
                    <a:ext uri="{9D8B030D-6E8A-4147-A177-3AD203B41FA5}">
                      <a16:colId xmlns:a16="http://schemas.microsoft.com/office/drawing/2014/main" xmlns="" val="20000"/>
                    </a:ext>
                  </a:extLst>
                </a:gridCol>
                <a:gridCol w="551066">
                  <a:extLst>
                    <a:ext uri="{9D8B030D-6E8A-4147-A177-3AD203B41FA5}">
                      <a16:colId xmlns:a16="http://schemas.microsoft.com/office/drawing/2014/main" xmlns="" val="20001"/>
                    </a:ext>
                  </a:extLst>
                </a:gridCol>
                <a:gridCol w="597877">
                  <a:extLst>
                    <a:ext uri="{9D8B030D-6E8A-4147-A177-3AD203B41FA5}">
                      <a16:colId xmlns:a16="http://schemas.microsoft.com/office/drawing/2014/main" xmlns="" val="20002"/>
                    </a:ext>
                  </a:extLst>
                </a:gridCol>
                <a:gridCol w="1123817">
                  <a:extLst>
                    <a:ext uri="{9D8B030D-6E8A-4147-A177-3AD203B41FA5}">
                      <a16:colId xmlns:a16="http://schemas.microsoft.com/office/drawing/2014/main" xmlns="" val="20003"/>
                    </a:ext>
                  </a:extLst>
                </a:gridCol>
                <a:gridCol w="800081">
                  <a:extLst>
                    <a:ext uri="{9D8B030D-6E8A-4147-A177-3AD203B41FA5}">
                      <a16:colId xmlns:a16="http://schemas.microsoft.com/office/drawing/2014/main" xmlns="" val="20004"/>
                    </a:ext>
                  </a:extLst>
                </a:gridCol>
                <a:gridCol w="432441">
                  <a:extLst>
                    <a:ext uri="{9D8B030D-6E8A-4147-A177-3AD203B41FA5}">
                      <a16:colId xmlns:a16="http://schemas.microsoft.com/office/drawing/2014/main" xmlns="" val="20005"/>
                    </a:ext>
                  </a:extLst>
                </a:gridCol>
                <a:gridCol w="515816">
                  <a:extLst>
                    <a:ext uri="{9D8B030D-6E8A-4147-A177-3AD203B41FA5}">
                      <a16:colId xmlns:a16="http://schemas.microsoft.com/office/drawing/2014/main" xmlns="" val="20006"/>
                    </a:ext>
                  </a:extLst>
                </a:gridCol>
                <a:gridCol w="920262">
                  <a:extLst>
                    <a:ext uri="{9D8B030D-6E8A-4147-A177-3AD203B41FA5}">
                      <a16:colId xmlns:a16="http://schemas.microsoft.com/office/drawing/2014/main" xmlns="" val="20007"/>
                    </a:ext>
                  </a:extLst>
                </a:gridCol>
                <a:gridCol w="1161644">
                  <a:extLst>
                    <a:ext uri="{9D8B030D-6E8A-4147-A177-3AD203B41FA5}">
                      <a16:colId xmlns:a16="http://schemas.microsoft.com/office/drawing/2014/main" xmlns="" val="20008"/>
                    </a:ext>
                  </a:extLst>
                </a:gridCol>
              </a:tblGrid>
              <a:tr h="204921">
                <a:tc gridSpan="9">
                  <a:txBody>
                    <a:bodyPr/>
                    <a:lstStyle/>
                    <a:p>
                      <a:pPr algn="ctr">
                        <a:lnSpc>
                          <a:spcPct val="107000"/>
                        </a:lnSpc>
                        <a:spcAft>
                          <a:spcPts val="0"/>
                        </a:spcAft>
                      </a:pPr>
                      <a:r>
                        <a:rPr lang="fr-FR" sz="1200" dirty="0" smtClean="0">
                          <a:effectLst/>
                        </a:rPr>
                        <a:t>CLS   2019 /</a:t>
                      </a:r>
                      <a:r>
                        <a:rPr lang="fr-FR" sz="1200" baseline="0" dirty="0" smtClean="0">
                          <a:effectLst/>
                        </a:rPr>
                        <a:t> 2022</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0"/>
                  </a:ext>
                </a:extLst>
              </a:tr>
              <a:tr h="391414">
                <a:tc>
                  <a:txBody>
                    <a:bodyPr/>
                    <a:lstStyle/>
                    <a:p>
                      <a:pPr algn="just">
                        <a:lnSpc>
                          <a:spcPct val="107000"/>
                        </a:lnSpc>
                        <a:spcAft>
                          <a:spcPts val="0"/>
                        </a:spcAft>
                      </a:pPr>
                      <a:r>
                        <a:rPr lang="fr-FR" sz="1200">
                          <a:effectLst/>
                        </a:rPr>
                        <a:t>DATES</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AVRIL</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dirty="0">
                          <a:effectLst/>
                        </a:rPr>
                        <a:t>MAI</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dirty="0">
                          <a:effectLst/>
                        </a:rPr>
                        <a:t>JUIN</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dirty="0">
                          <a:effectLst/>
                        </a:rPr>
                        <a:t>JUILLET</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AOUT</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SEPT</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OCT</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NOV</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0001"/>
                  </a:ext>
                </a:extLst>
              </a:tr>
              <a:tr h="218066">
                <a:tc>
                  <a:txBody>
                    <a:bodyPr/>
                    <a:lstStyle/>
                    <a:p>
                      <a:pPr algn="just">
                        <a:lnSpc>
                          <a:spcPct val="107000"/>
                        </a:lnSpc>
                        <a:spcAft>
                          <a:spcPts val="0"/>
                        </a:spcAft>
                      </a:pPr>
                      <a:r>
                        <a:rPr lang="fr-FR" sz="1200">
                          <a:effectLst/>
                        </a:rPr>
                        <a:t>COPIL</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07000"/>
                        </a:lnSpc>
                        <a:spcAft>
                          <a:spcPts val="0"/>
                        </a:spcAft>
                      </a:pPr>
                      <a:r>
                        <a:rPr lang="fr-FR" sz="1200" dirty="0">
                          <a:effectLst/>
                        </a:rPr>
                        <a:t>17</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0002"/>
                  </a:ext>
                </a:extLst>
              </a:tr>
              <a:tr h="630232">
                <a:tc>
                  <a:txBody>
                    <a:bodyPr/>
                    <a:lstStyle/>
                    <a:p>
                      <a:pPr algn="just">
                        <a:lnSpc>
                          <a:spcPct val="107000"/>
                        </a:lnSpc>
                        <a:spcAft>
                          <a:spcPts val="0"/>
                        </a:spcAft>
                      </a:pPr>
                      <a:r>
                        <a:rPr lang="fr-FR" sz="1200">
                          <a:effectLst/>
                        </a:rPr>
                        <a:t>CONSTITUTION DES GROUPES DE TRAVAIL</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07000"/>
                        </a:lnSpc>
                        <a:spcAft>
                          <a:spcPts val="0"/>
                        </a:spcAft>
                      </a:pPr>
                      <a:r>
                        <a:rPr lang="fr-FR" sz="1200" dirty="0">
                          <a:effectLst/>
                        </a:rPr>
                        <a:t>17</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0003"/>
                  </a:ext>
                </a:extLst>
              </a:tr>
              <a:tr h="513112">
                <a:tc>
                  <a:txBody>
                    <a:bodyPr/>
                    <a:lstStyle/>
                    <a:p>
                      <a:pPr algn="just">
                        <a:lnSpc>
                          <a:spcPct val="107000"/>
                        </a:lnSpc>
                        <a:spcAft>
                          <a:spcPts val="0"/>
                        </a:spcAft>
                      </a:pPr>
                      <a:r>
                        <a:rPr lang="fr-FR" sz="1200">
                          <a:effectLst/>
                        </a:rPr>
                        <a:t>REUNION AXE 1</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07000"/>
                        </a:lnSpc>
                        <a:spcAft>
                          <a:spcPts val="0"/>
                        </a:spcAft>
                      </a:pPr>
                      <a:r>
                        <a:rPr lang="fr-FR" sz="1200" strike="noStrike" dirty="0" smtClean="0">
                          <a:solidFill>
                            <a:schemeClr val="tx1"/>
                          </a:solidFill>
                          <a:effectLst/>
                          <a:latin typeface="+mn-lt"/>
                          <a:ea typeface="+mn-ea"/>
                          <a:cs typeface="+mn-cs"/>
                        </a:rPr>
                        <a:t>28</a:t>
                      </a:r>
                      <a:endParaRPr lang="fr-FR" sz="1200" strike="sngStrik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0004"/>
                  </a:ext>
                </a:extLst>
              </a:tr>
              <a:tr h="424536">
                <a:tc>
                  <a:txBody>
                    <a:bodyPr/>
                    <a:lstStyle/>
                    <a:p>
                      <a:pPr algn="just">
                        <a:lnSpc>
                          <a:spcPct val="107000"/>
                        </a:lnSpc>
                        <a:spcAft>
                          <a:spcPts val="0"/>
                        </a:spcAft>
                      </a:pPr>
                      <a:r>
                        <a:rPr lang="fr-FR" sz="1200">
                          <a:effectLst/>
                        </a:rPr>
                        <a:t>REUNION AXE 2</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endParaRPr lang="fr-FR" sz="1200" strike="sngStrike"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07000"/>
                        </a:lnSpc>
                        <a:spcAft>
                          <a:spcPts val="0"/>
                        </a:spcAft>
                      </a:pPr>
                      <a:r>
                        <a:rPr lang="fr-FR" sz="1200" dirty="0">
                          <a:effectLst/>
                        </a:rPr>
                        <a:t> </a:t>
                      </a:r>
                      <a:r>
                        <a:rPr lang="fr-FR" sz="1200" dirty="0" smtClean="0">
                          <a:effectLst/>
                        </a:rPr>
                        <a:t>4 matin</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0005"/>
                  </a:ext>
                </a:extLst>
              </a:tr>
              <a:tr h="424536">
                <a:tc>
                  <a:txBody>
                    <a:bodyPr/>
                    <a:lstStyle/>
                    <a:p>
                      <a:pPr algn="just">
                        <a:lnSpc>
                          <a:spcPct val="107000"/>
                        </a:lnSpc>
                        <a:spcAft>
                          <a:spcPts val="0"/>
                        </a:spcAft>
                      </a:pPr>
                      <a:r>
                        <a:rPr lang="fr-FR" sz="1200">
                          <a:effectLst/>
                        </a:rPr>
                        <a:t>REUNION AXE 3</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endParaRPr lang="fr-FR" sz="1200" strike="sngStrike"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07000"/>
                        </a:lnSpc>
                        <a:spcAft>
                          <a:spcPts val="0"/>
                        </a:spcAft>
                      </a:pPr>
                      <a:r>
                        <a:rPr lang="fr-FR" sz="1200" dirty="0" smtClean="0">
                          <a:effectLst/>
                        </a:rPr>
                        <a:t>4</a:t>
                      </a:r>
                      <a:r>
                        <a:rPr lang="fr-FR" sz="1200" baseline="0" dirty="0" smtClean="0">
                          <a:effectLst/>
                        </a:rPr>
                        <a:t> après-midi</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0006"/>
                  </a:ext>
                </a:extLst>
              </a:tr>
              <a:tr h="411389">
                <a:tc>
                  <a:txBody>
                    <a:bodyPr/>
                    <a:lstStyle/>
                    <a:p>
                      <a:pPr algn="just">
                        <a:lnSpc>
                          <a:spcPct val="107000"/>
                        </a:lnSpc>
                        <a:spcAft>
                          <a:spcPts val="0"/>
                        </a:spcAft>
                      </a:pPr>
                      <a:r>
                        <a:rPr lang="fr-FR" sz="1200">
                          <a:effectLst/>
                        </a:rPr>
                        <a:t>REUNION COLLECTIVE</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07000"/>
                        </a:lnSpc>
                        <a:spcAft>
                          <a:spcPts val="0"/>
                        </a:spcAft>
                      </a:pPr>
                      <a:r>
                        <a:rPr lang="fr-FR" sz="1200" dirty="0" smtClean="0">
                          <a:effectLst/>
                        </a:rPr>
                        <a:t>13 matin</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algn="just">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0007"/>
                  </a:ext>
                </a:extLst>
              </a:tr>
              <a:tr h="424536">
                <a:tc>
                  <a:txBody>
                    <a:bodyPr/>
                    <a:lstStyle/>
                    <a:p>
                      <a:pPr algn="just">
                        <a:lnSpc>
                          <a:spcPct val="107000"/>
                        </a:lnSpc>
                        <a:spcAft>
                          <a:spcPts val="0"/>
                        </a:spcAft>
                      </a:pPr>
                      <a:r>
                        <a:rPr lang="fr-FR" sz="1200">
                          <a:effectLst/>
                        </a:rPr>
                        <a:t>FINALISATION ECRITURE CLS 2</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marL="0" algn="just" defTabSz="914400" rtl="0" eaLnBrk="1" latinLnBrk="0" hangingPunct="1">
                        <a:lnSpc>
                          <a:spcPct val="107000"/>
                        </a:lnSpc>
                        <a:spcAft>
                          <a:spcPts val="0"/>
                        </a:spcAft>
                      </a:pPr>
                      <a:r>
                        <a:rPr lang="fr-FR" sz="1200" kern="1200" dirty="0">
                          <a:solidFill>
                            <a:schemeClr val="dk1"/>
                          </a:solidFill>
                          <a:effectLst/>
                          <a:latin typeface="+mn-lt"/>
                          <a:ea typeface="+mn-ea"/>
                          <a:cs typeface="+mn-cs"/>
                        </a:rPr>
                        <a:t> </a:t>
                      </a:r>
                    </a:p>
                  </a:txBody>
                  <a:tcPr marL="51435" marR="51435" marT="0" marB="0">
                    <a:solidFill>
                      <a:schemeClr val="bg1">
                        <a:lumMod val="95000"/>
                      </a:schemeClr>
                    </a:solidFill>
                  </a:tcPr>
                </a:tc>
                <a:tc>
                  <a:txBody>
                    <a:bodyPr/>
                    <a:lstStyle/>
                    <a:p>
                      <a:pPr algn="just">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07000"/>
                        </a:lnSpc>
                        <a:spcAft>
                          <a:spcPts val="0"/>
                        </a:spcAft>
                      </a:pPr>
                      <a:r>
                        <a:rPr lang="fr-FR" sz="1200" dirty="0">
                          <a:effectLst/>
                        </a:rPr>
                        <a:t> </a:t>
                      </a:r>
                      <a:r>
                        <a:rPr lang="fr-FR" sz="1200" dirty="0" smtClean="0">
                          <a:effectLst/>
                        </a:rPr>
                        <a:t>17</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0008"/>
                  </a:ext>
                </a:extLst>
              </a:tr>
              <a:tr h="752946">
                <a:tc>
                  <a:txBody>
                    <a:bodyPr/>
                    <a:lstStyle/>
                    <a:p>
                      <a:pPr algn="just">
                        <a:lnSpc>
                          <a:spcPct val="107000"/>
                        </a:lnSpc>
                        <a:spcAft>
                          <a:spcPts val="0"/>
                        </a:spcAft>
                      </a:pPr>
                      <a:r>
                        <a:rPr lang="fr-FR" sz="1200" dirty="0">
                          <a:effectLst/>
                        </a:rPr>
                        <a:t>PRESENTATION AU </a:t>
                      </a:r>
                      <a:r>
                        <a:rPr lang="fr-FR" sz="1200" dirty="0" smtClean="0">
                          <a:effectLst/>
                        </a:rPr>
                        <a:t>Conseil Territorial de Santé</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accent5">
                        <a:lumMod val="20000"/>
                        <a:lumOff val="80000"/>
                      </a:schemeClr>
                    </a:solidFill>
                  </a:tcPr>
                </a:tc>
                <a:tc>
                  <a:txBody>
                    <a:bodyPr/>
                    <a:lstStyle/>
                    <a:p>
                      <a:pPr algn="ctr">
                        <a:lnSpc>
                          <a:spcPct val="107000"/>
                        </a:lnSpc>
                        <a:spcAft>
                          <a:spcPts val="0"/>
                        </a:spcAft>
                      </a:pPr>
                      <a:r>
                        <a:rPr lang="fr-FR" sz="1200" dirty="0">
                          <a:effectLst/>
                        </a:rPr>
                        <a:t> </a:t>
                      </a:r>
                      <a:r>
                        <a:rPr lang="fr-FR" sz="1200" dirty="0" smtClean="0">
                          <a:effectLst/>
                        </a:rPr>
                        <a:t>1</a:t>
                      </a:r>
                      <a:r>
                        <a:rPr lang="fr-FR" sz="1200" baseline="30000" dirty="0" smtClean="0">
                          <a:effectLst/>
                        </a:rPr>
                        <a:t>er</a:t>
                      </a:r>
                      <a:r>
                        <a:rPr lang="fr-FR" sz="1200" dirty="0" smtClean="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solidFill>
                      <a:schemeClr val="accent1">
                        <a:lumMod val="20000"/>
                        <a:lumOff val="80000"/>
                      </a:schemeClr>
                    </a:solidFill>
                  </a:tcPr>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xmlns="" val="10009"/>
                  </a:ext>
                </a:extLst>
              </a:tr>
              <a:tr h="562605">
                <a:tc>
                  <a:txBody>
                    <a:bodyPr/>
                    <a:lstStyle/>
                    <a:p>
                      <a:pPr algn="just">
                        <a:lnSpc>
                          <a:spcPct val="107000"/>
                        </a:lnSpc>
                        <a:spcAft>
                          <a:spcPts val="0"/>
                        </a:spcAft>
                      </a:pPr>
                      <a:r>
                        <a:rPr lang="fr-FR" sz="1200">
                          <a:effectLst/>
                        </a:rPr>
                        <a:t>SIGNATURES DES PARTENAIRES</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solidFill>
                      <a:schemeClr val="accent5">
                        <a:lumMod val="20000"/>
                        <a:lumOff val="80000"/>
                      </a:schemeClr>
                    </a:solidFill>
                  </a:tcPr>
                </a:tc>
                <a:tc>
                  <a:txBody>
                    <a:bodyPr/>
                    <a:lstStyle/>
                    <a:p>
                      <a:pPr algn="ctr">
                        <a:lnSpc>
                          <a:spcPct val="107000"/>
                        </a:lnSpc>
                        <a:spcAft>
                          <a:spcPts val="0"/>
                        </a:spcAft>
                      </a:pPr>
                      <a:r>
                        <a:rPr lang="fr-FR" sz="1200" dirty="0">
                          <a:effectLst/>
                        </a:rPr>
                        <a:t> </a:t>
                      </a:r>
                      <a:r>
                        <a:rPr lang="fr-FR" sz="1200" dirty="0" smtClean="0">
                          <a:effectLst/>
                          <a:latin typeface="Calibri" panose="020F0502020204030204" pitchFamily="34" charset="0"/>
                          <a:ea typeface="Calibri" panose="020F0502020204030204" pitchFamily="34" charset="0"/>
                          <a:cs typeface="Times New Roman" panose="02020603050405020304" pitchFamily="18" charset="0"/>
                        </a:rPr>
                        <a:t>Date</a:t>
                      </a:r>
                      <a:r>
                        <a:rPr lang="fr-FR" sz="1200" baseline="0" dirty="0" smtClean="0">
                          <a:effectLst/>
                          <a:latin typeface="Calibri" panose="020F0502020204030204" pitchFamily="34" charset="0"/>
                          <a:ea typeface="Calibri" panose="020F0502020204030204" pitchFamily="34" charset="0"/>
                          <a:cs typeface="Times New Roman" panose="02020603050405020304" pitchFamily="18" charset="0"/>
                        </a:rPr>
                        <a:t> à fixer</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solidFill>
                      <a:schemeClr val="accent1">
                        <a:lumMod val="60000"/>
                        <a:lumOff val="40000"/>
                      </a:schemeClr>
                    </a:solidFill>
                  </a:tcPr>
                </a:tc>
                <a:extLst>
                  <a:ext uri="{0D108BD9-81ED-4DB2-BD59-A6C34878D82A}">
                    <a16:rowId xmlns:a16="http://schemas.microsoft.com/office/drawing/2014/main" xmlns="" val="10010"/>
                  </a:ext>
                </a:extLst>
              </a:tr>
              <a:tr h="424536">
                <a:tc>
                  <a:txBody>
                    <a:bodyPr/>
                    <a:lstStyle/>
                    <a:p>
                      <a:pPr algn="just">
                        <a:lnSpc>
                          <a:spcPct val="107000"/>
                        </a:lnSpc>
                        <a:spcAft>
                          <a:spcPts val="0"/>
                        </a:spcAft>
                      </a:pPr>
                      <a:r>
                        <a:rPr lang="fr-FR" sz="1200">
                          <a:effectLst/>
                        </a:rPr>
                        <a:t>CONSEIL MUNICIPAL</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fr-FR" sz="1200">
                          <a:effectLst/>
                        </a:rPr>
                        <a:t> </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07000"/>
                        </a:lnSpc>
                        <a:spcAft>
                          <a:spcPts val="0"/>
                        </a:spcAft>
                      </a:pPr>
                      <a:r>
                        <a:rPr lang="fr-FR" sz="1200" dirty="0">
                          <a:effectLst/>
                        </a:rPr>
                        <a:t> </a:t>
                      </a:r>
                      <a:r>
                        <a:rPr lang="fr-FR" sz="1200" dirty="0" smtClean="0">
                          <a:effectLst/>
                        </a:rPr>
                        <a:t>18</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solidFill>
                      <a:schemeClr val="accent1">
                        <a:lumMod val="20000"/>
                        <a:lumOff val="80000"/>
                      </a:schemeClr>
                    </a:solidFill>
                  </a:tcPr>
                </a:tc>
                <a:extLst>
                  <a:ext uri="{0D108BD9-81ED-4DB2-BD59-A6C34878D82A}">
                    <a16:rowId xmlns:a16="http://schemas.microsoft.com/office/drawing/2014/main" xmlns="" val="10011"/>
                  </a:ext>
                </a:extLst>
              </a:tr>
            </a:tbl>
          </a:graphicData>
        </a:graphic>
      </p:graphicFrame>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56" y="5278883"/>
            <a:ext cx="680085" cy="330383"/>
          </a:xfrm>
          <a:prstGeom prst="rect">
            <a:avLst/>
          </a:prstGeom>
        </p:spPr>
      </p:pic>
    </p:spTree>
    <p:extLst>
      <p:ext uri="{BB962C8B-B14F-4D97-AF65-F5344CB8AC3E}">
        <p14:creationId xmlns:p14="http://schemas.microsoft.com/office/powerpoint/2010/main" val="25693878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1540138" y="373972"/>
            <a:ext cx="5915025" cy="3628130"/>
          </a:xfrm>
        </p:spPr>
        <p:txBody>
          <a:bodyPr>
            <a:normAutofit/>
          </a:bodyPr>
          <a:lstStyle/>
          <a:p>
            <a:pPr marL="0" indent="0" algn="ctr">
              <a:buNone/>
            </a:pPr>
            <a:endParaRPr lang="fr-FR" sz="2500" b="1" dirty="0"/>
          </a:p>
          <a:p>
            <a:pPr marL="0" indent="0" algn="ctr">
              <a:buNone/>
            </a:pPr>
            <a:endParaRPr lang="fr-FR" sz="2500" b="1" dirty="0"/>
          </a:p>
          <a:p>
            <a:pPr marL="0" indent="0" algn="ctr">
              <a:buNone/>
            </a:pPr>
            <a:r>
              <a:rPr lang="fr-FR" sz="5100" b="1" i="1" dirty="0"/>
              <a:t>REMERCIEMENTS</a:t>
            </a:r>
          </a:p>
        </p:txBody>
      </p:sp>
      <p:sp>
        <p:nvSpPr>
          <p:cNvPr id="3" name="Espace réservé du numéro de diapositive 2"/>
          <p:cNvSpPr>
            <a:spLocks noGrp="1"/>
          </p:cNvSpPr>
          <p:nvPr>
            <p:ph type="sldNum" sz="quarter" idx="12"/>
          </p:nvPr>
        </p:nvSpPr>
        <p:spPr/>
        <p:txBody>
          <a:bodyPr/>
          <a:lstStyle/>
          <a:p>
            <a:fld id="{69418514-E2CE-4CB3-930E-AABFC540731D}" type="slidenum">
              <a:rPr lang="fr-FR" smtClean="0">
                <a:solidFill>
                  <a:prstClr val="black">
                    <a:tint val="75000"/>
                  </a:prstClr>
                </a:solidFill>
              </a:rPr>
              <a:pPr/>
              <a:t>11</a:t>
            </a:fld>
            <a:endParaRPr lang="fr-FR">
              <a:solidFill>
                <a:prstClr val="black">
                  <a:tint val="75000"/>
                </a:prstClr>
              </a:solidFill>
            </a:endParaRPr>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4786145"/>
            <a:ext cx="6858000" cy="938902"/>
          </a:xfrm>
          <a:prstGeom prst="rect">
            <a:avLst/>
          </a:prstGeom>
        </p:spPr>
      </p:pic>
    </p:spTree>
    <p:extLst>
      <p:ext uri="{BB962C8B-B14F-4D97-AF65-F5344CB8AC3E}">
        <p14:creationId xmlns:p14="http://schemas.microsoft.com/office/powerpoint/2010/main" val="4599779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35223" y="1804874"/>
            <a:ext cx="8174998" cy="1657359"/>
          </a:xfrm>
        </p:spPr>
        <p:txBody>
          <a:bodyPr>
            <a:normAutofit/>
          </a:bodyPr>
          <a:lstStyle/>
          <a:p>
            <a:r>
              <a:rPr lang="fr-FR" sz="3200" dirty="0">
                <a:latin typeface="Book Antiqua" pitchFamily="18" charset="0"/>
              </a:rPr>
              <a:t>Contrat Local de Santé </a:t>
            </a:r>
            <a:r>
              <a:rPr lang="fr-FR" sz="3200" dirty="0" smtClean="0">
                <a:latin typeface="Book Antiqua" pitchFamily="18" charset="0"/>
              </a:rPr>
              <a:t>2019-2022</a:t>
            </a:r>
            <a:r>
              <a:rPr lang="fr-FR" sz="3200" dirty="0">
                <a:latin typeface="Book Antiqua" pitchFamily="18" charset="0"/>
              </a:rPr>
              <a:t/>
            </a:r>
            <a:br>
              <a:rPr lang="fr-FR" sz="3200" dirty="0">
                <a:latin typeface="Book Antiqua" pitchFamily="18" charset="0"/>
              </a:rPr>
            </a:br>
            <a:r>
              <a:rPr lang="fr-FR" sz="1200" dirty="0" smtClean="0">
                <a:latin typeface="Book Antiqua" pitchFamily="18" charset="0"/>
              </a:rPr>
              <a:t> </a:t>
            </a:r>
            <a:r>
              <a:rPr lang="fr-FR" sz="3200" dirty="0">
                <a:latin typeface="Book Antiqua" pitchFamily="18" charset="0"/>
              </a:rPr>
              <a:t/>
            </a:r>
            <a:br>
              <a:rPr lang="fr-FR" sz="3200" dirty="0">
                <a:latin typeface="Book Antiqua" pitchFamily="18" charset="0"/>
              </a:rPr>
            </a:br>
            <a:r>
              <a:rPr lang="fr-FR" sz="2400" dirty="0" smtClean="0">
                <a:latin typeface="Book Antiqua" pitchFamily="18" charset="0"/>
              </a:rPr>
              <a:t>Ville </a:t>
            </a:r>
            <a:r>
              <a:rPr lang="fr-FR" sz="2400" dirty="0">
                <a:latin typeface="Book Antiqua" pitchFamily="18" charset="0"/>
              </a:rPr>
              <a:t>de </a:t>
            </a:r>
            <a:r>
              <a:rPr lang="fr-FR" sz="2400" dirty="0" smtClean="0">
                <a:latin typeface="Book Antiqua" pitchFamily="18" charset="0"/>
              </a:rPr>
              <a:t>Sartrouville</a:t>
            </a:r>
            <a:br>
              <a:rPr lang="fr-FR" sz="2400" dirty="0" smtClean="0">
                <a:latin typeface="Book Antiqua" pitchFamily="18" charset="0"/>
              </a:rPr>
            </a:br>
            <a:r>
              <a:rPr lang="fr-FR" sz="1800" dirty="0">
                <a:latin typeface="Book Antiqua" pitchFamily="18" charset="0"/>
              </a:rPr>
              <a:t/>
            </a:r>
            <a:br>
              <a:rPr lang="fr-FR" sz="1800" dirty="0">
                <a:latin typeface="Book Antiqua" pitchFamily="18" charset="0"/>
              </a:rPr>
            </a:br>
            <a:r>
              <a:rPr lang="fr-FR" sz="1600" dirty="0">
                <a:latin typeface="Book Antiqua" pitchFamily="18" charset="0"/>
              </a:rPr>
              <a:t>Conseil Territorial de Santé des Yvelines</a:t>
            </a:r>
          </a:p>
        </p:txBody>
      </p:sp>
      <p:sp>
        <p:nvSpPr>
          <p:cNvPr id="3" name="Sous-titre 2"/>
          <p:cNvSpPr>
            <a:spLocks noGrp="1"/>
          </p:cNvSpPr>
          <p:nvPr>
            <p:ph type="subTitle" idx="1"/>
          </p:nvPr>
        </p:nvSpPr>
        <p:spPr>
          <a:xfrm>
            <a:off x="1545698" y="3530843"/>
            <a:ext cx="6400800" cy="953036"/>
          </a:xfrm>
        </p:spPr>
        <p:txBody>
          <a:bodyPr>
            <a:normAutofit/>
          </a:bodyPr>
          <a:lstStyle/>
          <a:p>
            <a:endParaRPr lang="fr-FR" dirty="0"/>
          </a:p>
          <a:p>
            <a:pPr>
              <a:lnSpc>
                <a:spcPct val="110000"/>
              </a:lnSpc>
            </a:pPr>
            <a:r>
              <a:rPr lang="fr-FR" sz="1200" dirty="0" smtClean="0"/>
              <a:t>1</a:t>
            </a:r>
            <a:r>
              <a:rPr lang="fr-FR" sz="1200" baseline="30000" dirty="0" smtClean="0"/>
              <a:t>er</a:t>
            </a:r>
            <a:r>
              <a:rPr lang="fr-FR" sz="1200" dirty="0" smtClean="0"/>
              <a:t> Octobre </a:t>
            </a:r>
            <a:r>
              <a:rPr lang="fr-FR" sz="1200" dirty="0"/>
              <a:t>2019</a:t>
            </a:r>
          </a:p>
        </p:txBody>
      </p:sp>
      <p:grpSp>
        <p:nvGrpSpPr>
          <p:cNvPr id="4" name="Groupe 7"/>
          <p:cNvGrpSpPr/>
          <p:nvPr/>
        </p:nvGrpSpPr>
        <p:grpSpPr>
          <a:xfrm>
            <a:off x="0" y="5341926"/>
            <a:ext cx="9144000" cy="375326"/>
            <a:chOff x="0" y="6407859"/>
            <a:chExt cx="9144000" cy="450141"/>
          </a:xfrm>
        </p:grpSpPr>
        <p:sp>
          <p:nvSpPr>
            <p:cNvPr id="11" name="Rectangle 10"/>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white"/>
                </a:solidFill>
              </a:endParaRPr>
            </a:p>
          </p:txBody>
        </p:sp>
        <p:pic>
          <p:nvPicPr>
            <p:cNvPr id="12" name="Image 11"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pic>
        <p:nvPicPr>
          <p:cNvPr id="21" name="Imag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8973" y="4552499"/>
            <a:ext cx="1387521" cy="630057"/>
          </a:xfrm>
          <a:prstGeom prst="rect">
            <a:avLst/>
          </a:prstGeom>
        </p:spPr>
      </p:pic>
      <p:grpSp>
        <p:nvGrpSpPr>
          <p:cNvPr id="6" name="Groupe 5"/>
          <p:cNvGrpSpPr/>
          <p:nvPr/>
        </p:nvGrpSpPr>
        <p:grpSpPr>
          <a:xfrm>
            <a:off x="6951303" y="414132"/>
            <a:ext cx="1959414" cy="927377"/>
            <a:chOff x="6926140" y="5331275"/>
            <a:chExt cx="1959414" cy="1112234"/>
          </a:xfrm>
        </p:grpSpPr>
        <p:sp>
          <p:nvSpPr>
            <p:cNvPr id="19" name="Rectangle 18"/>
            <p:cNvSpPr/>
            <p:nvPr/>
          </p:nvSpPr>
          <p:spPr>
            <a:xfrm>
              <a:off x="7028166" y="6129751"/>
              <a:ext cx="1857388" cy="313758"/>
            </a:xfrm>
            <a:prstGeom prst="rect">
              <a:avLst/>
            </a:prstGeom>
          </p:spPr>
          <p:txBody>
            <a:bodyPr wrap="square">
              <a:spAutoFit/>
            </a:bodyPr>
            <a:lstStyle/>
            <a:p>
              <a:pPr fontAlgn="auto">
                <a:spcBef>
                  <a:spcPts val="0"/>
                </a:spcBef>
                <a:spcAft>
                  <a:spcPts val="0"/>
                </a:spcAft>
              </a:pPr>
              <a:r>
                <a:rPr lang="fr-FR" sz="1100" dirty="0">
                  <a:solidFill>
                    <a:prstClr val="black"/>
                  </a:solidFill>
                  <a:latin typeface="Calibri"/>
                  <a:cs typeface="+mn-cs"/>
                </a:rPr>
                <a:t>PREFET DES YVELINES </a:t>
              </a:r>
            </a:p>
          </p:txBody>
        </p:sp>
        <p:pic>
          <p:nvPicPr>
            <p:cNvPr id="22" name="Imag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26140" y="5331275"/>
              <a:ext cx="1607348" cy="854267"/>
            </a:xfrm>
            <a:prstGeom prst="rect">
              <a:avLst/>
            </a:prstGeom>
          </p:spPr>
        </p:pic>
      </p:grpSp>
      <p:pic>
        <p:nvPicPr>
          <p:cNvPr id="23" name="Picture 2"/>
          <p:cNvPicPr>
            <a:picLocks noChangeAspect="1" noChangeArrowheads="1"/>
          </p:cNvPicPr>
          <p:nvPr/>
        </p:nvPicPr>
        <p:blipFill>
          <a:blip r:embed="rId6" cstate="print"/>
          <a:srcRect/>
          <a:stretch>
            <a:fillRect/>
          </a:stretch>
        </p:blipFill>
        <p:spPr bwMode="auto">
          <a:xfrm>
            <a:off x="7308304" y="4451578"/>
            <a:ext cx="1697504" cy="692369"/>
          </a:xfrm>
          <a:prstGeom prst="rect">
            <a:avLst/>
          </a:prstGeom>
          <a:noFill/>
          <a:ln w="9525">
            <a:noFill/>
            <a:miter lim="800000"/>
            <a:headEnd/>
            <a:tailEnd/>
          </a:ln>
          <a:effectLst/>
        </p:spPr>
      </p:pic>
      <p:pic>
        <p:nvPicPr>
          <p:cNvPr id="24" name="Image 23"/>
          <p:cNvPicPr>
            <a:picLocks noChangeAspect="1"/>
          </p:cNvPicPr>
          <p:nvPr/>
        </p:nvPicPr>
        <p:blipFill>
          <a:blip r:embed="rId7"/>
          <a:stretch>
            <a:fillRect/>
          </a:stretch>
        </p:blipFill>
        <p:spPr>
          <a:xfrm>
            <a:off x="500277" y="414126"/>
            <a:ext cx="1989668" cy="592491"/>
          </a:xfrm>
          <a:prstGeom prst="rect">
            <a:avLst/>
          </a:prstGeom>
        </p:spPr>
      </p:pic>
      <p:pic>
        <p:nvPicPr>
          <p:cNvPr id="5" name="Image 4"/>
          <p:cNvPicPr>
            <a:picLocks noChangeAspect="1"/>
          </p:cNvPicPr>
          <p:nvPr/>
        </p:nvPicPr>
        <p:blipFill>
          <a:blip r:embed="rId8"/>
          <a:stretch>
            <a:fillRect/>
          </a:stretch>
        </p:blipFill>
        <p:spPr>
          <a:xfrm>
            <a:off x="452046" y="4609237"/>
            <a:ext cx="1780186" cy="447327"/>
          </a:xfrm>
          <a:prstGeom prst="rect">
            <a:avLst/>
          </a:prstGeom>
        </p:spPr>
      </p:pic>
    </p:spTree>
    <p:extLst>
      <p:ext uri="{BB962C8B-B14F-4D97-AF65-F5344CB8AC3E}">
        <p14:creationId xmlns:p14="http://schemas.microsoft.com/office/powerpoint/2010/main" val="29673813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p:cNvPicPr>
            <a:picLocks noChangeAspect="1"/>
          </p:cNvPicPr>
          <p:nvPr/>
        </p:nvPicPr>
        <p:blipFill rotWithShape="1">
          <a:blip r:embed="rId3"/>
          <a:srcRect l="23133"/>
          <a:stretch/>
        </p:blipFill>
        <p:spPr>
          <a:xfrm>
            <a:off x="5303422" y="757688"/>
            <a:ext cx="3006841" cy="2014930"/>
          </a:xfrm>
          <a:prstGeom prst="rect">
            <a:avLst/>
          </a:prstGeom>
          <a:ln w="3175">
            <a:solidFill>
              <a:schemeClr val="tx1"/>
            </a:solidFill>
          </a:ln>
        </p:spPr>
      </p:pic>
      <p:pic>
        <p:nvPicPr>
          <p:cNvPr id="4" name="Image 3"/>
          <p:cNvPicPr>
            <a:picLocks noChangeAspect="1"/>
          </p:cNvPicPr>
          <p:nvPr/>
        </p:nvPicPr>
        <p:blipFill>
          <a:blip r:embed="rId4"/>
          <a:stretch>
            <a:fillRect/>
          </a:stretch>
        </p:blipFill>
        <p:spPr>
          <a:xfrm>
            <a:off x="147413" y="1186832"/>
            <a:ext cx="5296639" cy="3463156"/>
          </a:xfrm>
          <a:prstGeom prst="rect">
            <a:avLst/>
          </a:prstGeom>
        </p:spPr>
      </p:pic>
      <p:sp>
        <p:nvSpPr>
          <p:cNvPr id="5" name="Espace réservé du numéro de diapositive 4"/>
          <p:cNvSpPr>
            <a:spLocks noGrp="1"/>
          </p:cNvSpPr>
          <p:nvPr>
            <p:ph type="sldNum" sz="quarter" idx="12"/>
          </p:nvPr>
        </p:nvSpPr>
        <p:spPr/>
        <p:txBody>
          <a:bodyPr/>
          <a:lstStyle/>
          <a:p>
            <a:pPr defTabSz="685800">
              <a:defRPr/>
            </a:pPr>
            <a:fld id="{8618B0B3-C9FE-4538-9B70-D53C0E2CBF63}" type="slidenum">
              <a:rPr lang="fr-FR">
                <a:solidFill>
                  <a:prstClr val="black">
                    <a:tint val="75000"/>
                  </a:prstClr>
                </a:solidFill>
              </a:rPr>
              <a:pPr defTabSz="685800">
                <a:defRPr/>
              </a:pPr>
              <a:t>13</a:t>
            </a:fld>
            <a:endParaRPr lang="fr-FR">
              <a:solidFill>
                <a:prstClr val="black">
                  <a:tint val="75000"/>
                </a:prstClr>
              </a:solidFill>
            </a:endParaRPr>
          </a:p>
        </p:txBody>
      </p:sp>
      <p:sp>
        <p:nvSpPr>
          <p:cNvPr id="3" name="Rectangle 2"/>
          <p:cNvSpPr/>
          <p:nvPr/>
        </p:nvSpPr>
        <p:spPr>
          <a:xfrm>
            <a:off x="4878072" y="2956771"/>
            <a:ext cx="4158429" cy="1384995"/>
          </a:xfrm>
          <a:prstGeom prst="rect">
            <a:avLst/>
          </a:prstGeom>
        </p:spPr>
        <p:txBody>
          <a:bodyPr wrap="square">
            <a:spAutoFit/>
          </a:bodyPr>
          <a:lstStyle/>
          <a:p>
            <a:pPr marL="557213" lvl="1" indent="-214313" algn="just" defTabSz="685800" fontAlgn="auto">
              <a:spcBef>
                <a:spcPts val="0"/>
              </a:spcBef>
              <a:spcAft>
                <a:spcPts val="0"/>
              </a:spcAft>
              <a:buFont typeface="Wingdings" panose="05000000000000000000" pitchFamily="2" charset="2"/>
              <a:buChar char="Ø"/>
            </a:pPr>
            <a:r>
              <a:rPr lang="fr-FR" sz="1200" b="1" dirty="0" smtClean="0">
                <a:solidFill>
                  <a:prstClr val="black"/>
                </a:solidFill>
                <a:latin typeface="Times New Roman" panose="02020603050405020304" pitchFamily="18" charset="0"/>
                <a:cs typeface="Times New Roman" panose="02020603050405020304" pitchFamily="18" charset="0"/>
              </a:rPr>
              <a:t>13</a:t>
            </a:r>
            <a:r>
              <a:rPr lang="fr-FR" sz="1200" dirty="0" smtClean="0">
                <a:solidFill>
                  <a:prstClr val="black"/>
                </a:solidFill>
                <a:latin typeface="Times New Roman" panose="02020603050405020304" pitchFamily="18" charset="0"/>
                <a:cs typeface="Times New Roman" panose="02020603050405020304" pitchFamily="18" charset="0"/>
              </a:rPr>
              <a:t> </a:t>
            </a:r>
            <a:r>
              <a:rPr lang="fr-FR" sz="1200" dirty="0">
                <a:solidFill>
                  <a:prstClr val="black"/>
                </a:solidFill>
                <a:latin typeface="Times New Roman" panose="02020603050405020304" pitchFamily="18" charset="0"/>
                <a:cs typeface="Times New Roman" panose="02020603050405020304" pitchFamily="18" charset="0"/>
              </a:rPr>
              <a:t>grands </a:t>
            </a:r>
            <a:r>
              <a:rPr lang="fr-FR" sz="1200" dirty="0" smtClean="0">
                <a:solidFill>
                  <a:prstClr val="black"/>
                </a:solidFill>
                <a:latin typeface="Times New Roman" panose="02020603050405020304" pitchFamily="18" charset="0"/>
                <a:cs typeface="Times New Roman" panose="02020603050405020304" pitchFamily="18" charset="0"/>
              </a:rPr>
              <a:t>quartiers</a:t>
            </a:r>
          </a:p>
          <a:p>
            <a:pPr marL="557213" lvl="1" indent="-214313" algn="just" defTabSz="685800" fontAlgn="auto">
              <a:spcBef>
                <a:spcPts val="0"/>
              </a:spcBef>
              <a:spcAft>
                <a:spcPts val="0"/>
              </a:spcAft>
              <a:buFont typeface="Wingdings" panose="05000000000000000000" pitchFamily="2" charset="2"/>
              <a:buChar char="Ø"/>
            </a:pPr>
            <a:endParaRPr lang="fr-FR" sz="1200" dirty="0">
              <a:solidFill>
                <a:prstClr val="black"/>
              </a:solidFill>
              <a:latin typeface="Times New Roman" panose="02020603050405020304" pitchFamily="18" charset="0"/>
              <a:cs typeface="Times New Roman" panose="02020603050405020304" pitchFamily="18" charset="0"/>
            </a:endParaRPr>
          </a:p>
          <a:p>
            <a:pPr marL="557213" lvl="1" indent="-214313" algn="just" defTabSz="685800" fontAlgn="auto">
              <a:spcBef>
                <a:spcPts val="0"/>
              </a:spcBef>
              <a:spcAft>
                <a:spcPts val="0"/>
              </a:spcAft>
              <a:buFont typeface="Wingdings" panose="05000000000000000000" pitchFamily="2" charset="2"/>
              <a:buChar char="Ø"/>
            </a:pPr>
            <a:r>
              <a:rPr lang="fr-FR" sz="1200" b="1" dirty="0">
                <a:solidFill>
                  <a:prstClr val="black"/>
                </a:solidFill>
                <a:latin typeface="Times New Roman" panose="02020603050405020304" pitchFamily="18" charset="0"/>
                <a:cs typeface="Times New Roman" panose="02020603050405020304" pitchFamily="18" charset="0"/>
              </a:rPr>
              <a:t>52 </a:t>
            </a:r>
            <a:r>
              <a:rPr lang="fr-FR" sz="1200" b="1" dirty="0" smtClean="0">
                <a:solidFill>
                  <a:prstClr val="black"/>
                </a:solidFill>
                <a:latin typeface="Times New Roman" panose="02020603050405020304" pitchFamily="18" charset="0"/>
                <a:cs typeface="Times New Roman" panose="02020603050405020304" pitchFamily="18" charset="0"/>
              </a:rPr>
              <a:t>648 </a:t>
            </a:r>
            <a:r>
              <a:rPr lang="fr-FR" sz="1200" b="1" dirty="0">
                <a:solidFill>
                  <a:prstClr val="black"/>
                </a:solidFill>
                <a:latin typeface="Times New Roman" panose="02020603050405020304" pitchFamily="18" charset="0"/>
                <a:cs typeface="Times New Roman" panose="02020603050405020304" pitchFamily="18" charset="0"/>
              </a:rPr>
              <a:t>habitants </a:t>
            </a:r>
            <a:r>
              <a:rPr lang="fr-FR" sz="1200" dirty="0">
                <a:solidFill>
                  <a:prstClr val="black"/>
                </a:solidFill>
                <a:latin typeface="Times New Roman" panose="02020603050405020304" pitchFamily="18" charset="0"/>
                <a:cs typeface="Times New Roman" panose="02020603050405020304" pitchFamily="18" charset="0"/>
              </a:rPr>
              <a:t>selon </a:t>
            </a:r>
            <a:r>
              <a:rPr lang="fr-FR" sz="1200" dirty="0" smtClean="0">
                <a:solidFill>
                  <a:prstClr val="black"/>
                </a:solidFill>
                <a:latin typeface="Times New Roman" panose="02020603050405020304" pitchFamily="18" charset="0"/>
                <a:cs typeface="Times New Roman" panose="02020603050405020304" pitchFamily="18" charset="0"/>
              </a:rPr>
              <a:t>l’Insee - 2016</a:t>
            </a:r>
            <a:endParaRPr lang="fr-FR" sz="1200" dirty="0">
              <a:solidFill>
                <a:prstClr val="black"/>
              </a:solidFill>
              <a:latin typeface="Times New Roman" panose="02020603050405020304" pitchFamily="18" charset="0"/>
              <a:cs typeface="Times New Roman" panose="02020603050405020304" pitchFamily="18" charset="0"/>
            </a:endParaRPr>
          </a:p>
          <a:p>
            <a:pPr marL="557213" lvl="1" indent="-214313" algn="just" defTabSz="685800" fontAlgn="auto">
              <a:spcBef>
                <a:spcPts val="0"/>
              </a:spcBef>
              <a:spcAft>
                <a:spcPts val="0"/>
              </a:spcAft>
              <a:buFont typeface="Wingdings" panose="05000000000000000000" pitchFamily="2" charset="2"/>
              <a:buChar char="Ø"/>
            </a:pPr>
            <a:endParaRPr lang="fr-FR" sz="1200" dirty="0">
              <a:solidFill>
                <a:prstClr val="black"/>
              </a:solidFill>
              <a:latin typeface="Times New Roman" panose="02020603050405020304" pitchFamily="18" charset="0"/>
              <a:cs typeface="Times New Roman" panose="02020603050405020304" pitchFamily="18" charset="0"/>
            </a:endParaRPr>
          </a:p>
          <a:p>
            <a:pPr marL="557213" lvl="1" indent="-214313" algn="just" defTabSz="685800" fontAlgn="auto">
              <a:spcBef>
                <a:spcPts val="0"/>
              </a:spcBef>
              <a:spcAft>
                <a:spcPts val="0"/>
              </a:spcAft>
              <a:buFont typeface="Wingdings" panose="05000000000000000000" pitchFamily="2" charset="2"/>
              <a:buChar char="Ø"/>
            </a:pPr>
            <a:r>
              <a:rPr lang="fr-FR" sz="1200" dirty="0">
                <a:solidFill>
                  <a:prstClr val="black"/>
                </a:solidFill>
                <a:latin typeface="Times New Roman" panose="02020603050405020304" pitchFamily="18" charset="0"/>
                <a:cs typeface="Times New Roman" panose="02020603050405020304" pitchFamily="18" charset="0"/>
              </a:rPr>
              <a:t> </a:t>
            </a:r>
            <a:r>
              <a:rPr lang="fr-FR" sz="1200" b="1" dirty="0">
                <a:solidFill>
                  <a:prstClr val="black"/>
                </a:solidFill>
                <a:latin typeface="Times New Roman" panose="02020603050405020304" pitchFamily="18" charset="0"/>
                <a:cs typeface="Times New Roman" panose="02020603050405020304" pitchFamily="18" charset="0"/>
              </a:rPr>
              <a:t>1 quartier </a:t>
            </a:r>
            <a:r>
              <a:rPr lang="fr-FR" sz="1200" b="1" i="1" dirty="0" smtClean="0">
                <a:solidFill>
                  <a:prstClr val="black"/>
                </a:solidFill>
                <a:latin typeface="Times New Roman" panose="02020603050405020304" pitchFamily="18" charset="0"/>
                <a:cs typeface="Times New Roman" panose="02020603050405020304" pitchFamily="18" charset="0"/>
              </a:rPr>
              <a:t>en </a:t>
            </a:r>
            <a:r>
              <a:rPr lang="fr-FR" sz="1200" b="1" i="1" dirty="0">
                <a:solidFill>
                  <a:prstClr val="black"/>
                </a:solidFill>
                <a:latin typeface="Times New Roman" panose="02020603050405020304" pitchFamily="18" charset="0"/>
                <a:cs typeface="Times New Roman" panose="02020603050405020304" pitchFamily="18" charset="0"/>
              </a:rPr>
              <a:t>veille active</a:t>
            </a:r>
            <a:r>
              <a:rPr lang="fr-FR" sz="1200" b="1" dirty="0">
                <a:solidFill>
                  <a:prstClr val="black"/>
                </a:solidFill>
                <a:latin typeface="Times New Roman" panose="02020603050405020304" pitchFamily="18" charset="0"/>
                <a:cs typeface="Times New Roman" panose="02020603050405020304" pitchFamily="18" charset="0"/>
              </a:rPr>
              <a:t> </a:t>
            </a:r>
            <a:r>
              <a:rPr lang="fr-FR" sz="1200" dirty="0">
                <a:solidFill>
                  <a:prstClr val="black"/>
                </a:solidFill>
                <a:latin typeface="Times New Roman" panose="02020603050405020304" pitchFamily="18" charset="0"/>
                <a:cs typeface="Times New Roman" panose="02020603050405020304" pitchFamily="18" charset="0"/>
              </a:rPr>
              <a:t>: </a:t>
            </a:r>
            <a:r>
              <a:rPr lang="fr-FR" sz="1200" i="1" dirty="0">
                <a:solidFill>
                  <a:prstClr val="black"/>
                </a:solidFill>
                <a:latin typeface="Times New Roman" panose="02020603050405020304" pitchFamily="18" charset="0"/>
                <a:cs typeface="Times New Roman" panose="02020603050405020304" pitchFamily="18" charset="0"/>
              </a:rPr>
              <a:t>Les Quatre Chemins  </a:t>
            </a:r>
            <a:r>
              <a:rPr lang="fr-FR" sz="1200" dirty="0">
                <a:solidFill>
                  <a:prstClr val="black"/>
                </a:solidFill>
                <a:latin typeface="Times New Roman" panose="02020603050405020304" pitchFamily="18" charset="0"/>
                <a:cs typeface="Times New Roman" panose="02020603050405020304" pitchFamily="18" charset="0"/>
              </a:rPr>
              <a:t>concernant 3 215 </a:t>
            </a:r>
            <a:r>
              <a:rPr lang="fr-FR" sz="1200" dirty="0" err="1" smtClean="0">
                <a:solidFill>
                  <a:prstClr val="black"/>
                </a:solidFill>
                <a:latin typeface="Times New Roman" panose="02020603050405020304" pitchFamily="18" charset="0"/>
                <a:cs typeface="Times New Roman" panose="02020603050405020304" pitchFamily="18" charset="0"/>
              </a:rPr>
              <a:t>hbts</a:t>
            </a:r>
            <a:endParaRPr lang="fr-FR" sz="1200" b="1" dirty="0">
              <a:solidFill>
                <a:prstClr val="black"/>
              </a:solidFill>
              <a:latin typeface="Times New Roman" panose="02020603050405020304" pitchFamily="18" charset="0"/>
              <a:cs typeface="Times New Roman" panose="02020603050405020304" pitchFamily="18" charset="0"/>
            </a:endParaRPr>
          </a:p>
          <a:p>
            <a:pPr marL="342900" lvl="1" algn="just" defTabSz="685800" fontAlgn="auto">
              <a:spcBef>
                <a:spcPts val="0"/>
              </a:spcBef>
              <a:spcAft>
                <a:spcPts val="0"/>
              </a:spcAft>
              <a:defRPr/>
            </a:pPr>
            <a:endParaRPr lang="fr-FR" sz="1200" b="1" dirty="0">
              <a:solidFill>
                <a:prstClr val="black"/>
              </a:solidFill>
              <a:latin typeface="Times New Roman" panose="02020603050405020304" pitchFamily="18" charset="0"/>
              <a:cs typeface="Times New Roman" panose="02020603050405020304" pitchFamily="18" charset="0"/>
            </a:endParaRPr>
          </a:p>
        </p:txBody>
      </p:sp>
      <p:sp>
        <p:nvSpPr>
          <p:cNvPr id="7" name="Rectangle 6"/>
          <p:cNvSpPr/>
          <p:nvPr/>
        </p:nvSpPr>
        <p:spPr>
          <a:xfrm>
            <a:off x="563005" y="843589"/>
            <a:ext cx="8017990" cy="313932"/>
          </a:xfrm>
          <a:prstGeom prst="rect">
            <a:avLst/>
          </a:prstGeom>
        </p:spPr>
        <p:txBody>
          <a:bodyPr wrap="square">
            <a:spAutoFit/>
          </a:bodyPr>
          <a:lstStyle/>
          <a:p>
            <a:pPr defTabSz="685800" fontAlgn="auto">
              <a:lnSpc>
                <a:spcPct val="90000"/>
              </a:lnSpc>
              <a:spcAft>
                <a:spcPts val="0"/>
              </a:spcAft>
              <a:defRPr/>
            </a:pPr>
            <a:r>
              <a:rPr lang="fr-FR" sz="1600" b="1" u="sng" dirty="0">
                <a:solidFill>
                  <a:srgbClr val="0070C0"/>
                </a:solidFill>
                <a:latin typeface="Times New Roman" panose="02020603050405020304" pitchFamily="18" charset="0"/>
                <a:cs typeface="Times New Roman" panose="02020603050405020304" pitchFamily="18" charset="0"/>
              </a:rPr>
              <a:t>Sartrouville en quelques chiffres</a:t>
            </a:r>
            <a:endParaRPr lang="fr-FR" sz="1600" b="1" dirty="0">
              <a:solidFill>
                <a:srgbClr val="0070C0"/>
              </a:solidFill>
              <a:latin typeface="Times New Roman" panose="02020603050405020304" pitchFamily="18" charset="0"/>
              <a:cs typeface="Times New Roman" panose="02020603050405020304" pitchFamily="18" charset="0"/>
            </a:endParaRPr>
          </a:p>
        </p:txBody>
      </p:sp>
      <p:grpSp>
        <p:nvGrpSpPr>
          <p:cNvPr id="8" name="Groupe 7"/>
          <p:cNvGrpSpPr/>
          <p:nvPr/>
        </p:nvGrpSpPr>
        <p:grpSpPr>
          <a:xfrm>
            <a:off x="0" y="5344856"/>
            <a:ext cx="9144000" cy="375326"/>
            <a:chOff x="0" y="6407859"/>
            <a:chExt cx="9144000" cy="450141"/>
          </a:xfrm>
        </p:grpSpPr>
        <p:sp>
          <p:nvSpPr>
            <p:cNvPr id="9" name="Rectangle 8"/>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fr-FR" sz="1800">
                <a:solidFill>
                  <a:prstClr val="white"/>
                </a:solidFill>
              </a:endParaRPr>
            </a:p>
          </p:txBody>
        </p:sp>
        <p:pic>
          <p:nvPicPr>
            <p:cNvPr id="10" name="Image 9" descr="Logo_sartouville_blanc_png.png"/>
            <p:cNvPicPr>
              <a:picLocks noChangeAspect="1"/>
            </p:cNvPicPr>
            <p:nvPr/>
          </p:nvPicPr>
          <p:blipFill>
            <a:blip r:embed="rId5" cstate="print"/>
            <a:stretch>
              <a:fillRect/>
            </a:stretch>
          </p:blipFill>
          <p:spPr>
            <a:xfrm>
              <a:off x="7931010" y="6426000"/>
              <a:ext cx="1212990" cy="432000"/>
            </a:xfrm>
            <a:prstGeom prst="rect">
              <a:avLst/>
            </a:prstGeom>
          </p:spPr>
        </p:pic>
      </p:grpSp>
      <p:sp>
        <p:nvSpPr>
          <p:cNvPr id="11" name="Titre 1"/>
          <p:cNvSpPr txBox="1">
            <a:spLocks/>
          </p:cNvSpPr>
          <p:nvPr/>
        </p:nvSpPr>
        <p:spPr>
          <a:xfrm>
            <a:off x="563005" y="216832"/>
            <a:ext cx="8229600" cy="420280"/>
          </a:xfrm>
          <a:prstGeom prst="rect">
            <a:avLst/>
          </a:prstGeom>
          <a:solidFill>
            <a:schemeClr val="accent1">
              <a:lumMod val="20000"/>
              <a:lumOff val="80000"/>
            </a:schemeClr>
          </a:solidFill>
          <a:ln w="3175">
            <a:solidFill>
              <a:schemeClr val="tx1"/>
            </a:solidFill>
          </a:ln>
        </p:spPr>
        <p:txBody>
          <a:bodyPr vert="horz" lIns="91440" tIns="45720" rIns="91440" bIns="45720" rtlCol="0" anchor="b">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fontAlgn="auto">
              <a:lnSpc>
                <a:spcPct val="150000"/>
              </a:lnSpc>
              <a:spcAft>
                <a:spcPts val="800"/>
              </a:spcAft>
            </a:pPr>
            <a:r>
              <a:rPr lang="fr-FR" sz="20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Le </a:t>
            </a:r>
            <a:r>
              <a:rPr lang="fr-FR" sz="2000" b="1"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territoire </a:t>
            </a:r>
            <a:endParaRPr lang="fr-FR" sz="18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5" name="Rectangle 24"/>
          <p:cNvSpPr/>
          <p:nvPr/>
        </p:nvSpPr>
        <p:spPr>
          <a:xfrm>
            <a:off x="4876850" y="3994767"/>
            <a:ext cx="4267150" cy="1408078"/>
          </a:xfrm>
          <a:prstGeom prst="rect">
            <a:avLst/>
          </a:prstGeom>
        </p:spPr>
        <p:txBody>
          <a:bodyPr wrap="square">
            <a:spAutoFit/>
          </a:bodyPr>
          <a:lstStyle/>
          <a:p>
            <a:pPr marL="557213" lvl="1" indent="-214313" algn="just" defTabSz="685800" fontAlgn="auto">
              <a:spcBef>
                <a:spcPts val="0"/>
              </a:spcBef>
              <a:spcAft>
                <a:spcPts val="0"/>
              </a:spcAft>
              <a:buFont typeface="Wingdings" panose="05000000000000000000" pitchFamily="2" charset="2"/>
              <a:buChar char="Ø"/>
            </a:pPr>
            <a:r>
              <a:rPr lang="fr-FR" sz="1200" b="1" dirty="0">
                <a:solidFill>
                  <a:prstClr val="black"/>
                </a:solidFill>
                <a:latin typeface="Times New Roman" panose="02020603050405020304" pitchFamily="18" charset="0"/>
                <a:cs typeface="Times New Roman" panose="02020603050405020304" pitchFamily="18" charset="0"/>
              </a:rPr>
              <a:t> 2 quartiers </a:t>
            </a:r>
            <a:r>
              <a:rPr lang="fr-FR" sz="1200" b="1" dirty="0" smtClean="0">
                <a:solidFill>
                  <a:prstClr val="black"/>
                </a:solidFill>
                <a:latin typeface="Times New Roman" panose="02020603050405020304" pitchFamily="18" charset="0"/>
                <a:cs typeface="Times New Roman" panose="02020603050405020304" pitchFamily="18" charset="0"/>
              </a:rPr>
              <a:t>prioritaires </a:t>
            </a:r>
            <a:r>
              <a:rPr lang="fr-FR" sz="1200" dirty="0" smtClean="0">
                <a:solidFill>
                  <a:prstClr val="black"/>
                </a:solidFill>
                <a:latin typeface="Times New Roman" panose="02020603050405020304" pitchFamily="18" charset="0"/>
                <a:cs typeface="Times New Roman" panose="02020603050405020304" pitchFamily="18" charset="0"/>
              </a:rPr>
              <a:t>concernant </a:t>
            </a:r>
            <a:r>
              <a:rPr lang="fr-FR" sz="1200" b="1" dirty="0">
                <a:solidFill>
                  <a:prstClr val="black"/>
                </a:solidFill>
                <a:latin typeface="Times New Roman" panose="02020603050405020304" pitchFamily="18" charset="0"/>
                <a:cs typeface="Times New Roman" panose="02020603050405020304" pitchFamily="18" charset="0"/>
              </a:rPr>
              <a:t>18% </a:t>
            </a:r>
            <a:r>
              <a:rPr lang="fr-FR" sz="1200" dirty="0">
                <a:solidFill>
                  <a:prstClr val="black"/>
                </a:solidFill>
                <a:latin typeface="Times New Roman" panose="02020603050405020304" pitchFamily="18" charset="0"/>
                <a:cs typeface="Times New Roman" panose="02020603050405020304" pitchFamily="18" charset="0"/>
              </a:rPr>
              <a:t>de la population, soit 9 407 habitants réparties </a:t>
            </a:r>
            <a:r>
              <a:rPr lang="fr-FR" sz="1200" dirty="0" smtClean="0">
                <a:solidFill>
                  <a:prstClr val="black"/>
                </a:solidFill>
                <a:latin typeface="Times New Roman" panose="02020603050405020304" pitchFamily="18" charset="0"/>
                <a:cs typeface="Times New Roman" panose="02020603050405020304" pitchFamily="18" charset="0"/>
              </a:rPr>
              <a:t>comme suit :</a:t>
            </a:r>
            <a:endParaRPr lang="fr-FR" sz="1200" dirty="0">
              <a:solidFill>
                <a:prstClr val="black"/>
              </a:solidFill>
              <a:latin typeface="Times New Roman" panose="02020603050405020304" pitchFamily="18" charset="0"/>
              <a:cs typeface="Times New Roman" panose="02020603050405020304" pitchFamily="18" charset="0"/>
            </a:endParaRPr>
          </a:p>
          <a:p>
            <a:pPr marL="557213" lvl="1" indent="-214313" algn="just" defTabSz="685800" fontAlgn="auto">
              <a:spcBef>
                <a:spcPts val="0"/>
              </a:spcBef>
              <a:spcAft>
                <a:spcPts val="0"/>
              </a:spcAft>
              <a:buFont typeface="Wingdings" panose="05000000000000000000" pitchFamily="2" charset="2"/>
              <a:buChar char="Ø"/>
            </a:pPr>
            <a:endParaRPr lang="fr-FR" sz="1200" b="1" dirty="0">
              <a:solidFill>
                <a:prstClr val="black"/>
              </a:solidFill>
              <a:latin typeface="Times New Roman" panose="02020603050405020304" pitchFamily="18" charset="0"/>
              <a:cs typeface="Times New Roman" panose="02020603050405020304" pitchFamily="18" charset="0"/>
            </a:endParaRPr>
          </a:p>
          <a:p>
            <a:pPr marL="893763" lvl="2" indent="-214313" algn="just" defTabSz="685800" fontAlgn="auto">
              <a:spcBef>
                <a:spcPts val="0"/>
              </a:spcBef>
              <a:spcAft>
                <a:spcPts val="0"/>
              </a:spcAft>
              <a:buFont typeface="Courier New" panose="02070309020205020404" pitchFamily="49" charset="0"/>
              <a:buChar char="o"/>
            </a:pPr>
            <a:r>
              <a:rPr lang="fr-FR" sz="1200" i="1" dirty="0">
                <a:solidFill>
                  <a:prstClr val="black"/>
                </a:solidFill>
                <a:latin typeface="Times New Roman" panose="02020603050405020304" pitchFamily="18" charset="0"/>
                <a:cs typeface="Times New Roman" panose="02020603050405020304" pitchFamily="18" charset="0"/>
              </a:rPr>
              <a:t>Le Fresnay Vieux pays </a:t>
            </a:r>
            <a:r>
              <a:rPr lang="fr-FR" sz="1200" dirty="0">
                <a:solidFill>
                  <a:prstClr val="black"/>
                </a:solidFill>
                <a:latin typeface="Times New Roman" panose="02020603050405020304" pitchFamily="18" charset="0"/>
                <a:cs typeface="Times New Roman" panose="02020603050405020304" pitchFamily="18" charset="0"/>
              </a:rPr>
              <a:t>: 710 </a:t>
            </a:r>
            <a:r>
              <a:rPr lang="fr-FR" sz="1200" dirty="0" err="1">
                <a:solidFill>
                  <a:prstClr val="black"/>
                </a:solidFill>
                <a:latin typeface="Times New Roman" panose="02020603050405020304" pitchFamily="18" charset="0"/>
                <a:cs typeface="Times New Roman" panose="02020603050405020304" pitchFamily="18" charset="0"/>
              </a:rPr>
              <a:t>hbts</a:t>
            </a:r>
            <a:endParaRPr lang="fr-FR" sz="1200" dirty="0">
              <a:solidFill>
                <a:prstClr val="black"/>
              </a:solidFill>
              <a:latin typeface="Times New Roman" panose="02020603050405020304" pitchFamily="18" charset="0"/>
              <a:cs typeface="Times New Roman" panose="02020603050405020304" pitchFamily="18" charset="0"/>
            </a:endParaRPr>
          </a:p>
          <a:p>
            <a:pPr marL="893763" lvl="2" indent="-214313" algn="just" defTabSz="685800" fontAlgn="auto">
              <a:spcBef>
                <a:spcPts val="0"/>
              </a:spcBef>
              <a:spcAft>
                <a:spcPts val="0"/>
              </a:spcAft>
              <a:buFont typeface="Courier New" panose="02070309020205020404" pitchFamily="49" charset="0"/>
              <a:buChar char="o"/>
            </a:pPr>
            <a:endParaRPr lang="fr-FR" sz="1200" dirty="0">
              <a:solidFill>
                <a:prstClr val="black"/>
              </a:solidFill>
              <a:latin typeface="Times New Roman" panose="02020603050405020304" pitchFamily="18" charset="0"/>
              <a:cs typeface="Times New Roman" panose="02020603050405020304" pitchFamily="18" charset="0"/>
            </a:endParaRPr>
          </a:p>
          <a:p>
            <a:pPr marL="893763" lvl="2" indent="-214313" algn="just" defTabSz="685800" fontAlgn="auto">
              <a:spcBef>
                <a:spcPts val="0"/>
              </a:spcBef>
              <a:spcAft>
                <a:spcPts val="0"/>
              </a:spcAft>
              <a:buFont typeface="Courier New" panose="02070309020205020404" pitchFamily="49" charset="0"/>
              <a:buChar char="o"/>
            </a:pPr>
            <a:r>
              <a:rPr lang="fr-FR" sz="1200" dirty="0">
                <a:solidFill>
                  <a:prstClr val="black"/>
                </a:solidFill>
                <a:latin typeface="Times New Roman" panose="02020603050405020304" pitchFamily="18" charset="0"/>
                <a:cs typeface="Times New Roman" panose="02020603050405020304" pitchFamily="18" charset="0"/>
              </a:rPr>
              <a:t>Le Plateau </a:t>
            </a:r>
            <a:r>
              <a:rPr lang="fr-FR" sz="1200" dirty="0" smtClean="0">
                <a:solidFill>
                  <a:prstClr val="black"/>
                </a:solidFill>
                <a:latin typeface="Times New Roman" panose="02020603050405020304" pitchFamily="18" charset="0"/>
                <a:cs typeface="Times New Roman" panose="02020603050405020304" pitchFamily="18" charset="0"/>
              </a:rPr>
              <a:t>(</a:t>
            </a:r>
            <a:r>
              <a:rPr lang="fr-FR" sz="1200" i="1" dirty="0" smtClean="0">
                <a:solidFill>
                  <a:prstClr val="black"/>
                </a:solidFill>
                <a:latin typeface="Times New Roman" panose="02020603050405020304" pitchFamily="18" charset="0"/>
                <a:cs typeface="Times New Roman" panose="02020603050405020304" pitchFamily="18" charset="0"/>
              </a:rPr>
              <a:t>La </a:t>
            </a:r>
            <a:r>
              <a:rPr lang="fr-FR" sz="1200" i="1" dirty="0">
                <a:solidFill>
                  <a:prstClr val="black"/>
                </a:solidFill>
                <a:latin typeface="Times New Roman" panose="02020603050405020304" pitchFamily="18" charset="0"/>
                <a:cs typeface="Times New Roman" panose="02020603050405020304" pitchFamily="18" charset="0"/>
              </a:rPr>
              <a:t>Marinière </a:t>
            </a:r>
            <a:r>
              <a:rPr lang="fr-FR" sz="1200" dirty="0">
                <a:solidFill>
                  <a:prstClr val="black"/>
                </a:solidFill>
                <a:latin typeface="Times New Roman" panose="02020603050405020304" pitchFamily="18" charset="0"/>
                <a:cs typeface="Times New Roman" panose="02020603050405020304" pitchFamily="18" charset="0"/>
              </a:rPr>
              <a:t>et </a:t>
            </a:r>
            <a:r>
              <a:rPr lang="fr-FR" sz="1200" i="1" dirty="0" smtClean="0">
                <a:solidFill>
                  <a:prstClr val="black"/>
                </a:solidFill>
                <a:latin typeface="Times New Roman" panose="02020603050405020304" pitchFamily="18" charset="0"/>
                <a:cs typeface="Times New Roman" panose="02020603050405020304" pitchFamily="18" charset="0"/>
              </a:rPr>
              <a:t>Les </a:t>
            </a:r>
            <a:r>
              <a:rPr lang="fr-FR" sz="1200" i="1" dirty="0">
                <a:solidFill>
                  <a:prstClr val="black"/>
                </a:solidFill>
                <a:latin typeface="Times New Roman" panose="02020603050405020304" pitchFamily="18" charset="0"/>
                <a:cs typeface="Times New Roman" panose="02020603050405020304" pitchFamily="18" charset="0"/>
              </a:rPr>
              <a:t>Indes</a:t>
            </a:r>
            <a:r>
              <a:rPr lang="fr-FR" sz="1200" dirty="0">
                <a:solidFill>
                  <a:prstClr val="black"/>
                </a:solidFill>
                <a:latin typeface="Times New Roman" panose="02020603050405020304" pitchFamily="18" charset="0"/>
                <a:cs typeface="Times New Roman" panose="02020603050405020304" pitchFamily="18" charset="0"/>
              </a:rPr>
              <a:t>) : 8 697 </a:t>
            </a:r>
            <a:r>
              <a:rPr lang="fr-FR" sz="1200" dirty="0" err="1">
                <a:solidFill>
                  <a:prstClr val="black"/>
                </a:solidFill>
                <a:latin typeface="Times New Roman" panose="02020603050405020304" pitchFamily="18" charset="0"/>
                <a:cs typeface="Times New Roman" panose="02020603050405020304" pitchFamily="18" charset="0"/>
              </a:rPr>
              <a:t>hbts</a:t>
            </a:r>
            <a:endParaRPr lang="fr-FR" sz="1200" dirty="0">
              <a:solidFill>
                <a:prstClr val="black"/>
              </a:solidFill>
              <a:latin typeface="Times New Roman" panose="02020603050405020304" pitchFamily="18" charset="0"/>
              <a:cs typeface="Times New Roman" panose="02020603050405020304" pitchFamily="18" charset="0"/>
            </a:endParaRPr>
          </a:p>
          <a:p>
            <a:pPr marL="342900" lvl="1" algn="just" defTabSz="685800" fontAlgn="auto">
              <a:spcBef>
                <a:spcPts val="0"/>
              </a:spcBef>
              <a:spcAft>
                <a:spcPts val="0"/>
              </a:spcAft>
              <a:defRPr/>
            </a:pPr>
            <a:endParaRPr lang="fr-FR" sz="135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82656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a:xfrm>
            <a:off x="6709065" y="5299901"/>
            <a:ext cx="2133600" cy="304440"/>
          </a:xfrm>
        </p:spPr>
        <p:txBody>
          <a:bodyPr/>
          <a:lstStyle/>
          <a:p>
            <a:fld id="{8618B0B3-C9FE-4538-9B70-D53C0E2CBF63}" type="slidenum">
              <a:rPr lang="fr-FR" smtClean="0">
                <a:solidFill>
                  <a:prstClr val="black">
                    <a:tint val="75000"/>
                  </a:prstClr>
                </a:solidFill>
              </a:rPr>
              <a:pPr/>
              <a:t>14</a:t>
            </a:fld>
            <a:endParaRPr lang="fr-FR" dirty="0">
              <a:solidFill>
                <a:prstClr val="black">
                  <a:tint val="75000"/>
                </a:prstClr>
              </a:solidFill>
            </a:endParaRPr>
          </a:p>
        </p:txBody>
      </p:sp>
      <p:sp>
        <p:nvSpPr>
          <p:cNvPr id="37" name="Titre 1"/>
          <p:cNvSpPr>
            <a:spLocks noGrp="1"/>
          </p:cNvSpPr>
          <p:nvPr>
            <p:ph type="title"/>
          </p:nvPr>
        </p:nvSpPr>
        <p:spPr>
          <a:xfrm>
            <a:off x="457200" y="227543"/>
            <a:ext cx="8229600" cy="648775"/>
          </a:xfrm>
          <a:solidFill>
            <a:schemeClr val="accent1">
              <a:lumMod val="20000"/>
              <a:lumOff val="80000"/>
            </a:schemeClr>
          </a:solidFill>
          <a:ln w="3175">
            <a:solidFill>
              <a:schemeClr val="tx1"/>
            </a:solidFill>
          </a:ln>
        </p:spPr>
        <p:txBody>
          <a:bodyPr>
            <a:noAutofit/>
          </a:bodyPr>
          <a:lstStyle/>
          <a:p>
            <a:pPr>
              <a:lnSpc>
                <a:spcPct val="90000"/>
              </a:lnSpc>
              <a:spcBef>
                <a:spcPts val="750"/>
              </a:spcBef>
            </a:pPr>
            <a:r>
              <a:rPr lang="fr-FR" altLang="fr-FR" sz="3200" dirty="0">
                <a:effectLst>
                  <a:outerShdw blurRad="38100" dist="38100" dir="2700000" algn="tl">
                    <a:srgbClr val="000000">
                      <a:alpha val="43137"/>
                    </a:srgbClr>
                  </a:outerShdw>
                </a:effectLst>
                <a:latin typeface="+mn-lt"/>
              </a:rPr>
              <a:t>Etapes de mise en œuvre du CLS 2015-2017</a:t>
            </a:r>
          </a:p>
        </p:txBody>
      </p:sp>
      <p:sp>
        <p:nvSpPr>
          <p:cNvPr id="39" name="Rectangle 38"/>
          <p:cNvSpPr/>
          <p:nvPr/>
        </p:nvSpPr>
        <p:spPr>
          <a:xfrm>
            <a:off x="0" y="5344854"/>
            <a:ext cx="9144000" cy="367384"/>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white"/>
              </a:solidFill>
            </a:endParaRPr>
          </a:p>
        </p:txBody>
      </p:sp>
      <p:pic>
        <p:nvPicPr>
          <p:cNvPr id="40" name="Image 39" descr="Logo_sartouville_blanc_png.png"/>
          <p:cNvPicPr>
            <a:picLocks noChangeAspect="1"/>
          </p:cNvPicPr>
          <p:nvPr/>
        </p:nvPicPr>
        <p:blipFill>
          <a:blip r:embed="rId3" cstate="print"/>
          <a:stretch>
            <a:fillRect/>
          </a:stretch>
        </p:blipFill>
        <p:spPr>
          <a:xfrm>
            <a:off x="7878878" y="5340113"/>
            <a:ext cx="1212990" cy="360200"/>
          </a:xfrm>
          <a:prstGeom prst="rect">
            <a:avLst/>
          </a:prstGeom>
        </p:spPr>
      </p:pic>
      <p:grpSp>
        <p:nvGrpSpPr>
          <p:cNvPr id="11" name="Groupe 10"/>
          <p:cNvGrpSpPr/>
          <p:nvPr/>
        </p:nvGrpSpPr>
        <p:grpSpPr>
          <a:xfrm>
            <a:off x="132487" y="1315731"/>
            <a:ext cx="8824536" cy="3422280"/>
            <a:chOff x="132487" y="1578000"/>
            <a:chExt cx="8824536" cy="4104456"/>
          </a:xfrm>
        </p:grpSpPr>
        <p:sp>
          <p:nvSpPr>
            <p:cNvPr id="13314" name="Text Box 1"/>
            <p:cNvSpPr txBox="1">
              <a:spLocks noChangeArrowheads="1"/>
            </p:cNvSpPr>
            <p:nvPr/>
          </p:nvSpPr>
          <p:spPr bwMode="auto">
            <a:xfrm>
              <a:off x="132487" y="1578000"/>
              <a:ext cx="8824536" cy="4104456"/>
            </a:xfrm>
            <a:prstGeom prst="rect">
              <a:avLst/>
            </a:prstGeom>
            <a:noFill/>
            <a:ln w="19050">
              <a:solidFill>
                <a:srgbClr val="80808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lstStyle>
              <a:lvl1pPr>
                <a:lnSpc>
                  <a:spcPct val="92000"/>
                </a:lnSpc>
                <a:spcAft>
                  <a:spcPts val="1425"/>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 pos="10134600" algn="l"/>
                  <a:tab pos="10858500" algn="l"/>
                  <a:tab pos="115824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 pos="10134600" algn="l"/>
                  <a:tab pos="10858500" algn="l"/>
                  <a:tab pos="115824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 pos="10134600" algn="l"/>
                  <a:tab pos="10858500" algn="l"/>
                  <a:tab pos="115824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 pos="10134600" algn="l"/>
                  <a:tab pos="10858500" algn="l"/>
                  <a:tab pos="115824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 pos="10134600" algn="l"/>
                  <a:tab pos="10858500" algn="l"/>
                  <a:tab pos="115824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 pos="10134600" algn="l"/>
                  <a:tab pos="10858500" algn="l"/>
                  <a:tab pos="115824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 pos="10134600" algn="l"/>
                  <a:tab pos="10858500" algn="l"/>
                  <a:tab pos="115824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 pos="10134600" algn="l"/>
                  <a:tab pos="10858500" algn="l"/>
                  <a:tab pos="115824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 pos="10134600" algn="l"/>
                  <a:tab pos="10858500" algn="l"/>
                  <a:tab pos="115824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90000"/>
                </a:lnSpc>
                <a:spcBef>
                  <a:spcPts val="750"/>
                </a:spcBef>
              </a:pPr>
              <a:endParaRPr lang="fr-FR" altLang="fr-FR" sz="1875" b="1" dirty="0">
                <a:cs typeface="+mn-cs"/>
              </a:endParaRPr>
            </a:p>
          </p:txBody>
        </p:sp>
        <p:sp>
          <p:nvSpPr>
            <p:cNvPr id="13320" name="Rectangle 8"/>
            <p:cNvSpPr>
              <a:spLocks noChangeArrowheads="1"/>
            </p:cNvSpPr>
            <p:nvPr/>
          </p:nvSpPr>
          <p:spPr bwMode="auto">
            <a:xfrm>
              <a:off x="613065" y="2717293"/>
              <a:ext cx="833133" cy="524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3750" rIns="67500" bIns="33750">
              <a:spAutoFit/>
            </a:bodyPr>
            <a:lstStyle>
              <a:lvl1pPr>
                <a:lnSpc>
                  <a:spcPct val="92000"/>
                </a:lnSpc>
                <a:spcAft>
                  <a:spcPts val="1425"/>
                </a:spcAft>
                <a:buClr>
                  <a:srgbClr val="000000"/>
                </a:buClr>
                <a:buSzPct val="100000"/>
                <a:buFont typeface="Times New Roman" panose="02020603050405020304" pitchFamily="18" charset="0"/>
                <a:tabLst>
                  <a:tab pos="723900" algn="l"/>
                  <a:tab pos="14478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cs typeface="+mn-cs"/>
                </a:rPr>
                <a:t>Jan - Mars 2013</a:t>
              </a:r>
            </a:p>
          </p:txBody>
        </p:sp>
        <p:sp>
          <p:nvSpPr>
            <p:cNvPr id="11281" name="Rectangle 17"/>
            <p:cNvSpPr>
              <a:spLocks noChangeArrowheads="1"/>
            </p:cNvSpPr>
            <p:nvPr/>
          </p:nvSpPr>
          <p:spPr bwMode="auto">
            <a:xfrm>
              <a:off x="1957227" y="2707729"/>
              <a:ext cx="833865" cy="524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3750" rIns="67500" bIns="33750">
              <a:spAutoFit/>
            </a:bodyPr>
            <a:lstStyle>
              <a:lvl1pPr>
                <a:lnSpc>
                  <a:spcPct val="92000"/>
                </a:lnSpc>
                <a:spcAft>
                  <a:spcPts val="1425"/>
                </a:spcAft>
                <a:buClr>
                  <a:srgbClr val="000000"/>
                </a:buClr>
                <a:buSzPct val="100000"/>
                <a:buFont typeface="Times New Roman" panose="02020603050405020304" pitchFamily="18" charset="0"/>
                <a:tabLst>
                  <a:tab pos="7239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cs typeface="+mn-cs"/>
                </a:rPr>
                <a:t>Avril - Mai 2013</a:t>
              </a:r>
            </a:p>
          </p:txBody>
        </p:sp>
        <p:sp>
          <p:nvSpPr>
            <p:cNvPr id="11287" name="Rectangle 23"/>
            <p:cNvSpPr>
              <a:spLocks noChangeArrowheads="1"/>
            </p:cNvSpPr>
            <p:nvPr/>
          </p:nvSpPr>
          <p:spPr bwMode="auto">
            <a:xfrm>
              <a:off x="3866436" y="2707345"/>
              <a:ext cx="463464" cy="524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3750" rIns="67500" bIns="33750">
              <a:spAutoFit/>
            </a:bodyPr>
            <a:lstStyle>
              <a:lvl1pPr>
                <a:lnSpc>
                  <a:spcPct val="92000"/>
                </a:lnSpc>
                <a:spcAft>
                  <a:spcPts val="1425"/>
                </a:spcAft>
                <a:buClr>
                  <a:srgbClr val="000000"/>
                </a:buClr>
                <a:buSzPct val="100000"/>
                <a:buFont typeface="Times New Roman" panose="02020603050405020304" pitchFamily="18" charset="0"/>
                <a:tabLst>
                  <a:tab pos="7239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cs typeface="+mn-cs"/>
                </a:rPr>
                <a:t>Juil. 2015</a:t>
              </a:r>
            </a:p>
          </p:txBody>
        </p:sp>
        <p:sp>
          <p:nvSpPr>
            <p:cNvPr id="57" name="Rectangle 23"/>
            <p:cNvSpPr>
              <a:spLocks noChangeArrowheads="1"/>
            </p:cNvSpPr>
            <p:nvPr/>
          </p:nvSpPr>
          <p:spPr bwMode="auto">
            <a:xfrm>
              <a:off x="5446094" y="2718458"/>
              <a:ext cx="463464" cy="524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3750" rIns="67500" bIns="33750">
              <a:spAutoFit/>
            </a:bodyPr>
            <a:lstStyle>
              <a:lvl1pPr>
                <a:lnSpc>
                  <a:spcPct val="92000"/>
                </a:lnSpc>
                <a:spcAft>
                  <a:spcPts val="1425"/>
                </a:spcAft>
                <a:buClr>
                  <a:srgbClr val="000000"/>
                </a:buClr>
                <a:buSzPct val="100000"/>
                <a:buFont typeface="Times New Roman" panose="02020603050405020304" pitchFamily="18" charset="0"/>
                <a:tabLst>
                  <a:tab pos="7239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cs typeface="+mn-cs"/>
                </a:rPr>
                <a:t>Janv.2016</a:t>
              </a:r>
            </a:p>
          </p:txBody>
        </p:sp>
        <p:sp>
          <p:nvSpPr>
            <p:cNvPr id="70" name="Rectangle 23"/>
            <p:cNvSpPr>
              <a:spLocks noChangeArrowheads="1"/>
            </p:cNvSpPr>
            <p:nvPr/>
          </p:nvSpPr>
          <p:spPr bwMode="auto">
            <a:xfrm>
              <a:off x="6871534" y="2733341"/>
              <a:ext cx="600933" cy="524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7500" tIns="33750" rIns="67500" bIns="33750">
              <a:spAutoFit/>
            </a:bodyPr>
            <a:lstStyle>
              <a:lvl1pPr>
                <a:lnSpc>
                  <a:spcPct val="92000"/>
                </a:lnSpc>
                <a:spcAft>
                  <a:spcPts val="1425"/>
                </a:spcAft>
                <a:buClr>
                  <a:srgbClr val="000000"/>
                </a:buClr>
                <a:buSzPct val="100000"/>
                <a:buFont typeface="Times New Roman" panose="02020603050405020304" pitchFamily="18" charset="0"/>
                <a:tabLst>
                  <a:tab pos="7239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cs typeface="+mn-cs"/>
                </a:rPr>
                <a:t>2016 2018</a:t>
              </a:r>
            </a:p>
          </p:txBody>
        </p:sp>
        <p:sp>
          <p:nvSpPr>
            <p:cNvPr id="13316" name="Rectangle 4"/>
            <p:cNvSpPr>
              <a:spLocks noChangeArrowheads="1"/>
            </p:cNvSpPr>
            <p:nvPr/>
          </p:nvSpPr>
          <p:spPr bwMode="auto">
            <a:xfrm>
              <a:off x="2567773" y="1888046"/>
              <a:ext cx="1181521" cy="588572"/>
            </a:xfrm>
            <a:prstGeom prst="rect">
              <a:avLst/>
            </a:prstGeom>
            <a:solidFill>
              <a:schemeClr val="accent3">
                <a:lumMod val="20000"/>
                <a:lumOff val="80000"/>
              </a:schemeClr>
            </a:solidFill>
            <a:ln w="12600">
              <a:solidFill>
                <a:srgbClr val="43729D"/>
              </a:solidFill>
              <a:miter lim="800000"/>
              <a:headEnd/>
              <a:tailEnd/>
            </a:ln>
            <a:effectLst/>
            <a:extLst/>
          </p:spPr>
          <p:txBody>
            <a:bodyPr lIns="67500" tIns="33750" rIns="67500" bIns="33750" anchor="ctr"/>
            <a:lstStyle>
              <a:lvl1pPr>
                <a:lnSpc>
                  <a:spcPct val="92000"/>
                </a:lnSpc>
                <a:spcAft>
                  <a:spcPts val="1425"/>
                </a:spcAft>
                <a:buClr>
                  <a:srgbClr val="000000"/>
                </a:buClr>
                <a:buSzPct val="100000"/>
                <a:buFont typeface="Times New Roman" panose="02020603050405020304" pitchFamily="18" charset="0"/>
                <a:tabLst>
                  <a:tab pos="723900" algn="l"/>
                  <a:tab pos="14478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solidFill>
                    <a:prstClr val="black"/>
                  </a:solidFill>
                  <a:cs typeface="+mn-cs"/>
                </a:rPr>
                <a:t>Avril 2015 </a:t>
              </a:r>
            </a:p>
            <a:p>
              <a:pPr algn="ctr" fontAlgn="auto">
                <a:lnSpc>
                  <a:spcPct val="100000"/>
                </a:lnSpc>
                <a:spcBef>
                  <a:spcPts val="0"/>
                </a:spcBef>
                <a:spcAft>
                  <a:spcPct val="0"/>
                </a:spcAft>
              </a:pPr>
              <a:r>
                <a:rPr lang="fr-FR" altLang="fr-FR" sz="1200" dirty="0">
                  <a:solidFill>
                    <a:prstClr val="black"/>
                  </a:solidFill>
                  <a:cs typeface="+mn-cs"/>
                </a:rPr>
                <a:t>A</a:t>
              </a:r>
              <a:r>
                <a:rPr lang="fr-FR" altLang="fr-FR" sz="1200" dirty="0" smtClean="0">
                  <a:solidFill>
                    <a:prstClr val="black"/>
                  </a:solidFill>
                  <a:cs typeface="+mn-cs"/>
                </a:rPr>
                <a:t>vis </a:t>
              </a:r>
              <a:r>
                <a:rPr lang="fr-FR" altLang="fr-FR" sz="1200" dirty="0">
                  <a:solidFill>
                    <a:prstClr val="black"/>
                  </a:solidFill>
                  <a:cs typeface="+mn-cs"/>
                </a:rPr>
                <a:t>du Conseil Municipal</a:t>
              </a:r>
            </a:p>
          </p:txBody>
        </p:sp>
        <p:sp>
          <p:nvSpPr>
            <p:cNvPr id="11280" name="Rectangle 16"/>
            <p:cNvSpPr>
              <a:spLocks noChangeArrowheads="1"/>
            </p:cNvSpPr>
            <p:nvPr/>
          </p:nvSpPr>
          <p:spPr bwMode="auto">
            <a:xfrm>
              <a:off x="4117652" y="1747122"/>
              <a:ext cx="1508629" cy="729496"/>
            </a:xfrm>
            <a:prstGeom prst="rect">
              <a:avLst/>
            </a:prstGeom>
            <a:solidFill>
              <a:schemeClr val="accent3">
                <a:lumMod val="20000"/>
                <a:lumOff val="80000"/>
              </a:schemeClr>
            </a:solidFill>
            <a:ln w="12600">
              <a:solidFill>
                <a:srgbClr val="43729D"/>
              </a:solidFill>
              <a:miter lim="800000"/>
              <a:headEnd/>
              <a:tailEnd/>
            </a:ln>
            <a:effectLst/>
            <a:extLst/>
          </p:spPr>
          <p:txBody>
            <a:bodyPr lIns="67500" tIns="33750" rIns="67500" bIns="33750" anchor="ctr"/>
            <a:lstStyle>
              <a:lvl1pPr>
                <a:lnSpc>
                  <a:spcPct val="92000"/>
                </a:lnSpc>
                <a:spcAft>
                  <a:spcPts val="1425"/>
                </a:spcAft>
                <a:buClr>
                  <a:srgbClr val="000000"/>
                </a:buClr>
                <a:buSzPct val="100000"/>
                <a:buFont typeface="Times New Roman" panose="02020603050405020304" pitchFamily="18" charset="0"/>
                <a:tabLst>
                  <a:tab pos="723900" algn="l"/>
                  <a:tab pos="14478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smtClean="0">
                  <a:solidFill>
                    <a:prstClr val="black"/>
                  </a:solidFill>
                  <a:cs typeface="+mn-cs"/>
                </a:rPr>
                <a:t>Oct. </a:t>
              </a:r>
              <a:r>
                <a:rPr lang="fr-FR" altLang="fr-FR" sz="1200" b="1" dirty="0">
                  <a:solidFill>
                    <a:prstClr val="black"/>
                  </a:solidFill>
                  <a:cs typeface="+mn-cs"/>
                </a:rPr>
                <a:t>2015 </a:t>
              </a:r>
              <a:endParaRPr lang="fr-FR" altLang="fr-FR" sz="1200" b="1" dirty="0" smtClean="0">
                <a:solidFill>
                  <a:prstClr val="black"/>
                </a:solidFill>
                <a:cs typeface="+mn-cs"/>
              </a:endParaRPr>
            </a:p>
            <a:p>
              <a:pPr algn="ctr" fontAlgn="auto">
                <a:lnSpc>
                  <a:spcPct val="100000"/>
                </a:lnSpc>
                <a:spcBef>
                  <a:spcPts val="0"/>
                </a:spcBef>
                <a:spcAft>
                  <a:spcPct val="0"/>
                </a:spcAft>
              </a:pPr>
              <a:r>
                <a:rPr lang="fr-FR" altLang="fr-FR" sz="1200" dirty="0" smtClean="0">
                  <a:solidFill>
                    <a:prstClr val="black"/>
                  </a:solidFill>
                  <a:cs typeface="+mn-cs"/>
                </a:rPr>
                <a:t>Signature </a:t>
              </a:r>
              <a:r>
                <a:rPr lang="fr-FR" altLang="fr-FR" sz="1200" dirty="0">
                  <a:solidFill>
                    <a:prstClr val="black"/>
                  </a:solidFill>
                  <a:cs typeface="+mn-cs"/>
                </a:rPr>
                <a:t>du Contrat de ville 2015/2020 et inscription du C.L.S</a:t>
              </a:r>
            </a:p>
          </p:txBody>
        </p:sp>
        <p:sp>
          <p:nvSpPr>
            <p:cNvPr id="2" name="Flèche droite 1"/>
            <p:cNvSpPr/>
            <p:nvPr/>
          </p:nvSpPr>
          <p:spPr bwMode="auto">
            <a:xfrm>
              <a:off x="309192" y="2612494"/>
              <a:ext cx="8595819" cy="1998005"/>
            </a:xfrm>
            <a:prstGeom prst="rightArrow">
              <a:avLst>
                <a:gd name="adj1" fmla="val 50000"/>
                <a:gd name="adj2" fmla="val 37406"/>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a:lstStyle/>
            <a:p>
              <a:pPr fontAlgn="auto">
                <a:lnSpc>
                  <a:spcPct val="93000"/>
                </a:lnSpc>
                <a:spcBef>
                  <a:spcPts val="0"/>
                </a:spcBef>
                <a:spcAft>
                  <a:spcPts val="0"/>
                </a:spcAft>
                <a:buClr>
                  <a:srgbClr val="000000"/>
                </a:buClr>
                <a:buSzPct val="100000"/>
                <a:buFont typeface="Times New Roman" panose="02020603050405020304" pitchFamily="18" charset="0"/>
                <a:buNone/>
                <a:defRPr/>
              </a:pPr>
              <a:endParaRPr lang="fr-FR" sz="1350" dirty="0">
                <a:solidFill>
                  <a:srgbClr val="4F81BD">
                    <a:lumMod val="40000"/>
                    <a:lumOff val="60000"/>
                  </a:srgbClr>
                </a:solidFill>
                <a:latin typeface="Calibri"/>
                <a:cs typeface="+mn-cs"/>
              </a:endParaRPr>
            </a:p>
          </p:txBody>
        </p:sp>
        <p:sp>
          <p:nvSpPr>
            <p:cNvPr id="11292" name="Rectangle 28"/>
            <p:cNvSpPr>
              <a:spLocks noChangeArrowheads="1"/>
            </p:cNvSpPr>
            <p:nvPr/>
          </p:nvSpPr>
          <p:spPr bwMode="auto">
            <a:xfrm>
              <a:off x="5017235" y="3224107"/>
              <a:ext cx="1267232" cy="762794"/>
            </a:xfrm>
            <a:prstGeom prst="roundRect">
              <a:avLst/>
            </a:prstGeom>
            <a:solidFill>
              <a:schemeClr val="tx2">
                <a:lumMod val="20000"/>
                <a:lumOff val="80000"/>
              </a:schemeClr>
            </a:solidFill>
            <a:ln w="12600">
              <a:solidFill>
                <a:srgbClr val="43729D"/>
              </a:solidFill>
              <a:miter lim="800000"/>
              <a:headEnd/>
              <a:tailEnd/>
            </a:ln>
            <a:effectLst/>
            <a:extLst/>
          </p:spPr>
          <p:txBody>
            <a:bodyPr lIns="67500" tIns="33750" rIns="67500" bIns="33750" anchor="ctr"/>
            <a:lstStyle>
              <a:lvl1pPr>
                <a:lnSpc>
                  <a:spcPct val="92000"/>
                </a:lnSpc>
                <a:spcAft>
                  <a:spcPts val="1425"/>
                </a:spcAft>
                <a:buClr>
                  <a:srgbClr val="000000"/>
                </a:buClr>
                <a:buSzPct val="100000"/>
                <a:buFont typeface="Times New Roman" panose="02020603050405020304" pitchFamily="18" charset="0"/>
                <a:tabLst>
                  <a:tab pos="723900" algn="l"/>
                  <a:tab pos="14478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solidFill>
                    <a:prstClr val="black"/>
                  </a:solidFill>
                  <a:cs typeface="+mn-cs"/>
                </a:rPr>
                <a:t>Recrutement du Coordinateur C.L.S</a:t>
              </a:r>
            </a:p>
          </p:txBody>
        </p:sp>
        <p:sp>
          <p:nvSpPr>
            <p:cNvPr id="11288" name="Rectangle 24"/>
            <p:cNvSpPr>
              <a:spLocks noChangeArrowheads="1"/>
            </p:cNvSpPr>
            <p:nvPr/>
          </p:nvSpPr>
          <p:spPr bwMode="auto">
            <a:xfrm>
              <a:off x="411748" y="3222557"/>
              <a:ext cx="1152067" cy="756112"/>
            </a:xfrm>
            <a:prstGeom prst="roundRect">
              <a:avLst/>
            </a:prstGeom>
            <a:solidFill>
              <a:srgbClr val="FFC000"/>
            </a:solidFill>
            <a:ln w="12600">
              <a:solidFill>
                <a:srgbClr val="43729D"/>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3750" rIns="67500" bIns="33750" anchor="ctr"/>
            <a:lstStyle>
              <a:lvl1pPr>
                <a:lnSpc>
                  <a:spcPct val="92000"/>
                </a:lnSpc>
                <a:spcAft>
                  <a:spcPts val="1425"/>
                </a:spcAft>
                <a:buClr>
                  <a:srgbClr val="000000"/>
                </a:buClr>
                <a:buSzPct val="100000"/>
                <a:buFont typeface="Times New Roman" panose="02020603050405020304" pitchFamily="18" charset="0"/>
                <a:tabLst>
                  <a:tab pos="723900" algn="l"/>
                  <a:tab pos="14478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solidFill>
                    <a:prstClr val="black"/>
                  </a:solidFill>
                  <a:cs typeface="+mn-cs"/>
                </a:rPr>
                <a:t>Réalisation du diagnostic local de santé</a:t>
              </a:r>
            </a:p>
          </p:txBody>
        </p:sp>
        <p:sp>
          <p:nvSpPr>
            <p:cNvPr id="55" name="Rectangle 10"/>
            <p:cNvSpPr>
              <a:spLocks noChangeArrowheads="1"/>
            </p:cNvSpPr>
            <p:nvPr/>
          </p:nvSpPr>
          <p:spPr bwMode="auto">
            <a:xfrm>
              <a:off x="3346837" y="4638379"/>
              <a:ext cx="1675916" cy="931447"/>
            </a:xfrm>
            <a:prstGeom prst="rect">
              <a:avLst/>
            </a:prstGeom>
            <a:solidFill>
              <a:schemeClr val="accent3">
                <a:lumMod val="20000"/>
                <a:lumOff val="80000"/>
              </a:schemeClr>
            </a:solidFill>
            <a:ln w="12600">
              <a:solidFill>
                <a:srgbClr val="43729D"/>
              </a:solidFill>
              <a:miter lim="800000"/>
              <a:headEnd/>
              <a:tailEnd/>
            </a:ln>
            <a:effectLst/>
            <a:extLst/>
          </p:spPr>
          <p:txBody>
            <a:bodyPr lIns="67500" tIns="33750" rIns="67500" bIns="33750" anchor="ctr"/>
            <a:lstStyle/>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200" b="1" dirty="0">
                  <a:solidFill>
                    <a:prstClr val="black"/>
                  </a:solidFill>
                  <a:ea typeface="Microsoft YaHei" panose="020B0503020204020204" pitchFamily="34" charset="-122"/>
                  <a:cs typeface="+mn-cs"/>
                </a:rPr>
                <a:t>Signataires </a:t>
              </a:r>
            </a:p>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200" dirty="0">
                  <a:solidFill>
                    <a:prstClr val="black"/>
                  </a:solidFill>
                  <a:ea typeface="Microsoft YaHei" panose="020B0503020204020204" pitchFamily="34" charset="-122"/>
                  <a:cs typeface="+mn-cs"/>
                </a:rPr>
                <a:t>A.R.S</a:t>
              </a:r>
            </a:p>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200" dirty="0">
                  <a:solidFill>
                    <a:prstClr val="black"/>
                  </a:solidFill>
                  <a:ea typeface="Microsoft YaHei" panose="020B0503020204020204" pitchFamily="34" charset="-122"/>
                  <a:cs typeface="+mn-cs"/>
                </a:rPr>
                <a:t>C.P.A.M </a:t>
              </a:r>
            </a:p>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200" dirty="0">
                  <a:solidFill>
                    <a:prstClr val="black"/>
                  </a:solidFill>
                  <a:ea typeface="Microsoft YaHei" panose="020B0503020204020204" pitchFamily="34" charset="-122"/>
                  <a:cs typeface="+mn-cs"/>
                </a:rPr>
                <a:t>Préfecture des Yvelines</a:t>
              </a:r>
            </a:p>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200" dirty="0">
                  <a:solidFill>
                    <a:prstClr val="black"/>
                  </a:solidFill>
                  <a:ea typeface="Microsoft YaHei" panose="020B0503020204020204" pitchFamily="34" charset="-122"/>
                  <a:cs typeface="+mn-cs"/>
                </a:rPr>
                <a:t>Ville de Sartrouville</a:t>
              </a:r>
            </a:p>
          </p:txBody>
        </p:sp>
        <p:sp>
          <p:nvSpPr>
            <p:cNvPr id="46" name="Rectangle 28"/>
            <p:cNvSpPr>
              <a:spLocks noChangeArrowheads="1"/>
            </p:cNvSpPr>
            <p:nvPr/>
          </p:nvSpPr>
          <p:spPr bwMode="auto">
            <a:xfrm>
              <a:off x="3365586" y="3224579"/>
              <a:ext cx="1351770" cy="764826"/>
            </a:xfrm>
            <a:prstGeom prst="roundRect">
              <a:avLst/>
            </a:prstGeom>
            <a:solidFill>
              <a:srgbClr val="FFC000"/>
            </a:solidFill>
            <a:ln w="12600">
              <a:solidFill>
                <a:srgbClr val="43729D"/>
              </a:solidFill>
              <a:miter lim="800000"/>
              <a:headEnd/>
              <a:tailEnd/>
            </a:ln>
            <a:effectLst/>
            <a:extLst/>
          </p:spPr>
          <p:txBody>
            <a:bodyPr lIns="67500" tIns="33750" rIns="67500" bIns="33750" anchor="ctr"/>
            <a:lstStyle>
              <a:lvl1pPr>
                <a:lnSpc>
                  <a:spcPct val="92000"/>
                </a:lnSpc>
                <a:spcAft>
                  <a:spcPts val="1425"/>
                </a:spcAft>
                <a:buClr>
                  <a:srgbClr val="000000"/>
                </a:buClr>
                <a:buSzPct val="100000"/>
                <a:buFont typeface="Times New Roman" panose="02020603050405020304" pitchFamily="18" charset="0"/>
                <a:tabLst>
                  <a:tab pos="723900" algn="l"/>
                  <a:tab pos="14478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solidFill>
                    <a:prstClr val="black"/>
                  </a:solidFill>
                  <a:cs typeface="+mn-cs"/>
                </a:rPr>
                <a:t>Signature du </a:t>
              </a:r>
              <a:r>
                <a:rPr lang="fr-FR" altLang="fr-FR" sz="1200" b="1" dirty="0" smtClean="0">
                  <a:solidFill>
                    <a:prstClr val="black"/>
                  </a:solidFill>
                  <a:cs typeface="+mn-cs"/>
                </a:rPr>
                <a:t>contrat </a:t>
              </a:r>
              <a:r>
                <a:rPr lang="fr-FR" altLang="fr-FR" sz="1200" b="1" dirty="0">
                  <a:solidFill>
                    <a:prstClr val="black"/>
                  </a:solidFill>
                  <a:cs typeface="+mn-cs"/>
                </a:rPr>
                <a:t>local de santé 2015-2017</a:t>
              </a:r>
            </a:p>
          </p:txBody>
        </p:sp>
        <p:sp>
          <p:nvSpPr>
            <p:cNvPr id="64" name="Rectangle 28"/>
            <p:cNvSpPr>
              <a:spLocks noChangeArrowheads="1"/>
            </p:cNvSpPr>
            <p:nvPr/>
          </p:nvSpPr>
          <p:spPr bwMode="auto">
            <a:xfrm>
              <a:off x="1863694" y="3223287"/>
              <a:ext cx="1202013" cy="759259"/>
            </a:xfrm>
            <a:prstGeom prst="roundRect">
              <a:avLst/>
            </a:prstGeom>
            <a:solidFill>
              <a:schemeClr val="tx2">
                <a:lumMod val="20000"/>
                <a:lumOff val="80000"/>
              </a:schemeClr>
            </a:solidFill>
            <a:ln w="12600">
              <a:solidFill>
                <a:srgbClr val="43729D"/>
              </a:solidFill>
              <a:miter lim="800000"/>
              <a:headEnd/>
              <a:tailEnd/>
            </a:ln>
            <a:effectLst/>
            <a:extLst/>
          </p:spPr>
          <p:txBody>
            <a:bodyPr lIns="67500" tIns="33750" rIns="67500" bIns="33750" anchor="ctr"/>
            <a:lstStyle>
              <a:lvl1pPr>
                <a:lnSpc>
                  <a:spcPct val="92000"/>
                </a:lnSpc>
                <a:spcAft>
                  <a:spcPts val="1425"/>
                </a:spcAft>
                <a:buClr>
                  <a:srgbClr val="000000"/>
                </a:buClr>
                <a:buSzPct val="100000"/>
                <a:buFont typeface="Times New Roman" panose="02020603050405020304" pitchFamily="18" charset="0"/>
                <a:tabLst>
                  <a:tab pos="723900" algn="l"/>
                  <a:tab pos="14478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solidFill>
                    <a:prstClr val="black"/>
                  </a:solidFill>
                  <a:cs typeface="+mn-cs"/>
                </a:rPr>
                <a:t>Elaboration </a:t>
              </a:r>
              <a:r>
                <a:rPr lang="fr-FR" altLang="fr-FR" sz="1200" b="1" dirty="0" smtClean="0">
                  <a:solidFill>
                    <a:prstClr val="black"/>
                  </a:solidFill>
                  <a:cs typeface="+mn-cs"/>
                </a:rPr>
                <a:t>concertée </a:t>
              </a:r>
              <a:r>
                <a:rPr lang="fr-FR" altLang="fr-FR" sz="1200" b="1" dirty="0">
                  <a:solidFill>
                    <a:prstClr val="black"/>
                  </a:solidFill>
                  <a:cs typeface="+mn-cs"/>
                </a:rPr>
                <a:t>des préconisations</a:t>
              </a:r>
            </a:p>
          </p:txBody>
        </p:sp>
        <p:sp>
          <p:nvSpPr>
            <p:cNvPr id="68" name="Rectangle 28"/>
            <p:cNvSpPr>
              <a:spLocks noChangeArrowheads="1"/>
            </p:cNvSpPr>
            <p:nvPr/>
          </p:nvSpPr>
          <p:spPr bwMode="auto">
            <a:xfrm>
              <a:off x="6584346" y="3224107"/>
              <a:ext cx="1208138" cy="762794"/>
            </a:xfrm>
            <a:prstGeom prst="roundRect">
              <a:avLst/>
            </a:prstGeom>
            <a:solidFill>
              <a:srgbClr val="FFC000"/>
            </a:solidFill>
            <a:ln w="12600">
              <a:solidFill>
                <a:srgbClr val="43729D"/>
              </a:solidFill>
              <a:miter lim="800000"/>
              <a:headEnd/>
              <a:tailEnd/>
            </a:ln>
            <a:effectLst/>
            <a:extLst/>
          </p:spPr>
          <p:txBody>
            <a:bodyPr lIns="67500" tIns="33750" rIns="67500" bIns="33750" anchor="ctr"/>
            <a:lstStyle>
              <a:lvl1pPr>
                <a:lnSpc>
                  <a:spcPct val="92000"/>
                </a:lnSpc>
                <a:spcAft>
                  <a:spcPts val="1425"/>
                </a:spcAft>
                <a:buClr>
                  <a:srgbClr val="000000"/>
                </a:buClr>
                <a:buSzPct val="100000"/>
                <a:buFont typeface="Times New Roman" panose="02020603050405020304" pitchFamily="18" charset="0"/>
                <a:tabLst>
                  <a:tab pos="723900" algn="l"/>
                  <a:tab pos="14478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solidFill>
                    <a:prstClr val="black"/>
                  </a:solidFill>
                  <a:cs typeface="+mn-cs"/>
                </a:rPr>
                <a:t>Mise en œuvre opérationnelle du C.L.S</a:t>
              </a:r>
            </a:p>
          </p:txBody>
        </p:sp>
        <p:sp>
          <p:nvSpPr>
            <p:cNvPr id="85" name="Rectangle 4"/>
            <p:cNvSpPr>
              <a:spLocks noChangeArrowheads="1"/>
            </p:cNvSpPr>
            <p:nvPr/>
          </p:nvSpPr>
          <p:spPr bwMode="auto">
            <a:xfrm>
              <a:off x="6238690" y="1929591"/>
              <a:ext cx="826017" cy="546198"/>
            </a:xfrm>
            <a:prstGeom prst="rect">
              <a:avLst/>
            </a:prstGeom>
            <a:solidFill>
              <a:schemeClr val="accent3">
                <a:lumMod val="20000"/>
                <a:lumOff val="80000"/>
              </a:schemeClr>
            </a:solidFill>
            <a:ln w="12600">
              <a:solidFill>
                <a:srgbClr val="43729D"/>
              </a:solidFill>
              <a:miter lim="800000"/>
              <a:headEnd/>
              <a:tailEnd/>
            </a:ln>
            <a:effectLst/>
            <a:extLst/>
          </p:spPr>
          <p:txBody>
            <a:bodyPr lIns="67500" tIns="33750" rIns="67500" bIns="33750" anchor="ctr"/>
            <a:lstStyle>
              <a:lvl1pPr>
                <a:lnSpc>
                  <a:spcPct val="92000"/>
                </a:lnSpc>
                <a:spcAft>
                  <a:spcPts val="1425"/>
                </a:spcAft>
                <a:buClr>
                  <a:srgbClr val="000000"/>
                </a:buClr>
                <a:buSzPct val="100000"/>
                <a:buFont typeface="Times New Roman" panose="02020603050405020304" pitchFamily="18" charset="0"/>
                <a:tabLst>
                  <a:tab pos="723900" algn="l"/>
                  <a:tab pos="14478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solidFill>
                    <a:prstClr val="black"/>
                  </a:solidFill>
                  <a:cs typeface="+mn-cs"/>
                </a:rPr>
                <a:t>Déc. 2016 </a:t>
              </a:r>
            </a:p>
            <a:p>
              <a:pPr algn="ctr" fontAlgn="auto">
                <a:lnSpc>
                  <a:spcPct val="100000"/>
                </a:lnSpc>
                <a:spcBef>
                  <a:spcPts val="0"/>
                </a:spcBef>
                <a:spcAft>
                  <a:spcPct val="0"/>
                </a:spcAft>
              </a:pPr>
              <a:r>
                <a:rPr lang="fr-FR" altLang="fr-FR" sz="1200" dirty="0">
                  <a:solidFill>
                    <a:prstClr val="black"/>
                  </a:solidFill>
                  <a:cs typeface="+mn-cs"/>
                </a:rPr>
                <a:t>COPIL 1 </a:t>
              </a:r>
            </a:p>
            <a:p>
              <a:pPr algn="ctr" fontAlgn="auto">
                <a:lnSpc>
                  <a:spcPct val="100000"/>
                </a:lnSpc>
                <a:spcBef>
                  <a:spcPts val="0"/>
                </a:spcBef>
                <a:spcAft>
                  <a:spcPct val="0"/>
                </a:spcAft>
              </a:pPr>
              <a:r>
                <a:rPr lang="fr-FR" altLang="fr-FR" sz="1200" dirty="0">
                  <a:solidFill>
                    <a:prstClr val="black"/>
                  </a:solidFill>
                  <a:cs typeface="+mn-cs"/>
                </a:rPr>
                <a:t>C.L.S</a:t>
              </a:r>
            </a:p>
          </p:txBody>
        </p:sp>
        <p:sp>
          <p:nvSpPr>
            <p:cNvPr id="87" name="Rectangle 4"/>
            <p:cNvSpPr>
              <a:spLocks noChangeArrowheads="1"/>
            </p:cNvSpPr>
            <p:nvPr/>
          </p:nvSpPr>
          <p:spPr bwMode="auto">
            <a:xfrm>
              <a:off x="7270626" y="1933594"/>
              <a:ext cx="820494" cy="553184"/>
            </a:xfrm>
            <a:prstGeom prst="rect">
              <a:avLst/>
            </a:prstGeom>
            <a:solidFill>
              <a:schemeClr val="accent3">
                <a:lumMod val="20000"/>
                <a:lumOff val="80000"/>
              </a:schemeClr>
            </a:solidFill>
            <a:ln w="12600">
              <a:solidFill>
                <a:srgbClr val="43729D"/>
              </a:solidFill>
              <a:miter lim="800000"/>
              <a:headEnd/>
              <a:tailEnd/>
            </a:ln>
            <a:effectLst/>
            <a:extLst/>
          </p:spPr>
          <p:txBody>
            <a:bodyPr lIns="67500" tIns="33750" rIns="67500" bIns="33750" anchor="ctr"/>
            <a:lstStyle>
              <a:lvl1pPr>
                <a:lnSpc>
                  <a:spcPct val="92000"/>
                </a:lnSpc>
                <a:spcAft>
                  <a:spcPts val="1425"/>
                </a:spcAft>
                <a:buClr>
                  <a:srgbClr val="000000"/>
                </a:buClr>
                <a:buSzPct val="100000"/>
                <a:buFont typeface="Times New Roman" panose="02020603050405020304" pitchFamily="18" charset="0"/>
                <a:tabLst>
                  <a:tab pos="723900" algn="l"/>
                  <a:tab pos="1447800" algn="l"/>
                </a:tabLst>
                <a:defRPr sz="2800">
                  <a:solidFill>
                    <a:srgbClr val="000000"/>
                  </a:solidFill>
                  <a:latin typeface="Calibri" panose="020F0502020204030204" pitchFamily="34" charset="0"/>
                  <a:ea typeface="Microsoft YaHei" panose="020B0503020204020204" pitchFamily="34" charset="-122"/>
                </a:defRPr>
              </a:lvl1pPr>
              <a:lvl2pPr>
                <a:lnSpc>
                  <a:spcPct val="92000"/>
                </a:lnSpc>
                <a:spcAft>
                  <a:spcPts val="113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2pPr>
              <a:lvl3pPr>
                <a:lnSpc>
                  <a:spcPct val="92000"/>
                </a:lnSpc>
                <a:spcAft>
                  <a:spcPts val="850"/>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3pPr>
              <a:lvl4pPr>
                <a:lnSpc>
                  <a:spcPct val="92000"/>
                </a:lnSpc>
                <a:spcAft>
                  <a:spcPts val="575"/>
                </a:spcAft>
                <a:buClr>
                  <a:srgbClr val="000000"/>
                </a:buClr>
                <a:buSzPct val="100000"/>
                <a:buFont typeface="Times New Roman" panose="02020603050405020304" pitchFamily="18" charset="0"/>
                <a:tabLst>
                  <a:tab pos="723900" algn="l"/>
                  <a:tab pos="1447800" algn="l"/>
                </a:tabLst>
                <a:defRPr>
                  <a:solidFill>
                    <a:srgbClr val="000000"/>
                  </a:solidFill>
                  <a:latin typeface="Calibri" panose="020F0502020204030204" pitchFamily="34" charset="0"/>
                  <a:ea typeface="Microsoft YaHei" panose="020B0503020204020204" pitchFamily="34" charset="-122"/>
                </a:defRPr>
              </a:lvl4pPr>
              <a:lvl5pPr>
                <a:lnSpc>
                  <a:spcPct val="92000"/>
                </a:lnSpc>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lnSpc>
                  <a:spcPct val="92000"/>
                </a:lnSpc>
                <a:spcBef>
                  <a:spcPct val="0"/>
                </a:spcBef>
                <a:spcAft>
                  <a:spcPts val="288"/>
                </a:spcAft>
                <a:buClr>
                  <a:srgbClr val="000000"/>
                </a:buClr>
                <a:buSzPct val="100000"/>
                <a:buFont typeface="Times New Roman" panose="02020603050405020304" pitchFamily="18" charset="0"/>
                <a:tabLst>
                  <a:tab pos="723900" algn="l"/>
                  <a:tab pos="1447800" algn="l"/>
                </a:tabLst>
                <a:defRPr sz="2000">
                  <a:solidFill>
                    <a:srgbClr val="000000"/>
                  </a:solidFill>
                  <a:latin typeface="Calibri" panose="020F0502020204030204" pitchFamily="34" charset="0"/>
                  <a:ea typeface="Microsoft YaHei" panose="020B0503020204020204" pitchFamily="34" charset="-122"/>
                </a:defRPr>
              </a:lvl9pPr>
            </a:lstStyle>
            <a:p>
              <a:pPr algn="ctr" fontAlgn="auto">
                <a:lnSpc>
                  <a:spcPct val="100000"/>
                </a:lnSpc>
                <a:spcBef>
                  <a:spcPts val="0"/>
                </a:spcBef>
                <a:spcAft>
                  <a:spcPct val="0"/>
                </a:spcAft>
              </a:pPr>
              <a:r>
                <a:rPr lang="fr-FR" altLang="fr-FR" sz="1200" b="1" dirty="0">
                  <a:solidFill>
                    <a:prstClr val="black"/>
                  </a:solidFill>
                  <a:cs typeface="+mn-cs"/>
                </a:rPr>
                <a:t>Mars 2018 </a:t>
              </a:r>
            </a:p>
            <a:p>
              <a:pPr algn="ctr" fontAlgn="auto">
                <a:lnSpc>
                  <a:spcPct val="100000"/>
                </a:lnSpc>
                <a:spcBef>
                  <a:spcPts val="0"/>
                </a:spcBef>
                <a:spcAft>
                  <a:spcPct val="0"/>
                </a:spcAft>
              </a:pPr>
              <a:r>
                <a:rPr lang="fr-FR" altLang="fr-FR" sz="1200" dirty="0">
                  <a:solidFill>
                    <a:prstClr val="black"/>
                  </a:solidFill>
                  <a:cs typeface="+mn-cs"/>
                </a:rPr>
                <a:t>COPIL 2</a:t>
              </a:r>
            </a:p>
            <a:p>
              <a:pPr algn="ctr" fontAlgn="auto">
                <a:lnSpc>
                  <a:spcPct val="100000"/>
                </a:lnSpc>
                <a:spcBef>
                  <a:spcPts val="0"/>
                </a:spcBef>
                <a:spcAft>
                  <a:spcPct val="0"/>
                </a:spcAft>
              </a:pPr>
              <a:r>
                <a:rPr lang="fr-FR" altLang="fr-FR" sz="1200" dirty="0">
                  <a:solidFill>
                    <a:prstClr val="black"/>
                  </a:solidFill>
                  <a:cs typeface="+mn-cs"/>
                </a:rPr>
                <a:t>C.L.S</a:t>
              </a:r>
            </a:p>
          </p:txBody>
        </p:sp>
        <p:sp>
          <p:nvSpPr>
            <p:cNvPr id="93" name="Rectangle 10"/>
            <p:cNvSpPr>
              <a:spLocks noChangeArrowheads="1"/>
            </p:cNvSpPr>
            <p:nvPr/>
          </p:nvSpPr>
          <p:spPr bwMode="auto">
            <a:xfrm>
              <a:off x="6106148" y="4638668"/>
              <a:ext cx="915225" cy="712538"/>
            </a:xfrm>
            <a:prstGeom prst="rect">
              <a:avLst/>
            </a:prstGeom>
            <a:solidFill>
              <a:schemeClr val="accent3">
                <a:lumMod val="20000"/>
                <a:lumOff val="80000"/>
              </a:schemeClr>
            </a:solidFill>
            <a:ln w="12600">
              <a:solidFill>
                <a:srgbClr val="43729D"/>
              </a:solidFill>
              <a:miter lim="800000"/>
              <a:headEnd/>
              <a:tailEnd/>
            </a:ln>
            <a:effectLst/>
            <a:extLst/>
          </p:spPr>
          <p:txBody>
            <a:bodyPr lIns="67500" tIns="33750" rIns="67500" bIns="33750" anchor="ctr"/>
            <a:lstStyle/>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200" b="1" dirty="0">
                  <a:solidFill>
                    <a:prstClr val="black"/>
                  </a:solidFill>
                  <a:ea typeface="Microsoft YaHei" panose="020B0503020204020204" pitchFamily="34" charset="-122"/>
                  <a:cs typeface="+mn-cs"/>
                </a:rPr>
                <a:t>Mars 2017</a:t>
              </a:r>
              <a:endParaRPr lang="fr-FR" altLang="fr-FR" sz="1200" dirty="0">
                <a:solidFill>
                  <a:prstClr val="black"/>
                </a:solidFill>
                <a:ea typeface="Microsoft YaHei" panose="020B0503020204020204" pitchFamily="34" charset="-122"/>
                <a:cs typeface="+mn-cs"/>
              </a:endParaRPr>
            </a:p>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100" dirty="0">
                  <a:solidFill>
                    <a:prstClr val="black"/>
                  </a:solidFill>
                  <a:ea typeface="Microsoft YaHei" panose="020B0503020204020204" pitchFamily="34" charset="-122"/>
                  <a:cs typeface="+mn-cs"/>
                </a:rPr>
                <a:t>Validation de la création du C.L.S.M</a:t>
              </a:r>
            </a:p>
          </p:txBody>
        </p:sp>
        <p:sp>
          <p:nvSpPr>
            <p:cNvPr id="97" name="Rectangle 10"/>
            <p:cNvSpPr>
              <a:spLocks noChangeArrowheads="1"/>
            </p:cNvSpPr>
            <p:nvPr/>
          </p:nvSpPr>
          <p:spPr bwMode="auto">
            <a:xfrm>
              <a:off x="7152572" y="4638668"/>
              <a:ext cx="934303" cy="712538"/>
            </a:xfrm>
            <a:prstGeom prst="rect">
              <a:avLst/>
            </a:prstGeom>
            <a:solidFill>
              <a:schemeClr val="accent3">
                <a:lumMod val="20000"/>
                <a:lumOff val="80000"/>
              </a:schemeClr>
            </a:solidFill>
            <a:ln w="12600">
              <a:solidFill>
                <a:srgbClr val="43729D"/>
              </a:solidFill>
              <a:miter lim="800000"/>
              <a:headEnd/>
              <a:tailEnd/>
            </a:ln>
            <a:effectLst/>
            <a:extLst/>
          </p:spPr>
          <p:txBody>
            <a:bodyPr lIns="67500" tIns="33750" rIns="67500" bIns="33750" anchor="ctr"/>
            <a:lstStyle/>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200" b="1" dirty="0">
                  <a:solidFill>
                    <a:prstClr val="black"/>
                  </a:solidFill>
                  <a:ea typeface="Microsoft YaHei" panose="020B0503020204020204" pitchFamily="34" charset="-122"/>
                  <a:cs typeface="+mn-cs"/>
                </a:rPr>
                <a:t>Juin 2018</a:t>
              </a:r>
              <a:endParaRPr lang="fr-FR" altLang="fr-FR" sz="1200" dirty="0">
                <a:solidFill>
                  <a:prstClr val="black"/>
                </a:solidFill>
                <a:ea typeface="Microsoft YaHei" panose="020B0503020204020204" pitchFamily="34" charset="-122"/>
                <a:cs typeface="+mn-cs"/>
              </a:endParaRPr>
            </a:p>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100" dirty="0">
                  <a:solidFill>
                    <a:prstClr val="black"/>
                  </a:solidFill>
                  <a:ea typeface="Microsoft YaHei" panose="020B0503020204020204" pitchFamily="34" charset="-122"/>
                  <a:cs typeface="+mn-cs"/>
                </a:rPr>
                <a:t>Recrutement coordinatrice C.L.S.M</a:t>
              </a:r>
            </a:p>
          </p:txBody>
        </p:sp>
        <p:cxnSp>
          <p:nvCxnSpPr>
            <p:cNvPr id="129" name="AutoShape 3"/>
            <p:cNvCxnSpPr>
              <a:cxnSpLocks noChangeShapeType="1"/>
              <a:stCxn id="11288" idx="2"/>
            </p:cNvCxnSpPr>
            <p:nvPr/>
          </p:nvCxnSpPr>
          <p:spPr bwMode="auto">
            <a:xfrm rot="16200000" flipH="1">
              <a:off x="738275" y="4228176"/>
              <a:ext cx="678012" cy="178998"/>
            </a:xfrm>
            <a:prstGeom prst="bentConnector3">
              <a:avLst>
                <a:gd name="adj1" fmla="val 50000"/>
              </a:avLst>
            </a:prstGeom>
            <a:ln w="19050">
              <a:headEnd type="none" w="med" len="med"/>
              <a:tailEnd type="arrow" w="med" len="med"/>
            </a:ln>
            <a:extLst/>
          </p:spPr>
          <p:style>
            <a:lnRef idx="1">
              <a:schemeClr val="accent1"/>
            </a:lnRef>
            <a:fillRef idx="0">
              <a:schemeClr val="accent1"/>
            </a:fillRef>
            <a:effectRef idx="0">
              <a:schemeClr val="accent1"/>
            </a:effectRef>
            <a:fontRef idx="minor">
              <a:schemeClr val="tx1"/>
            </a:fontRef>
          </p:style>
        </p:cxnSp>
        <p:sp>
          <p:nvSpPr>
            <p:cNvPr id="131" name="Rectangle 10"/>
            <p:cNvSpPr>
              <a:spLocks noChangeArrowheads="1"/>
            </p:cNvSpPr>
            <p:nvPr/>
          </p:nvSpPr>
          <p:spPr bwMode="auto">
            <a:xfrm>
              <a:off x="214718" y="4638668"/>
              <a:ext cx="1920058" cy="796395"/>
            </a:xfrm>
            <a:prstGeom prst="rect">
              <a:avLst/>
            </a:prstGeom>
            <a:solidFill>
              <a:schemeClr val="accent3">
                <a:lumMod val="20000"/>
                <a:lumOff val="80000"/>
              </a:schemeClr>
            </a:solidFill>
            <a:ln w="12600">
              <a:solidFill>
                <a:srgbClr val="43729D"/>
              </a:solidFill>
              <a:miter lim="800000"/>
              <a:headEnd/>
              <a:tailEnd/>
            </a:ln>
            <a:effectLst/>
            <a:extLst/>
          </p:spPr>
          <p:txBody>
            <a:bodyPr lIns="67500" tIns="33750" rIns="67500" bIns="33750" anchor="ctr"/>
            <a:lstStyle/>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200" dirty="0">
                  <a:solidFill>
                    <a:prstClr val="black"/>
                  </a:solidFill>
                  <a:ea typeface="Microsoft YaHei" panose="020B0503020204020204" pitchFamily="34" charset="-122"/>
                  <a:cs typeface="+mn-cs"/>
                </a:rPr>
                <a:t>Cadrage préliminaire</a:t>
              </a:r>
            </a:p>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200" dirty="0">
                  <a:solidFill>
                    <a:prstClr val="black"/>
                  </a:solidFill>
                  <a:ea typeface="Microsoft YaHei" panose="020B0503020204020204" pitchFamily="34" charset="-122"/>
                  <a:cs typeface="+mn-cs"/>
                </a:rPr>
                <a:t>Recueil et ana. des données</a:t>
              </a:r>
            </a:p>
            <a:p>
              <a:pPr algn="ctr" fontAlgn="auto">
                <a:spcBef>
                  <a:spcPts val="0"/>
                </a:spcBef>
                <a:buClr>
                  <a:srgbClr val="000000"/>
                </a:buClr>
                <a:buSzPct val="100000"/>
                <a:buFont typeface="Times New Roman" panose="02020603050405020304" pitchFamily="18" charset="0"/>
                <a:buNone/>
                <a:tabLst>
                  <a:tab pos="542925" algn="l"/>
                  <a:tab pos="1085850" algn="l"/>
                  <a:tab pos="1628775" algn="l"/>
                </a:tabLst>
              </a:pPr>
              <a:r>
                <a:rPr lang="fr-FR" altLang="fr-FR" sz="1200" dirty="0">
                  <a:solidFill>
                    <a:prstClr val="black"/>
                  </a:solidFill>
                  <a:ea typeface="Microsoft YaHei" panose="020B0503020204020204" pitchFamily="34" charset="-122"/>
                  <a:cs typeface="+mn-cs"/>
                </a:rPr>
                <a:t>Rédaction, présentation et validation du rapport de dia.</a:t>
              </a:r>
            </a:p>
          </p:txBody>
        </p:sp>
        <p:sp>
          <p:nvSpPr>
            <p:cNvPr id="74" name="Chevron 73"/>
            <p:cNvSpPr/>
            <p:nvPr/>
          </p:nvSpPr>
          <p:spPr>
            <a:xfrm>
              <a:off x="1669565" y="3582271"/>
              <a:ext cx="91300" cy="72008"/>
            </a:xfrm>
            <a:prstGeom prst="chevr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black"/>
                </a:solidFill>
              </a:endParaRPr>
            </a:p>
          </p:txBody>
        </p:sp>
        <p:sp>
          <p:nvSpPr>
            <p:cNvPr id="136" name="Chevron 135"/>
            <p:cNvSpPr/>
            <p:nvPr/>
          </p:nvSpPr>
          <p:spPr>
            <a:xfrm>
              <a:off x="3175204" y="3582271"/>
              <a:ext cx="91300" cy="72008"/>
            </a:xfrm>
            <a:prstGeom prst="chevr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black"/>
                </a:solidFill>
              </a:endParaRPr>
            </a:p>
          </p:txBody>
        </p:sp>
        <p:sp>
          <p:nvSpPr>
            <p:cNvPr id="137" name="Chevron 136"/>
            <p:cNvSpPr/>
            <p:nvPr/>
          </p:nvSpPr>
          <p:spPr>
            <a:xfrm>
              <a:off x="4826317" y="3582271"/>
              <a:ext cx="91300" cy="72008"/>
            </a:xfrm>
            <a:prstGeom prst="chevr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black"/>
                </a:solidFill>
              </a:endParaRPr>
            </a:p>
          </p:txBody>
        </p:sp>
        <p:sp>
          <p:nvSpPr>
            <p:cNvPr id="138" name="Chevron 137"/>
            <p:cNvSpPr/>
            <p:nvPr/>
          </p:nvSpPr>
          <p:spPr>
            <a:xfrm>
              <a:off x="6404694" y="3582271"/>
              <a:ext cx="91300" cy="72008"/>
            </a:xfrm>
            <a:prstGeom prst="chevr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black"/>
                </a:solidFill>
              </a:endParaRPr>
            </a:p>
          </p:txBody>
        </p:sp>
        <p:cxnSp>
          <p:nvCxnSpPr>
            <p:cNvPr id="49" name="AutoShape 3"/>
            <p:cNvCxnSpPr>
              <a:cxnSpLocks noChangeShapeType="1"/>
            </p:cNvCxnSpPr>
            <p:nvPr/>
          </p:nvCxnSpPr>
          <p:spPr bwMode="auto">
            <a:xfrm rot="16200000" flipH="1">
              <a:off x="3778365" y="4236144"/>
              <a:ext cx="654385" cy="159022"/>
            </a:xfrm>
            <a:prstGeom prst="bentConnector3">
              <a:avLst>
                <a:gd name="adj1" fmla="val 50000"/>
              </a:avLst>
            </a:prstGeom>
            <a:ln w="19050">
              <a:headEnd type="none" w="med" len="med"/>
              <a:tailEnd type="arrow" w="med" len="med"/>
            </a:ln>
            <a:extLst/>
          </p:spPr>
          <p:style>
            <a:lnRef idx="1">
              <a:schemeClr val="accent1"/>
            </a:lnRef>
            <a:fillRef idx="0">
              <a:schemeClr val="accent1"/>
            </a:fillRef>
            <a:effectRef idx="0">
              <a:schemeClr val="accent1"/>
            </a:effectRef>
            <a:fontRef idx="minor">
              <a:schemeClr val="tx1"/>
            </a:fontRef>
          </p:style>
        </p:cxnSp>
        <p:cxnSp>
          <p:nvCxnSpPr>
            <p:cNvPr id="94" name="AutoShape 3"/>
            <p:cNvCxnSpPr>
              <a:cxnSpLocks noChangeShapeType="1"/>
            </p:cNvCxnSpPr>
            <p:nvPr/>
          </p:nvCxnSpPr>
          <p:spPr bwMode="auto">
            <a:xfrm rot="5400000">
              <a:off x="6378857" y="4274163"/>
              <a:ext cx="678429" cy="103909"/>
            </a:xfrm>
            <a:prstGeom prst="bentConnector3">
              <a:avLst>
                <a:gd name="adj1" fmla="val 50000"/>
              </a:avLst>
            </a:prstGeom>
            <a:ln w="19050">
              <a:headEnd type="none" w="med" len="med"/>
              <a:tailEnd type="arrow" w="med" len="med"/>
            </a:ln>
            <a:extLst/>
          </p:spPr>
          <p:style>
            <a:lnRef idx="1">
              <a:schemeClr val="accent1"/>
            </a:lnRef>
            <a:fillRef idx="0">
              <a:schemeClr val="accent1"/>
            </a:fillRef>
            <a:effectRef idx="0">
              <a:schemeClr val="accent1"/>
            </a:effectRef>
            <a:fontRef idx="minor">
              <a:schemeClr val="tx1"/>
            </a:fontRef>
          </p:style>
        </p:cxnSp>
        <p:cxnSp>
          <p:nvCxnSpPr>
            <p:cNvPr id="98" name="AutoShape 3"/>
            <p:cNvCxnSpPr>
              <a:cxnSpLocks noChangeShapeType="1"/>
            </p:cNvCxnSpPr>
            <p:nvPr/>
          </p:nvCxnSpPr>
          <p:spPr bwMode="auto">
            <a:xfrm rot="16200000" flipH="1">
              <a:off x="7381651" y="4254498"/>
              <a:ext cx="678433" cy="143237"/>
            </a:xfrm>
            <a:prstGeom prst="bentConnector3">
              <a:avLst>
                <a:gd name="adj1" fmla="val 50000"/>
              </a:avLst>
            </a:prstGeom>
            <a:ln w="19050">
              <a:headEnd type="none" w="med" len="med"/>
              <a:tailEnd type="arrow" w="med" len="med"/>
            </a:ln>
            <a:extLst/>
          </p:spPr>
          <p:style>
            <a:lnRef idx="1">
              <a:schemeClr val="accent1"/>
            </a:lnRef>
            <a:fillRef idx="0">
              <a:schemeClr val="accent1"/>
            </a:fillRef>
            <a:effectRef idx="0">
              <a:schemeClr val="accent1"/>
            </a:effectRef>
            <a:fontRef idx="minor">
              <a:schemeClr val="tx1"/>
            </a:fontRef>
          </p:style>
        </p:cxnSp>
        <p:pic>
          <p:nvPicPr>
            <p:cNvPr id="9" name="Image 8"/>
            <p:cNvPicPr>
              <a:picLocks noChangeAspect="1"/>
            </p:cNvPicPr>
            <p:nvPr/>
          </p:nvPicPr>
          <p:blipFill>
            <a:blip r:embed="rId4"/>
            <a:stretch>
              <a:fillRect/>
            </a:stretch>
          </p:blipFill>
          <p:spPr>
            <a:xfrm>
              <a:off x="3101828" y="2481623"/>
              <a:ext cx="113412" cy="686441"/>
            </a:xfrm>
            <a:prstGeom prst="rect">
              <a:avLst/>
            </a:prstGeom>
          </p:spPr>
        </p:pic>
        <p:pic>
          <p:nvPicPr>
            <p:cNvPr id="44" name="Image 43"/>
            <p:cNvPicPr>
              <a:picLocks noChangeAspect="1"/>
            </p:cNvPicPr>
            <p:nvPr/>
          </p:nvPicPr>
          <p:blipFill>
            <a:blip r:embed="rId4"/>
            <a:stretch>
              <a:fillRect/>
            </a:stretch>
          </p:blipFill>
          <p:spPr>
            <a:xfrm>
              <a:off x="4819605" y="2481623"/>
              <a:ext cx="113412" cy="686441"/>
            </a:xfrm>
            <a:prstGeom prst="rect">
              <a:avLst/>
            </a:prstGeom>
          </p:spPr>
        </p:pic>
        <p:pic>
          <p:nvPicPr>
            <p:cNvPr id="45" name="Image 44"/>
            <p:cNvPicPr>
              <a:picLocks noChangeAspect="1"/>
            </p:cNvPicPr>
            <p:nvPr/>
          </p:nvPicPr>
          <p:blipFill>
            <a:blip r:embed="rId4"/>
            <a:stretch>
              <a:fillRect/>
            </a:stretch>
          </p:blipFill>
          <p:spPr>
            <a:xfrm>
              <a:off x="6607754" y="2470210"/>
              <a:ext cx="108060" cy="686441"/>
            </a:xfrm>
            <a:prstGeom prst="rect">
              <a:avLst/>
            </a:prstGeom>
          </p:spPr>
        </p:pic>
        <p:pic>
          <p:nvPicPr>
            <p:cNvPr id="47" name="Image 46"/>
            <p:cNvPicPr>
              <a:picLocks noChangeAspect="1"/>
            </p:cNvPicPr>
            <p:nvPr/>
          </p:nvPicPr>
          <p:blipFill>
            <a:blip r:embed="rId4"/>
            <a:stretch>
              <a:fillRect/>
            </a:stretch>
          </p:blipFill>
          <p:spPr>
            <a:xfrm>
              <a:off x="7648356" y="2485081"/>
              <a:ext cx="108060" cy="686441"/>
            </a:xfrm>
            <a:prstGeom prst="rect">
              <a:avLst/>
            </a:prstGeom>
          </p:spPr>
        </p:pic>
      </p:grpSp>
    </p:spTree>
    <p:extLst>
      <p:ext uri="{BB962C8B-B14F-4D97-AF65-F5344CB8AC3E}">
        <p14:creationId xmlns:p14="http://schemas.microsoft.com/office/powerpoint/2010/main" val="668907875"/>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re 1"/>
          <p:cNvSpPr txBox="1">
            <a:spLocks/>
          </p:cNvSpPr>
          <p:nvPr/>
        </p:nvSpPr>
        <p:spPr>
          <a:xfrm>
            <a:off x="457200" y="228992"/>
            <a:ext cx="8229600" cy="648775"/>
          </a:xfrm>
          <a:prstGeom prst="rect">
            <a:avLst/>
          </a:prstGeom>
          <a:solidFill>
            <a:schemeClr val="accent1">
              <a:lumMod val="20000"/>
              <a:lumOff val="80000"/>
            </a:schemeClr>
          </a:solidFill>
          <a:ln w="3175">
            <a:solidFill>
              <a:schemeClr val="tx1"/>
            </a:solidFill>
          </a:ln>
        </p:spPr>
        <p:txBody>
          <a:bodyPr vert="horz" lIns="91440" tIns="45720" rIns="91440" bIns="45720" rtlCol="0" anchor="ctr">
            <a:normAutofit/>
          </a:bodyPr>
          <a:lstStyle/>
          <a:p>
            <a:pPr algn="ctr" fontAlgn="auto">
              <a:spcAft>
                <a:spcPts val="0"/>
              </a:spcAft>
              <a:defRPr/>
            </a:pPr>
            <a:r>
              <a:rPr lang="fr-FR" sz="3200" dirty="0">
                <a:solidFill>
                  <a:prstClr val="black"/>
                </a:solidFill>
                <a:effectLst>
                  <a:outerShdw blurRad="38100" dist="38100" dir="2700000" algn="tl">
                    <a:srgbClr val="000000">
                      <a:alpha val="43137"/>
                    </a:srgbClr>
                  </a:outerShdw>
                </a:effectLst>
                <a:latin typeface="Calibri"/>
                <a:cs typeface="+mn-cs"/>
              </a:rPr>
              <a:t>Le Contrat Local de Santé 2015-2017</a:t>
            </a:r>
            <a:endParaRPr lang="fr-FR" sz="2800" dirty="0">
              <a:solidFill>
                <a:prstClr val="black"/>
              </a:solidFill>
              <a:effectLst>
                <a:outerShdw blurRad="38100" dist="38100" dir="2700000" algn="tl">
                  <a:srgbClr val="000000">
                    <a:alpha val="43137"/>
                  </a:srgbClr>
                </a:outerShdw>
              </a:effectLst>
              <a:latin typeface="Calibri"/>
              <a:cs typeface="+mn-cs"/>
            </a:endParaRPr>
          </a:p>
        </p:txBody>
      </p:sp>
      <p:grpSp>
        <p:nvGrpSpPr>
          <p:cNvPr id="3" name="Groupe 7"/>
          <p:cNvGrpSpPr/>
          <p:nvPr/>
        </p:nvGrpSpPr>
        <p:grpSpPr>
          <a:xfrm>
            <a:off x="0" y="5344856"/>
            <a:ext cx="9144000" cy="375326"/>
            <a:chOff x="0" y="6407859"/>
            <a:chExt cx="9144000" cy="450141"/>
          </a:xfrm>
        </p:grpSpPr>
        <p:sp>
          <p:nvSpPr>
            <p:cNvPr id="7" name="Rectangle 6"/>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white"/>
                </a:solidFill>
              </a:endParaRPr>
            </a:p>
          </p:txBody>
        </p:sp>
        <p:pic>
          <p:nvPicPr>
            <p:cNvPr id="9" name="Image 8"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grpSp>
        <p:nvGrpSpPr>
          <p:cNvPr id="15" name="Groupe 14"/>
          <p:cNvGrpSpPr/>
          <p:nvPr/>
        </p:nvGrpSpPr>
        <p:grpSpPr>
          <a:xfrm>
            <a:off x="107504" y="1262520"/>
            <a:ext cx="8784976" cy="4056150"/>
            <a:chOff x="27992" y="927777"/>
            <a:chExt cx="8784976" cy="4864677"/>
          </a:xfrm>
        </p:grpSpPr>
        <p:sp>
          <p:nvSpPr>
            <p:cNvPr id="16" name="Rectangle 15">
              <a:extLst>
                <a:ext uri="{FF2B5EF4-FFF2-40B4-BE49-F238E27FC236}">
                  <a16:creationId xmlns:a16="http://schemas.microsoft.com/office/drawing/2014/main" xmlns="" id="{1CF73661-E803-4D56-A361-33B8F6EE3253}"/>
                </a:ext>
              </a:extLst>
            </p:cNvPr>
            <p:cNvSpPr/>
            <p:nvPr/>
          </p:nvSpPr>
          <p:spPr>
            <a:xfrm>
              <a:off x="172008" y="4574335"/>
              <a:ext cx="8435280" cy="1218119"/>
            </a:xfrm>
            <a:prstGeom prst="rect">
              <a:avLst/>
            </a:prstGeom>
          </p:spPr>
          <p:txBody>
            <a:bodyPr wrap="square">
              <a:spAutoFit/>
            </a:bodyPr>
            <a:lstStyle/>
            <a:p>
              <a:pPr marL="342900" lvl="1" algn="ctr" defTabSz="685800" fontAlgn="auto">
                <a:spcBef>
                  <a:spcPts val="0"/>
                </a:spcBef>
                <a:spcAft>
                  <a:spcPts val="0"/>
                </a:spcAft>
                <a:defRPr/>
              </a:pPr>
              <a:r>
                <a:rPr lang="fr-FR" sz="2000" b="1" dirty="0" smtClean="0">
                  <a:solidFill>
                    <a:prstClr val="black"/>
                  </a:solidFill>
                  <a:latin typeface="Times New Roman" panose="02020603050405020304" pitchFamily="18" charset="0"/>
                  <a:cs typeface="Times New Roman" panose="02020603050405020304" pitchFamily="18" charset="0"/>
                </a:rPr>
                <a:t>L’ensemble des actions prévues au CLS 2015 – 2017 ont été engagées nous permettant à terme d’objectiver sur les </a:t>
              </a:r>
              <a:r>
                <a:rPr lang="fr-FR" sz="2000" b="1" dirty="0">
                  <a:solidFill>
                    <a:prstClr val="black"/>
                  </a:solidFill>
                  <a:latin typeface="Times New Roman" panose="02020603050405020304" pitchFamily="18" charset="0"/>
                  <a:cs typeface="Times New Roman" panose="02020603050405020304" pitchFamily="18" charset="0"/>
                </a:rPr>
                <a:t>perspectives </a:t>
              </a:r>
              <a:r>
                <a:rPr lang="fr-FR" sz="2000" b="1" dirty="0" smtClean="0">
                  <a:solidFill>
                    <a:prstClr val="black"/>
                  </a:solidFill>
                  <a:latin typeface="Times New Roman" panose="02020603050405020304" pitchFamily="18" charset="0"/>
                  <a:cs typeface="Times New Roman" panose="02020603050405020304" pitchFamily="18" charset="0"/>
                </a:rPr>
                <a:t>concernant la poursuite ou le développement de nouvelles actions </a:t>
              </a:r>
            </a:p>
          </p:txBody>
        </p:sp>
        <p:sp>
          <p:nvSpPr>
            <p:cNvPr id="17" name="Rectangle 16"/>
            <p:cNvSpPr/>
            <p:nvPr/>
          </p:nvSpPr>
          <p:spPr>
            <a:xfrm>
              <a:off x="27992" y="927777"/>
              <a:ext cx="8784976" cy="4650998"/>
            </a:xfrm>
            <a:prstGeom prst="rect">
              <a:avLst/>
            </a:prstGeom>
          </p:spPr>
          <p:txBody>
            <a:bodyPr wrap="square">
              <a:spAutoFit/>
            </a:bodyPr>
            <a:lstStyle/>
            <a:p>
              <a:pPr marL="685800" lvl="1" indent="-342900" defTabSz="685800" fontAlgn="auto">
                <a:spcBef>
                  <a:spcPts val="0"/>
                </a:spcBef>
                <a:spcAft>
                  <a:spcPts val="0"/>
                </a:spcAft>
                <a:buFont typeface="Arial" panose="020B0604020202020204" pitchFamily="34" charset="0"/>
                <a:buChar char="•"/>
                <a:defRPr/>
              </a:pPr>
              <a:r>
                <a:rPr lang="fr-FR" sz="2000" b="1" dirty="0" smtClean="0">
                  <a:solidFill>
                    <a:prstClr val="black"/>
                  </a:solidFill>
                  <a:latin typeface="Times New Roman" panose="02020603050405020304" pitchFamily="18" charset="0"/>
                  <a:cs typeface="Times New Roman" panose="02020603050405020304" pitchFamily="18" charset="0"/>
                </a:rPr>
                <a:t>3 Axes stratégiques</a:t>
              </a:r>
            </a:p>
            <a:p>
              <a:pPr marL="685800" lvl="1" indent="-342900" defTabSz="685800" fontAlgn="auto">
                <a:spcBef>
                  <a:spcPts val="0"/>
                </a:spcBef>
                <a:spcAft>
                  <a:spcPts val="0"/>
                </a:spcAft>
                <a:buFont typeface="Arial" panose="020B0604020202020204" pitchFamily="34" charset="0"/>
                <a:buChar char="•"/>
                <a:defRPr/>
              </a:pPr>
              <a:endParaRPr lang="fr-FR" sz="500" b="1" dirty="0" smtClean="0">
                <a:solidFill>
                  <a:prstClr val="black"/>
                </a:solidFill>
                <a:latin typeface="Times New Roman" panose="02020603050405020304" pitchFamily="18" charset="0"/>
                <a:cs typeface="Times New Roman" panose="02020603050405020304" pitchFamily="18" charset="0"/>
              </a:endParaRPr>
            </a:p>
            <a:p>
              <a:pPr marL="685800" lvl="1" indent="-342900" defTabSz="685800" fontAlgn="auto">
                <a:spcBef>
                  <a:spcPts val="0"/>
                </a:spcBef>
                <a:spcAft>
                  <a:spcPts val="0"/>
                </a:spcAft>
                <a:buFont typeface="Arial" panose="020B0604020202020204" pitchFamily="34" charset="0"/>
                <a:buChar char="•"/>
                <a:defRPr/>
              </a:pPr>
              <a:endParaRPr lang="fr-FR" sz="500" b="1" dirty="0" smtClean="0">
                <a:solidFill>
                  <a:prstClr val="black"/>
                </a:solidFill>
                <a:latin typeface="Times New Roman" panose="02020603050405020304" pitchFamily="18" charset="0"/>
                <a:cs typeface="Times New Roman" panose="02020603050405020304" pitchFamily="18" charset="0"/>
              </a:endParaRPr>
            </a:p>
            <a:p>
              <a:pPr marL="1143000" lvl="2" indent="-342900" defTabSz="685800" fontAlgn="auto">
                <a:spcBef>
                  <a:spcPts val="0"/>
                </a:spcBef>
                <a:spcAft>
                  <a:spcPts val="0"/>
                </a:spcAft>
                <a:buFont typeface="Courier New" panose="02070309020205020404" pitchFamily="49" charset="0"/>
                <a:buChar char="o"/>
                <a:defRPr/>
              </a:pPr>
              <a:r>
                <a:rPr lang="fr-FR" sz="1600" dirty="0">
                  <a:solidFill>
                    <a:srgbClr val="000000"/>
                  </a:solidFill>
                  <a:latin typeface="Times New Roman" panose="02020603050405020304" pitchFamily="18" charset="0"/>
                  <a:cs typeface="Times New Roman" panose="02020603050405020304" pitchFamily="18" charset="0"/>
                </a:rPr>
                <a:t>Faciliter l’accès aux soins de premier recours pour tous les </a:t>
              </a:r>
              <a:r>
                <a:rPr lang="fr-FR" sz="1600" dirty="0" smtClean="0">
                  <a:solidFill>
                    <a:srgbClr val="000000"/>
                  </a:solidFill>
                  <a:latin typeface="Times New Roman" panose="02020603050405020304" pitchFamily="18" charset="0"/>
                  <a:cs typeface="Times New Roman" panose="02020603050405020304" pitchFamily="18" charset="0"/>
                </a:rPr>
                <a:t>publics</a:t>
              </a:r>
            </a:p>
            <a:p>
              <a:pPr marL="1143000" lvl="2" indent="-342900" defTabSz="685800" fontAlgn="auto">
                <a:spcBef>
                  <a:spcPts val="0"/>
                </a:spcBef>
                <a:spcAft>
                  <a:spcPts val="0"/>
                </a:spcAft>
                <a:buFont typeface="Courier New" panose="02070309020205020404" pitchFamily="49" charset="0"/>
                <a:buChar char="o"/>
                <a:defRPr/>
              </a:pPr>
              <a:endParaRPr lang="fr-FR" sz="1600" dirty="0">
                <a:solidFill>
                  <a:srgbClr val="000000"/>
                </a:solidFill>
                <a:latin typeface="Times New Roman" panose="02020603050405020304" pitchFamily="18" charset="0"/>
                <a:cs typeface="Times New Roman" panose="02020603050405020304" pitchFamily="18" charset="0"/>
              </a:endParaRPr>
            </a:p>
            <a:p>
              <a:pPr marL="1143000" lvl="2" indent="-342900" defTabSz="685800" fontAlgn="auto">
                <a:spcBef>
                  <a:spcPts val="0"/>
                </a:spcBef>
                <a:spcAft>
                  <a:spcPts val="0"/>
                </a:spcAft>
                <a:buFont typeface="Courier New" panose="02070309020205020404" pitchFamily="49" charset="0"/>
                <a:buChar char="o"/>
                <a:defRPr/>
              </a:pPr>
              <a:r>
                <a:rPr lang="fr-FR" sz="1600" dirty="0">
                  <a:solidFill>
                    <a:prstClr val="black"/>
                  </a:solidFill>
                  <a:latin typeface="Times New Roman" panose="02020603050405020304" pitchFamily="18" charset="0"/>
                  <a:cs typeface="Times New Roman" panose="02020603050405020304" pitchFamily="18" charset="0"/>
                </a:rPr>
                <a:t>Améliorer le parcours de santé des populations </a:t>
              </a:r>
              <a:r>
                <a:rPr lang="fr-FR" sz="1600" dirty="0" smtClean="0">
                  <a:solidFill>
                    <a:prstClr val="black"/>
                  </a:solidFill>
                  <a:latin typeface="Times New Roman" panose="02020603050405020304" pitchFamily="18" charset="0"/>
                  <a:cs typeface="Times New Roman" panose="02020603050405020304" pitchFamily="18" charset="0"/>
                </a:rPr>
                <a:t>vulnérables</a:t>
              </a:r>
            </a:p>
            <a:p>
              <a:pPr marL="1143000" lvl="2" indent="-342900" defTabSz="685800" fontAlgn="auto">
                <a:spcBef>
                  <a:spcPts val="0"/>
                </a:spcBef>
                <a:spcAft>
                  <a:spcPts val="0"/>
                </a:spcAft>
                <a:buFont typeface="Courier New" panose="02070309020205020404" pitchFamily="49" charset="0"/>
                <a:buChar char="o"/>
                <a:defRPr/>
              </a:pPr>
              <a:endParaRPr lang="fr-FR" sz="1600" dirty="0" smtClean="0">
                <a:solidFill>
                  <a:prstClr val="black"/>
                </a:solidFill>
                <a:latin typeface="Times New Roman" panose="02020603050405020304" pitchFamily="18" charset="0"/>
                <a:cs typeface="Times New Roman" panose="02020603050405020304" pitchFamily="18" charset="0"/>
              </a:endParaRPr>
            </a:p>
            <a:p>
              <a:pPr marL="1143000" lvl="2" indent="-342900" defTabSz="685800" fontAlgn="auto">
                <a:spcBef>
                  <a:spcPts val="0"/>
                </a:spcBef>
                <a:spcAft>
                  <a:spcPts val="0"/>
                </a:spcAft>
                <a:buFont typeface="Courier New" panose="02070309020205020404" pitchFamily="49" charset="0"/>
                <a:buChar char="o"/>
                <a:defRPr/>
              </a:pPr>
              <a:r>
                <a:rPr lang="fr-FR" sz="1600" dirty="0">
                  <a:solidFill>
                    <a:srgbClr val="000000"/>
                  </a:solidFill>
                  <a:latin typeface="Times New Roman" panose="02020603050405020304" pitchFamily="18" charset="0"/>
                  <a:cs typeface="Times New Roman" panose="02020603050405020304" pitchFamily="18" charset="0"/>
                </a:rPr>
                <a:t>Améliorer le parcours de soins en santé mentale et la prévention des conduites à risque des jeunes</a:t>
              </a:r>
              <a:endParaRPr lang="fr-FR" sz="1600" i="1" dirty="0">
                <a:solidFill>
                  <a:prstClr val="black"/>
                </a:solidFill>
                <a:latin typeface="Times New Roman" panose="02020603050405020304" pitchFamily="18" charset="0"/>
                <a:cs typeface="Times New Roman" panose="02020603050405020304" pitchFamily="18" charset="0"/>
              </a:endParaRPr>
            </a:p>
            <a:p>
              <a:pPr marL="1143000" lvl="2" indent="-342900" defTabSz="685800" fontAlgn="auto">
                <a:spcBef>
                  <a:spcPts val="0"/>
                </a:spcBef>
                <a:spcAft>
                  <a:spcPts val="0"/>
                </a:spcAft>
                <a:buFont typeface="Courier New" panose="02070309020205020404" pitchFamily="49" charset="0"/>
                <a:buChar char="o"/>
                <a:defRPr/>
              </a:pPr>
              <a:endParaRPr lang="fr-FR" sz="2000" dirty="0" smtClean="0">
                <a:solidFill>
                  <a:prstClr val="black"/>
                </a:solidFill>
                <a:latin typeface="Calibri"/>
                <a:cs typeface="+mn-cs"/>
              </a:endParaRPr>
            </a:p>
            <a:p>
              <a:pPr marL="685800" lvl="1" indent="-342900" defTabSz="685800" fontAlgn="auto">
                <a:spcBef>
                  <a:spcPts val="0"/>
                </a:spcBef>
                <a:spcAft>
                  <a:spcPts val="0"/>
                </a:spcAft>
                <a:buFont typeface="Arial" panose="020B0604020202020204" pitchFamily="34" charset="0"/>
                <a:buChar char="•"/>
                <a:defRPr/>
              </a:pPr>
              <a:r>
                <a:rPr lang="fr-FR" sz="2000" b="1" dirty="0" smtClean="0">
                  <a:solidFill>
                    <a:prstClr val="black"/>
                  </a:solidFill>
                  <a:latin typeface="Times New Roman" panose="02020603050405020304" pitchFamily="18" charset="0"/>
                  <a:cs typeface="Times New Roman" panose="02020603050405020304" pitchFamily="18" charset="0"/>
                </a:rPr>
                <a:t>7 Objectifs spécifiques</a:t>
              </a:r>
            </a:p>
            <a:p>
              <a:pPr marL="685800" lvl="1" indent="-342900" defTabSz="685800" fontAlgn="auto">
                <a:spcBef>
                  <a:spcPts val="0"/>
                </a:spcBef>
                <a:spcAft>
                  <a:spcPts val="0"/>
                </a:spcAft>
                <a:buFont typeface="Arial" panose="020B0604020202020204" pitchFamily="34" charset="0"/>
                <a:buChar char="•"/>
                <a:defRPr/>
              </a:pPr>
              <a:endParaRPr lang="fr-FR" sz="2000" b="1" dirty="0">
                <a:solidFill>
                  <a:prstClr val="black"/>
                </a:solidFill>
                <a:latin typeface="Times New Roman" panose="02020603050405020304" pitchFamily="18" charset="0"/>
                <a:cs typeface="Times New Roman" panose="02020603050405020304" pitchFamily="18" charset="0"/>
              </a:endParaRPr>
            </a:p>
            <a:p>
              <a:pPr marL="685800" lvl="1" indent="-342900" defTabSz="685800" fontAlgn="auto">
                <a:spcBef>
                  <a:spcPts val="0"/>
                </a:spcBef>
                <a:spcAft>
                  <a:spcPts val="0"/>
                </a:spcAft>
                <a:buFont typeface="Arial" panose="020B0604020202020204" pitchFamily="34" charset="0"/>
                <a:buChar char="•"/>
                <a:defRPr/>
              </a:pPr>
              <a:endParaRPr lang="fr-FR" sz="2000" b="1" dirty="0" smtClean="0">
                <a:solidFill>
                  <a:prstClr val="black"/>
                </a:solidFill>
                <a:latin typeface="Times New Roman" panose="02020603050405020304" pitchFamily="18" charset="0"/>
                <a:cs typeface="Times New Roman" panose="02020603050405020304" pitchFamily="18" charset="0"/>
              </a:endParaRPr>
            </a:p>
            <a:p>
              <a:pPr marL="685800" lvl="1" indent="-342900" defTabSz="685800" fontAlgn="auto">
                <a:spcBef>
                  <a:spcPts val="0"/>
                </a:spcBef>
                <a:spcAft>
                  <a:spcPts val="0"/>
                </a:spcAft>
                <a:buFont typeface="Arial" panose="020B0604020202020204" pitchFamily="34" charset="0"/>
                <a:buChar char="•"/>
                <a:defRPr/>
              </a:pPr>
              <a:r>
                <a:rPr lang="fr-FR" sz="2000" b="1" dirty="0" smtClean="0">
                  <a:solidFill>
                    <a:prstClr val="black"/>
                  </a:solidFill>
                  <a:latin typeface="Times New Roman" panose="02020603050405020304" pitchFamily="18" charset="0"/>
                  <a:cs typeface="Times New Roman" panose="02020603050405020304" pitchFamily="18" charset="0"/>
                </a:rPr>
                <a:t>15 Fiches actions</a:t>
              </a:r>
            </a:p>
            <a:p>
              <a:pPr marL="1143000" lvl="2" indent="-342900" defTabSz="685800" fontAlgn="auto">
                <a:spcBef>
                  <a:spcPts val="0"/>
                </a:spcBef>
                <a:spcAft>
                  <a:spcPts val="0"/>
                </a:spcAft>
                <a:buFont typeface="Arial" panose="020B0604020202020204" pitchFamily="34" charset="0"/>
                <a:buChar char="•"/>
                <a:defRPr/>
              </a:pPr>
              <a:endParaRPr lang="fr-FR" sz="2000" b="1" dirty="0" smtClean="0">
                <a:solidFill>
                  <a:prstClr val="black"/>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7408633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xmlns="" id="{8502FE09-39B2-499F-B566-C1A43D46D75B}"/>
              </a:ext>
            </a:extLst>
          </p:cNvPr>
          <p:cNvSpPr>
            <a:spLocks noGrp="1"/>
          </p:cNvSpPr>
          <p:nvPr>
            <p:ph type="sldNum" sz="quarter" idx="4"/>
          </p:nvPr>
        </p:nvSpPr>
        <p:spPr/>
        <p:txBody>
          <a:bodyPr/>
          <a:lstStyle/>
          <a:p>
            <a:pPr algn="r">
              <a:spcBef>
                <a:spcPts val="600"/>
              </a:spcBef>
              <a:buSzPct val="100000"/>
              <a:buFont typeface="Arial"/>
              <a:buNone/>
              <a:defRPr/>
            </a:pPr>
            <a:fld id="{4654C24A-AA93-4318-A7E9-AF587A936244}" type="slidenum">
              <a:rPr>
                <a:solidFill>
                  <a:prstClr val="black"/>
                </a:solidFill>
              </a:rPr>
              <a:pPr algn="r">
                <a:spcBef>
                  <a:spcPts val="600"/>
                </a:spcBef>
                <a:buSzPct val="100000"/>
                <a:buFont typeface="Arial"/>
                <a:buNone/>
                <a:defRPr/>
              </a:pPr>
              <a:t>16</a:t>
            </a:fld>
            <a:endParaRPr>
              <a:solidFill>
                <a:prstClr val="black"/>
              </a:solidFill>
            </a:endParaRPr>
          </a:p>
        </p:txBody>
      </p:sp>
      <p:grpSp>
        <p:nvGrpSpPr>
          <p:cNvPr id="20" name="Groupe 19"/>
          <p:cNvGrpSpPr/>
          <p:nvPr/>
        </p:nvGrpSpPr>
        <p:grpSpPr>
          <a:xfrm>
            <a:off x="72373" y="1416156"/>
            <a:ext cx="8977180" cy="3223716"/>
            <a:chOff x="-12692" y="1450505"/>
            <a:chExt cx="9248533" cy="3827970"/>
          </a:xfrm>
        </p:grpSpPr>
        <p:sp>
          <p:nvSpPr>
            <p:cNvPr id="213" name="Rectangle 212">
              <a:extLst>
                <a:ext uri="{FF2B5EF4-FFF2-40B4-BE49-F238E27FC236}">
                  <a16:creationId xmlns:a16="http://schemas.microsoft.com/office/drawing/2014/main" xmlns="" id="{64B01CC0-21F9-47FD-8F4D-D9A676223A81}"/>
                </a:ext>
              </a:extLst>
            </p:cNvPr>
            <p:cNvSpPr/>
            <p:nvPr/>
          </p:nvSpPr>
          <p:spPr>
            <a:xfrm>
              <a:off x="97685" y="1450505"/>
              <a:ext cx="8927443" cy="1644599"/>
            </a:xfrm>
            <a:prstGeom prst="rect">
              <a:avLst/>
            </a:prstGeom>
          </p:spPr>
          <p:txBody>
            <a:bodyPr wrap="square">
              <a:spAutoFit/>
            </a:bodyPr>
            <a:lstStyle/>
            <a:p>
              <a:pPr algn="just" fontAlgn="auto">
                <a:spcBef>
                  <a:spcPts val="0"/>
                </a:spcBef>
                <a:spcAft>
                  <a:spcPts val="0"/>
                </a:spcAft>
                <a:defRPr/>
              </a:pPr>
              <a:r>
                <a:rPr lang="fr-FR" sz="4400" dirty="0" smtClean="0">
                  <a:solidFill>
                    <a:srgbClr val="86BC25"/>
                  </a:solidFill>
                  <a:latin typeface="Times New Roman" panose="02020603050405020304" pitchFamily="18" charset="0"/>
                  <a:cs typeface="Times New Roman" panose="02020603050405020304" pitchFamily="18" charset="0"/>
                </a:rPr>
                <a:t>Mobiliser </a:t>
              </a:r>
              <a:r>
                <a:rPr lang="fr-FR" sz="2000" dirty="0">
                  <a:solidFill>
                    <a:prstClr val="black"/>
                  </a:solidFill>
                  <a:latin typeface="Times New Roman" panose="02020603050405020304" pitchFamily="18" charset="0"/>
                  <a:cs typeface="Times New Roman" panose="02020603050405020304" pitchFamily="18" charset="0"/>
                </a:rPr>
                <a:t>des acteurs au delà du périmètre communal à travers la </a:t>
              </a:r>
              <a:r>
                <a:rPr lang="fr-FR" sz="2000" b="1" dirty="0">
                  <a:solidFill>
                    <a:srgbClr val="86BC25"/>
                  </a:solidFill>
                  <a:latin typeface="Times New Roman" panose="02020603050405020304" pitchFamily="18" charset="0"/>
                  <a:cs typeface="Times New Roman" panose="02020603050405020304" pitchFamily="18" charset="0"/>
                </a:rPr>
                <a:t>création d’une dynamique locale </a:t>
              </a:r>
              <a:r>
                <a:rPr lang="fr-FR" sz="2000" dirty="0">
                  <a:solidFill>
                    <a:prstClr val="black"/>
                  </a:solidFill>
                  <a:latin typeface="Times New Roman" panose="02020603050405020304" pitchFamily="18" charset="0"/>
                  <a:cs typeface="Times New Roman" panose="02020603050405020304" pitchFamily="18" charset="0"/>
                </a:rPr>
                <a:t>en termes de partenariats, d’échanges et de mutualisation de </a:t>
              </a:r>
              <a:r>
                <a:rPr lang="fr-FR" sz="2000" dirty="0" smtClean="0">
                  <a:solidFill>
                    <a:prstClr val="black"/>
                  </a:solidFill>
                  <a:latin typeface="Times New Roman" panose="02020603050405020304" pitchFamily="18" charset="0"/>
                  <a:cs typeface="Times New Roman" panose="02020603050405020304" pitchFamily="18" charset="0"/>
                </a:rPr>
                <a:t>connaissances </a:t>
              </a:r>
              <a:endParaRPr lang="fr-FR" sz="2000" dirty="0">
                <a:solidFill>
                  <a:prstClr val="black"/>
                </a:solidFill>
                <a:latin typeface="Times New Roman" panose="02020603050405020304" pitchFamily="18" charset="0"/>
                <a:cs typeface="Times New Roman" panose="02020603050405020304" pitchFamily="18" charset="0"/>
              </a:endParaRPr>
            </a:p>
          </p:txBody>
        </p:sp>
        <p:sp>
          <p:nvSpPr>
            <p:cNvPr id="214" name="Rectangle 213">
              <a:extLst>
                <a:ext uri="{FF2B5EF4-FFF2-40B4-BE49-F238E27FC236}">
                  <a16:creationId xmlns:a16="http://schemas.microsoft.com/office/drawing/2014/main" xmlns="" id="{0F2BB2A3-278F-4F32-9B79-FC0E7B565811}"/>
                </a:ext>
              </a:extLst>
            </p:cNvPr>
            <p:cNvSpPr/>
            <p:nvPr/>
          </p:nvSpPr>
          <p:spPr>
            <a:xfrm>
              <a:off x="-12692" y="3633876"/>
              <a:ext cx="9248533" cy="1644599"/>
            </a:xfrm>
            <a:prstGeom prst="rect">
              <a:avLst/>
            </a:prstGeom>
          </p:spPr>
          <p:txBody>
            <a:bodyPr wrap="square">
              <a:spAutoFit/>
            </a:bodyPr>
            <a:lstStyle/>
            <a:p>
              <a:pPr algn="just" fontAlgn="auto">
                <a:spcBef>
                  <a:spcPts val="0"/>
                </a:spcBef>
                <a:spcAft>
                  <a:spcPts val="0"/>
                </a:spcAft>
                <a:defRPr/>
              </a:pPr>
              <a:r>
                <a:rPr lang="fr-FR" sz="4400" dirty="0" smtClean="0">
                  <a:solidFill>
                    <a:srgbClr val="86BC25"/>
                  </a:solidFill>
                  <a:latin typeface="Times New Roman" panose="02020603050405020304" pitchFamily="18" charset="0"/>
                  <a:cs typeface="Times New Roman" panose="02020603050405020304" pitchFamily="18" charset="0"/>
                </a:rPr>
                <a:t>D</a:t>
              </a:r>
              <a:r>
                <a:rPr lang="fr-FR" sz="4400" dirty="0" err="1" smtClean="0">
                  <a:solidFill>
                    <a:srgbClr val="86BC25"/>
                  </a:solidFill>
                  <a:latin typeface="Times New Roman" panose="02020603050405020304" pitchFamily="18" charset="0"/>
                  <a:cs typeface="Times New Roman" panose="02020603050405020304" pitchFamily="18" charset="0"/>
                </a:rPr>
                <a:t>évelopper</a:t>
              </a:r>
              <a:r>
                <a:rPr lang="fr-FR" sz="1800" dirty="0" smtClean="0">
                  <a:solidFill>
                    <a:prstClr val="black"/>
                  </a:solidFill>
                  <a:latin typeface="Times New Roman" panose="02020603050405020304" pitchFamily="18" charset="0"/>
                  <a:cs typeface="Times New Roman" panose="02020603050405020304" pitchFamily="18" charset="0"/>
                </a:rPr>
                <a:t> </a:t>
              </a:r>
              <a:r>
                <a:rPr lang="fr-FR" sz="2000" dirty="0" smtClean="0">
                  <a:solidFill>
                    <a:prstClr val="black"/>
                  </a:solidFill>
                  <a:latin typeface="Times New Roman" panose="02020603050405020304" pitchFamily="18" charset="0"/>
                  <a:cs typeface="Times New Roman" panose="02020603050405020304" pitchFamily="18" charset="0"/>
                </a:rPr>
                <a:t>une </a:t>
              </a:r>
              <a:r>
                <a:rPr lang="fr-FR" sz="2000" b="1" dirty="0" smtClean="0">
                  <a:solidFill>
                    <a:srgbClr val="86BC25"/>
                  </a:solidFill>
                  <a:latin typeface="Times New Roman" panose="02020603050405020304" pitchFamily="18" charset="0"/>
                  <a:cs typeface="Times New Roman" panose="02020603050405020304" pitchFamily="18" charset="0"/>
                </a:rPr>
                <a:t>offre </a:t>
              </a:r>
              <a:r>
                <a:rPr lang="fr-FR" sz="2000" b="1" dirty="0">
                  <a:solidFill>
                    <a:srgbClr val="86BC25"/>
                  </a:solidFill>
                  <a:latin typeface="Times New Roman" panose="02020603050405020304" pitchFamily="18" charset="0"/>
                  <a:cs typeface="Times New Roman" panose="02020603050405020304" pitchFamily="18" charset="0"/>
                </a:rPr>
                <a:t>de prévention variée et élargie </a:t>
              </a:r>
              <a:r>
                <a:rPr lang="fr-FR" sz="2000" dirty="0">
                  <a:solidFill>
                    <a:prstClr val="black"/>
                  </a:solidFill>
                  <a:latin typeface="Times New Roman" panose="02020603050405020304" pitchFamily="18" charset="0"/>
                  <a:cs typeface="Times New Roman" panose="02020603050405020304" pitchFamily="18" charset="0"/>
                </a:rPr>
                <a:t>à l’attention de différents publics notamment vulnérables, portée en particulier par le centre municipal de </a:t>
              </a:r>
              <a:r>
                <a:rPr lang="fr-FR" sz="2000" dirty="0" smtClean="0">
                  <a:solidFill>
                    <a:prstClr val="black"/>
                  </a:solidFill>
                  <a:latin typeface="Times New Roman" panose="02020603050405020304" pitchFamily="18" charset="0"/>
                  <a:cs typeface="Times New Roman" panose="02020603050405020304" pitchFamily="18" charset="0"/>
                </a:rPr>
                <a:t>santé avec </a:t>
              </a:r>
              <a:r>
                <a:rPr lang="fr-FR" sz="2000" dirty="0">
                  <a:solidFill>
                    <a:prstClr val="black"/>
                  </a:solidFill>
                  <a:latin typeface="Times New Roman" panose="02020603050405020304" pitchFamily="18" charset="0"/>
                  <a:cs typeface="Times New Roman" panose="02020603050405020304" pitchFamily="18" charset="0"/>
                </a:rPr>
                <a:t>le soutien des </a:t>
              </a:r>
              <a:r>
                <a:rPr lang="fr-FR" sz="2000" dirty="0" smtClean="0">
                  <a:solidFill>
                    <a:prstClr val="black"/>
                  </a:solidFill>
                  <a:latin typeface="Times New Roman" panose="02020603050405020304" pitchFamily="18" charset="0"/>
                  <a:cs typeface="Times New Roman" panose="02020603050405020304" pitchFamily="18" charset="0"/>
                </a:rPr>
                <a:t>institutionnels</a:t>
              </a:r>
              <a:endParaRPr lang="fr-FR" sz="2000" dirty="0">
                <a:solidFill>
                  <a:prstClr val="black"/>
                </a:solidFill>
                <a:latin typeface="Times New Roman" panose="02020603050405020304" pitchFamily="18" charset="0"/>
                <a:cs typeface="Times New Roman" panose="02020603050405020304" pitchFamily="18" charset="0"/>
              </a:endParaRPr>
            </a:p>
          </p:txBody>
        </p:sp>
      </p:grpSp>
      <p:grpSp>
        <p:nvGrpSpPr>
          <p:cNvPr id="11" name="Groupe 10"/>
          <p:cNvGrpSpPr/>
          <p:nvPr/>
        </p:nvGrpSpPr>
        <p:grpSpPr>
          <a:xfrm>
            <a:off x="0" y="5344856"/>
            <a:ext cx="9144000" cy="375326"/>
            <a:chOff x="0" y="6407859"/>
            <a:chExt cx="9144000" cy="450141"/>
          </a:xfrm>
        </p:grpSpPr>
        <p:sp>
          <p:nvSpPr>
            <p:cNvPr id="12" name="Rectangle 11"/>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a:solidFill>
                  <a:prstClr val="white"/>
                </a:solidFill>
              </a:endParaRPr>
            </a:p>
          </p:txBody>
        </p:sp>
        <p:pic>
          <p:nvPicPr>
            <p:cNvPr id="13" name="Image 12"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sp>
        <p:nvSpPr>
          <p:cNvPr id="25" name="Titre 1"/>
          <p:cNvSpPr txBox="1">
            <a:spLocks/>
          </p:cNvSpPr>
          <p:nvPr/>
        </p:nvSpPr>
        <p:spPr>
          <a:xfrm>
            <a:off x="457206" y="228992"/>
            <a:ext cx="8310565" cy="648775"/>
          </a:xfrm>
          <a:prstGeom prst="rect">
            <a:avLst/>
          </a:prstGeom>
          <a:solidFill>
            <a:srgbClr val="4F81BD">
              <a:lumMod val="20000"/>
              <a:lumOff val="80000"/>
            </a:srgbClr>
          </a:solidFill>
          <a:ln w="3175">
            <a:solidFill>
              <a:sysClr val="windowText" lastClr="000000"/>
            </a:solidFill>
          </a:ln>
        </p:spPr>
        <p:txBody>
          <a:bodyPr vert="horz" lIns="91440" tIns="45720" rIns="91440" bIns="45720" rtlCol="0" anchor="ctr">
            <a:normAutofit/>
          </a:bodyPr>
          <a:lstStyle/>
          <a:p>
            <a:pPr algn="ctr" fontAlgn="auto">
              <a:spcAft>
                <a:spcPts val="0"/>
              </a:spcAft>
              <a:defRPr/>
            </a:pPr>
            <a:r>
              <a:rPr lang="fr-FR" sz="3200" kern="0" dirty="0" smtClean="0">
                <a:solidFill>
                  <a:prstClr val="black"/>
                </a:solidFill>
                <a:effectLst>
                  <a:outerShdw blurRad="38100" dist="38100" dir="2700000" algn="tl">
                    <a:srgbClr val="000000">
                      <a:alpha val="43137"/>
                    </a:srgbClr>
                  </a:outerShdw>
                </a:effectLst>
                <a:latin typeface="Calibri"/>
                <a:cs typeface="+mn-cs"/>
              </a:rPr>
              <a:t>Les apports du CLS 2015 - 2017</a:t>
            </a:r>
            <a:endParaRPr lang="fr-FR" sz="2800" kern="0" dirty="0">
              <a:solidFill>
                <a:prstClr val="black"/>
              </a:solidFill>
              <a:effectLst>
                <a:outerShdw blurRad="38100" dist="38100" dir="2700000" algn="tl">
                  <a:srgbClr val="000000">
                    <a:alpha val="43137"/>
                  </a:srgbClr>
                </a:outerShdw>
              </a:effectLst>
              <a:latin typeface="Calibri"/>
              <a:cs typeface="+mn-cs"/>
            </a:endParaRPr>
          </a:p>
        </p:txBody>
      </p:sp>
    </p:spTree>
    <p:extLst>
      <p:ext uri="{BB962C8B-B14F-4D97-AF65-F5344CB8AC3E}">
        <p14:creationId xmlns:p14="http://schemas.microsoft.com/office/powerpoint/2010/main" val="372136745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xmlns="" id="{8502FE09-39B2-499F-B566-C1A43D46D75B}"/>
              </a:ext>
            </a:extLst>
          </p:cNvPr>
          <p:cNvSpPr>
            <a:spLocks noGrp="1"/>
          </p:cNvSpPr>
          <p:nvPr>
            <p:ph type="sldNum" sz="quarter" idx="4"/>
          </p:nvPr>
        </p:nvSpPr>
        <p:spPr/>
        <p:txBody>
          <a:bodyPr/>
          <a:lstStyle/>
          <a:p>
            <a:pPr algn="r">
              <a:spcBef>
                <a:spcPts val="600"/>
              </a:spcBef>
              <a:buSzPct val="100000"/>
              <a:buFont typeface="Arial"/>
              <a:buNone/>
              <a:defRPr/>
            </a:pPr>
            <a:fld id="{4654C24A-AA93-4318-A7E9-AF587A936244}" type="slidenum">
              <a:rPr>
                <a:solidFill>
                  <a:prstClr val="black"/>
                </a:solidFill>
              </a:rPr>
              <a:pPr algn="r">
                <a:spcBef>
                  <a:spcPts val="600"/>
                </a:spcBef>
                <a:buSzPct val="100000"/>
                <a:buFont typeface="Arial"/>
                <a:buNone/>
                <a:defRPr/>
              </a:pPr>
              <a:t>17</a:t>
            </a:fld>
            <a:endParaRPr>
              <a:solidFill>
                <a:prstClr val="black"/>
              </a:solidFill>
            </a:endParaRPr>
          </a:p>
        </p:txBody>
      </p:sp>
      <p:grpSp>
        <p:nvGrpSpPr>
          <p:cNvPr id="2" name="Groupe 1"/>
          <p:cNvGrpSpPr/>
          <p:nvPr/>
        </p:nvGrpSpPr>
        <p:grpSpPr>
          <a:xfrm>
            <a:off x="57871" y="1333995"/>
            <a:ext cx="9092017" cy="3330368"/>
            <a:chOff x="-15988" y="1185307"/>
            <a:chExt cx="9249262" cy="3971573"/>
          </a:xfrm>
        </p:grpSpPr>
        <p:sp>
          <p:nvSpPr>
            <p:cNvPr id="213" name="Rectangle 212">
              <a:extLst>
                <a:ext uri="{FF2B5EF4-FFF2-40B4-BE49-F238E27FC236}">
                  <a16:creationId xmlns:a16="http://schemas.microsoft.com/office/drawing/2014/main" xmlns="" id="{64B01CC0-21F9-47FD-8F4D-D9A676223A81}"/>
                </a:ext>
              </a:extLst>
            </p:cNvPr>
            <p:cNvSpPr/>
            <p:nvPr/>
          </p:nvSpPr>
          <p:spPr>
            <a:xfrm>
              <a:off x="108557" y="1185307"/>
              <a:ext cx="9124717" cy="1651652"/>
            </a:xfrm>
            <a:prstGeom prst="rect">
              <a:avLst/>
            </a:prstGeom>
          </p:spPr>
          <p:txBody>
            <a:bodyPr wrap="square">
              <a:spAutoFit/>
            </a:bodyPr>
            <a:lstStyle/>
            <a:p>
              <a:pPr algn="just" fontAlgn="auto">
                <a:spcBef>
                  <a:spcPts val="0"/>
                </a:spcBef>
                <a:spcAft>
                  <a:spcPts val="0"/>
                </a:spcAft>
                <a:defRPr/>
              </a:pPr>
              <a:r>
                <a:rPr lang="fr-FR" sz="4400" dirty="0">
                  <a:solidFill>
                    <a:srgbClr val="86BC25"/>
                  </a:solidFill>
                  <a:latin typeface="Times New Roman" panose="02020603050405020304" pitchFamily="18" charset="0"/>
                  <a:cs typeface="Times New Roman" panose="02020603050405020304" pitchFamily="18" charset="0"/>
                </a:rPr>
                <a:t>C</a:t>
              </a:r>
              <a:r>
                <a:rPr lang="fr-FR" sz="4400" dirty="0" smtClean="0">
                  <a:solidFill>
                    <a:srgbClr val="86BC25"/>
                  </a:solidFill>
                  <a:latin typeface="Times New Roman" panose="02020603050405020304" pitchFamily="18" charset="0"/>
                  <a:cs typeface="Times New Roman" panose="02020603050405020304" pitchFamily="18" charset="0"/>
                </a:rPr>
                <a:t>réer </a:t>
              </a:r>
              <a:r>
                <a:rPr lang="fr-FR" sz="2000" dirty="0">
                  <a:solidFill>
                    <a:prstClr val="black"/>
                  </a:solidFill>
                  <a:latin typeface="Times New Roman" panose="02020603050405020304" pitchFamily="18" charset="0"/>
                  <a:cs typeface="Times New Roman" panose="02020603050405020304" pitchFamily="18" charset="0"/>
                </a:rPr>
                <a:t>un </a:t>
              </a:r>
              <a:r>
                <a:rPr lang="fr-FR" sz="2000" b="1" dirty="0">
                  <a:solidFill>
                    <a:srgbClr val="86BC25"/>
                  </a:solidFill>
                  <a:latin typeface="Times New Roman" panose="02020603050405020304" pitchFamily="18" charset="0"/>
                  <a:cs typeface="Times New Roman" panose="02020603050405020304" pitchFamily="18" charset="0"/>
                </a:rPr>
                <a:t>conseil local en santé mentale </a:t>
              </a:r>
              <a:r>
                <a:rPr lang="fr-FR" sz="2000" dirty="0">
                  <a:solidFill>
                    <a:prstClr val="black"/>
                  </a:solidFill>
                  <a:latin typeface="Times New Roman" panose="02020603050405020304" pitchFamily="18" charset="0"/>
                  <a:cs typeface="Times New Roman" panose="02020603050405020304" pitchFamily="18" charset="0"/>
                </a:rPr>
                <a:t>qui sera à l’échelle locale la nouvelle plateforme partenariale de concertation et de coordination destinée à améliorer la prise en charge en santé mentale</a:t>
              </a:r>
            </a:p>
          </p:txBody>
        </p:sp>
        <p:sp>
          <p:nvSpPr>
            <p:cNvPr id="214" name="Rectangle 213">
              <a:extLst>
                <a:ext uri="{FF2B5EF4-FFF2-40B4-BE49-F238E27FC236}">
                  <a16:creationId xmlns:a16="http://schemas.microsoft.com/office/drawing/2014/main" xmlns="" id="{0F2BB2A3-278F-4F32-9B79-FC0E7B565811}"/>
                </a:ext>
              </a:extLst>
            </p:cNvPr>
            <p:cNvSpPr/>
            <p:nvPr/>
          </p:nvSpPr>
          <p:spPr>
            <a:xfrm>
              <a:off x="-15988" y="3505228"/>
              <a:ext cx="9243279" cy="1651652"/>
            </a:xfrm>
            <a:prstGeom prst="rect">
              <a:avLst/>
            </a:prstGeom>
          </p:spPr>
          <p:txBody>
            <a:bodyPr wrap="square">
              <a:spAutoFit/>
            </a:bodyPr>
            <a:lstStyle/>
            <a:p>
              <a:pPr algn="just" fontAlgn="auto">
                <a:spcBef>
                  <a:spcPts val="0"/>
                </a:spcBef>
                <a:spcAft>
                  <a:spcPts val="0"/>
                </a:spcAft>
              </a:pPr>
              <a:r>
                <a:rPr lang="fr-FR" sz="4400" dirty="0" smtClean="0">
                  <a:solidFill>
                    <a:srgbClr val="86BC25"/>
                  </a:solidFill>
                  <a:latin typeface="Times New Roman" panose="02020603050405020304" pitchFamily="18" charset="0"/>
                  <a:cs typeface="Times New Roman" panose="02020603050405020304" pitchFamily="18" charset="0"/>
                </a:rPr>
                <a:t>Maintenir</a:t>
              </a:r>
              <a:r>
                <a:rPr lang="fr-FR" sz="1800" dirty="0" smtClean="0">
                  <a:solidFill>
                    <a:prstClr val="black"/>
                  </a:solidFill>
                  <a:latin typeface="Times New Roman" panose="02020603050405020304" pitchFamily="18" charset="0"/>
                  <a:cs typeface="Times New Roman" panose="02020603050405020304" pitchFamily="18" charset="0"/>
                </a:rPr>
                <a:t> </a:t>
              </a:r>
              <a:r>
                <a:rPr lang="fr-FR" sz="2000" dirty="0">
                  <a:solidFill>
                    <a:prstClr val="black"/>
                  </a:solidFill>
                  <a:latin typeface="Times New Roman" panose="02020603050405020304" pitchFamily="18" charset="0"/>
                  <a:cs typeface="Times New Roman" panose="02020603050405020304" pitchFamily="18" charset="0"/>
                </a:rPr>
                <a:t>dans la durée la concertation et les échanges avec les professionnels de santé libéraux </a:t>
              </a:r>
              <a:r>
                <a:rPr lang="fr-FR" sz="2000" dirty="0" smtClean="0">
                  <a:solidFill>
                    <a:prstClr val="black"/>
                  </a:solidFill>
                  <a:latin typeface="Times New Roman" panose="02020603050405020304" pitchFamily="18" charset="0"/>
                  <a:cs typeface="Times New Roman" panose="02020603050405020304" pitchFamily="18" charset="0"/>
                </a:rPr>
                <a:t>pour développer </a:t>
              </a:r>
              <a:r>
                <a:rPr lang="fr-FR" sz="2000" b="1" dirty="0" smtClean="0">
                  <a:solidFill>
                    <a:srgbClr val="86BC25"/>
                  </a:solidFill>
                  <a:latin typeface="Times New Roman" panose="02020603050405020304" pitchFamily="18" charset="0"/>
                  <a:cs typeface="Times New Roman" panose="02020603050405020304" pitchFamily="18" charset="0"/>
                </a:rPr>
                <a:t>l’attractivité </a:t>
              </a:r>
              <a:r>
                <a:rPr lang="fr-FR" sz="2000" b="1" dirty="0">
                  <a:solidFill>
                    <a:srgbClr val="86BC25"/>
                  </a:solidFill>
                  <a:latin typeface="Times New Roman" panose="02020603050405020304" pitchFamily="18" charset="0"/>
                  <a:cs typeface="Times New Roman" panose="02020603050405020304" pitchFamily="18" charset="0"/>
                </a:rPr>
                <a:t>de la ville </a:t>
              </a:r>
              <a:r>
                <a:rPr lang="fr-FR" sz="2000" dirty="0" smtClean="0">
                  <a:solidFill>
                    <a:prstClr val="black"/>
                  </a:solidFill>
                  <a:latin typeface="Times New Roman" panose="02020603050405020304" pitchFamily="18" charset="0"/>
                  <a:cs typeface="Times New Roman" panose="02020603050405020304" pitchFamily="18" charset="0"/>
                </a:rPr>
                <a:t>et des </a:t>
              </a:r>
              <a:r>
                <a:rPr lang="fr-FR" sz="2000" dirty="0">
                  <a:solidFill>
                    <a:prstClr val="black"/>
                  </a:solidFill>
                  <a:latin typeface="Times New Roman" panose="02020603050405020304" pitchFamily="18" charset="0"/>
                  <a:cs typeface="Times New Roman" panose="02020603050405020304" pitchFamily="18" charset="0"/>
                </a:rPr>
                <a:t>projets de regroupement/création de maisons de santé </a:t>
              </a:r>
              <a:r>
                <a:rPr lang="fr-FR" sz="2000" dirty="0" smtClean="0">
                  <a:solidFill>
                    <a:prstClr val="black"/>
                  </a:solidFill>
                  <a:latin typeface="Times New Roman" panose="02020603050405020304" pitchFamily="18" charset="0"/>
                  <a:cs typeface="Times New Roman" panose="02020603050405020304" pitchFamily="18" charset="0"/>
                </a:rPr>
                <a:t>pluri-professionnelles</a:t>
              </a:r>
              <a:endParaRPr lang="fr-FR" sz="2000" dirty="0">
                <a:solidFill>
                  <a:prstClr val="black"/>
                </a:solidFill>
                <a:latin typeface="Times New Roman" panose="02020603050405020304" pitchFamily="18" charset="0"/>
                <a:cs typeface="Times New Roman" panose="02020603050405020304" pitchFamily="18" charset="0"/>
              </a:endParaRPr>
            </a:p>
          </p:txBody>
        </p:sp>
      </p:grpSp>
      <p:grpSp>
        <p:nvGrpSpPr>
          <p:cNvPr id="11" name="Groupe 10"/>
          <p:cNvGrpSpPr/>
          <p:nvPr/>
        </p:nvGrpSpPr>
        <p:grpSpPr>
          <a:xfrm>
            <a:off x="0" y="5344856"/>
            <a:ext cx="9144000" cy="375326"/>
            <a:chOff x="0" y="6407859"/>
            <a:chExt cx="9144000" cy="450141"/>
          </a:xfrm>
        </p:grpSpPr>
        <p:sp>
          <p:nvSpPr>
            <p:cNvPr id="12" name="Rectangle 11"/>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a:solidFill>
                  <a:prstClr val="white"/>
                </a:solidFill>
              </a:endParaRPr>
            </a:p>
          </p:txBody>
        </p:sp>
        <p:pic>
          <p:nvPicPr>
            <p:cNvPr id="13" name="Image 12"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sp>
        <p:nvSpPr>
          <p:cNvPr id="14" name="Titre 1"/>
          <p:cNvSpPr txBox="1">
            <a:spLocks/>
          </p:cNvSpPr>
          <p:nvPr/>
        </p:nvSpPr>
        <p:spPr>
          <a:xfrm>
            <a:off x="457206" y="228992"/>
            <a:ext cx="8310565" cy="648775"/>
          </a:xfrm>
          <a:prstGeom prst="rect">
            <a:avLst/>
          </a:prstGeom>
          <a:solidFill>
            <a:srgbClr val="4F81BD">
              <a:lumMod val="20000"/>
              <a:lumOff val="80000"/>
            </a:srgbClr>
          </a:solidFill>
          <a:ln w="3175">
            <a:solidFill>
              <a:sysClr val="windowText" lastClr="000000"/>
            </a:solidFill>
          </a:ln>
        </p:spPr>
        <p:txBody>
          <a:bodyPr vert="horz" lIns="91440" tIns="45720" rIns="91440" bIns="45720" rtlCol="0" anchor="ctr">
            <a:normAutofit/>
          </a:bodyPr>
          <a:lstStyle/>
          <a:p>
            <a:pPr algn="ctr" fontAlgn="auto">
              <a:spcAft>
                <a:spcPts val="0"/>
              </a:spcAft>
              <a:defRPr/>
            </a:pPr>
            <a:r>
              <a:rPr lang="fr-FR" sz="3200" kern="0" dirty="0" smtClean="0">
                <a:solidFill>
                  <a:prstClr val="black"/>
                </a:solidFill>
                <a:effectLst>
                  <a:outerShdw blurRad="38100" dist="38100" dir="2700000" algn="tl">
                    <a:srgbClr val="000000">
                      <a:alpha val="43137"/>
                    </a:srgbClr>
                  </a:outerShdw>
                </a:effectLst>
                <a:latin typeface="Calibri"/>
                <a:cs typeface="+mn-cs"/>
              </a:rPr>
              <a:t>Les apports du CLS 2015 - 2017</a:t>
            </a:r>
            <a:endParaRPr lang="fr-FR" sz="2800" kern="0" dirty="0">
              <a:solidFill>
                <a:prstClr val="black"/>
              </a:solidFill>
              <a:effectLst>
                <a:outerShdw blurRad="38100" dist="38100" dir="2700000" algn="tl">
                  <a:srgbClr val="000000">
                    <a:alpha val="43137"/>
                  </a:srgbClr>
                </a:outerShdw>
              </a:effectLst>
              <a:latin typeface="Calibri"/>
              <a:cs typeface="+mn-cs"/>
            </a:endParaRPr>
          </a:p>
        </p:txBody>
      </p:sp>
    </p:spTree>
    <p:extLst>
      <p:ext uri="{BB962C8B-B14F-4D97-AF65-F5344CB8AC3E}">
        <p14:creationId xmlns:p14="http://schemas.microsoft.com/office/powerpoint/2010/main" val="143995392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e 7"/>
          <p:cNvGrpSpPr/>
          <p:nvPr/>
        </p:nvGrpSpPr>
        <p:grpSpPr>
          <a:xfrm>
            <a:off x="0" y="5344856"/>
            <a:ext cx="9144000" cy="375326"/>
            <a:chOff x="0" y="6407859"/>
            <a:chExt cx="9144000" cy="450141"/>
          </a:xfrm>
        </p:grpSpPr>
        <p:sp>
          <p:nvSpPr>
            <p:cNvPr id="7" name="Rectangle 6"/>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fr-FR" sz="1800">
                <a:solidFill>
                  <a:prstClr val="white"/>
                </a:solidFill>
              </a:endParaRPr>
            </a:p>
          </p:txBody>
        </p:sp>
        <p:pic>
          <p:nvPicPr>
            <p:cNvPr id="9" name="Image 8"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sp>
        <p:nvSpPr>
          <p:cNvPr id="60" name="Titre 1"/>
          <p:cNvSpPr txBox="1">
            <a:spLocks/>
          </p:cNvSpPr>
          <p:nvPr/>
        </p:nvSpPr>
        <p:spPr>
          <a:xfrm>
            <a:off x="493884" y="214724"/>
            <a:ext cx="8310565" cy="875941"/>
          </a:xfrm>
          <a:prstGeom prst="rect">
            <a:avLst/>
          </a:prstGeom>
          <a:solidFill>
            <a:srgbClr val="4F81BD">
              <a:lumMod val="20000"/>
              <a:lumOff val="80000"/>
            </a:srgbClr>
          </a:solidFill>
          <a:ln w="3175">
            <a:solidFill>
              <a:sysClr val="windowText" lastClr="000000"/>
            </a:solidFill>
          </a:ln>
        </p:spPr>
        <p:txBody>
          <a:bodyPr vert="horz" lIns="91440" tIns="45720" rIns="91440" bIns="45720" rtlCol="0" anchor="ctr">
            <a:normAutofit/>
          </a:bodyPr>
          <a:lstStyle/>
          <a:p>
            <a:pPr algn="ctr" fontAlgn="auto">
              <a:spcAft>
                <a:spcPts val="0"/>
              </a:spcAft>
              <a:defRPr/>
            </a:pPr>
            <a:r>
              <a:rPr lang="fr-FR" sz="3200" dirty="0" smtClean="0">
                <a:solidFill>
                  <a:prstClr val="black"/>
                </a:solidFill>
                <a:effectLst>
                  <a:outerShdw blurRad="38100" dist="38100" dir="2700000" algn="tl">
                    <a:srgbClr val="000000">
                      <a:alpha val="43137"/>
                    </a:srgbClr>
                  </a:outerShdw>
                </a:effectLst>
                <a:latin typeface="Calibri"/>
                <a:cs typeface="+mn-cs"/>
              </a:rPr>
              <a:t> METHODOLOGIE DU CLS 2019 - 2022</a:t>
            </a:r>
          </a:p>
        </p:txBody>
      </p:sp>
      <p:sp>
        <p:nvSpPr>
          <p:cNvPr id="30" name="Titre 1"/>
          <p:cNvSpPr txBox="1">
            <a:spLocks/>
          </p:cNvSpPr>
          <p:nvPr/>
        </p:nvSpPr>
        <p:spPr>
          <a:xfrm>
            <a:off x="1032046" y="2739011"/>
            <a:ext cx="7772400" cy="122570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fr-FR" b="1" dirty="0" smtClean="0">
                <a:solidFill>
                  <a:prstClr val="black"/>
                </a:solidFill>
                <a:latin typeface="Book Antiqua" pitchFamily="18" charset="0"/>
              </a:rPr>
              <a:t> </a:t>
            </a:r>
            <a:endParaRPr lang="fr-FR" b="1" dirty="0">
              <a:solidFill>
                <a:prstClr val="black"/>
              </a:solidFill>
              <a:latin typeface="Book Antiqua" pitchFamily="18" charset="0"/>
            </a:endParaRPr>
          </a:p>
        </p:txBody>
      </p:sp>
      <p:sp>
        <p:nvSpPr>
          <p:cNvPr id="5" name="Rectangle 4"/>
          <p:cNvSpPr/>
          <p:nvPr/>
        </p:nvSpPr>
        <p:spPr>
          <a:xfrm>
            <a:off x="791579" y="1263132"/>
            <a:ext cx="7560840" cy="1477328"/>
          </a:xfrm>
          <a:prstGeom prst="rect">
            <a:avLst/>
          </a:prstGeom>
        </p:spPr>
        <p:txBody>
          <a:bodyPr wrap="square">
            <a:spAutoFit/>
          </a:bodyPr>
          <a:lstStyle/>
          <a:p>
            <a:pPr marL="342900" indent="-342900" fontAlgn="auto">
              <a:spcBef>
                <a:spcPts val="0"/>
              </a:spcBef>
              <a:spcAft>
                <a:spcPts val="0"/>
              </a:spcAft>
              <a:buFont typeface="+mj-lt"/>
              <a:buAutoNum type="arabicPeriod"/>
            </a:pPr>
            <a:r>
              <a:rPr lang="fr-FR" sz="2400" dirty="0" smtClean="0">
                <a:solidFill>
                  <a:prstClr val="black"/>
                </a:solidFill>
                <a:latin typeface="Times New Roman" panose="02020603050405020304" pitchFamily="18" charset="0"/>
                <a:cs typeface="Times New Roman" panose="02020603050405020304" pitchFamily="18" charset="0"/>
              </a:rPr>
              <a:t>Actualisation du diagnostic local </a:t>
            </a:r>
            <a:r>
              <a:rPr lang="fr-FR" sz="2400" dirty="0">
                <a:solidFill>
                  <a:prstClr val="black"/>
                </a:solidFill>
                <a:latin typeface="Times New Roman" panose="02020603050405020304" pitchFamily="18" charset="0"/>
                <a:cs typeface="Times New Roman" panose="02020603050405020304" pitchFamily="18" charset="0"/>
              </a:rPr>
              <a:t>de </a:t>
            </a:r>
            <a:r>
              <a:rPr lang="fr-FR" sz="2400" dirty="0" smtClean="0">
                <a:solidFill>
                  <a:prstClr val="black"/>
                </a:solidFill>
                <a:latin typeface="Times New Roman" panose="02020603050405020304" pitchFamily="18" charset="0"/>
                <a:cs typeface="Times New Roman" panose="02020603050405020304" pitchFamily="18" charset="0"/>
              </a:rPr>
              <a:t>santé</a:t>
            </a:r>
          </a:p>
          <a:p>
            <a:pPr marL="342900" indent="-342900" fontAlgn="auto">
              <a:spcBef>
                <a:spcPts val="0"/>
              </a:spcBef>
              <a:spcAft>
                <a:spcPts val="0"/>
              </a:spcAft>
              <a:buFont typeface="+mj-lt"/>
              <a:buAutoNum type="arabicPeriod"/>
            </a:pPr>
            <a:endParaRPr lang="fr-FR" sz="1800" dirty="0" smtClean="0">
              <a:solidFill>
                <a:prstClr val="black"/>
              </a:solidFill>
              <a:latin typeface="Times New Roman" panose="02020603050405020304" pitchFamily="18" charset="0"/>
              <a:cs typeface="Times New Roman" panose="02020603050405020304" pitchFamily="18" charset="0"/>
            </a:endParaRPr>
          </a:p>
          <a:p>
            <a:pPr marL="342900" indent="-342900" fontAlgn="auto">
              <a:spcBef>
                <a:spcPts val="0"/>
              </a:spcBef>
              <a:spcAft>
                <a:spcPts val="0"/>
              </a:spcAft>
              <a:buFont typeface="+mj-lt"/>
              <a:buAutoNum type="arabicPeriod"/>
            </a:pPr>
            <a:r>
              <a:rPr lang="fr-FR" sz="2400" dirty="0">
                <a:solidFill>
                  <a:prstClr val="black"/>
                </a:solidFill>
                <a:latin typeface="Times New Roman" panose="02020603050405020304" pitchFamily="18" charset="0"/>
                <a:cs typeface="Times New Roman" panose="02020603050405020304" pitchFamily="18" charset="0"/>
              </a:rPr>
              <a:t>R</a:t>
            </a:r>
            <a:r>
              <a:rPr lang="fr-FR" sz="2400" dirty="0" smtClean="0">
                <a:solidFill>
                  <a:prstClr val="black"/>
                </a:solidFill>
                <a:latin typeface="Times New Roman" panose="02020603050405020304" pitchFamily="18" charset="0"/>
                <a:cs typeface="Times New Roman" panose="02020603050405020304" pitchFamily="18" charset="0"/>
              </a:rPr>
              <a:t>éalisation </a:t>
            </a:r>
            <a:r>
              <a:rPr lang="fr-FR" sz="2400" dirty="0">
                <a:solidFill>
                  <a:prstClr val="black"/>
                </a:solidFill>
                <a:latin typeface="Times New Roman" panose="02020603050405020304" pitchFamily="18" charset="0"/>
                <a:cs typeface="Times New Roman" panose="02020603050405020304" pitchFamily="18" charset="0"/>
              </a:rPr>
              <a:t>d’un diagnostic </a:t>
            </a:r>
            <a:r>
              <a:rPr lang="fr-FR" sz="2400" dirty="0" smtClean="0">
                <a:solidFill>
                  <a:prstClr val="black"/>
                </a:solidFill>
                <a:latin typeface="Times New Roman" panose="02020603050405020304" pitchFamily="18" charset="0"/>
                <a:cs typeface="Times New Roman" panose="02020603050405020304" pitchFamily="18" charset="0"/>
              </a:rPr>
              <a:t>local de </a:t>
            </a:r>
            <a:r>
              <a:rPr lang="fr-FR" sz="2400" dirty="0">
                <a:solidFill>
                  <a:prstClr val="black"/>
                </a:solidFill>
                <a:latin typeface="Times New Roman" panose="02020603050405020304" pitchFamily="18" charset="0"/>
                <a:cs typeface="Times New Roman" panose="02020603050405020304" pitchFamily="18" charset="0"/>
              </a:rPr>
              <a:t>santé mentale </a:t>
            </a:r>
            <a:br>
              <a:rPr lang="fr-FR" sz="2400" dirty="0">
                <a:solidFill>
                  <a:prstClr val="black"/>
                </a:solidFill>
                <a:latin typeface="Times New Roman" panose="02020603050405020304" pitchFamily="18" charset="0"/>
                <a:cs typeface="Times New Roman" panose="02020603050405020304" pitchFamily="18" charset="0"/>
              </a:rPr>
            </a:br>
            <a:endParaRPr lang="fr-FR" sz="2400" dirty="0">
              <a:solidFill>
                <a:prstClr val="black"/>
              </a:solidFill>
              <a:latin typeface="Times New Roman" panose="02020603050405020304" pitchFamily="18" charset="0"/>
              <a:cs typeface="Times New Roman" panose="02020603050405020304" pitchFamily="18" charset="0"/>
            </a:endParaRPr>
          </a:p>
        </p:txBody>
      </p:sp>
      <p:grpSp>
        <p:nvGrpSpPr>
          <p:cNvPr id="32" name="Groupe 31"/>
          <p:cNvGrpSpPr/>
          <p:nvPr/>
        </p:nvGrpSpPr>
        <p:grpSpPr>
          <a:xfrm>
            <a:off x="415510" y="2447841"/>
            <a:ext cx="8310565" cy="2822526"/>
            <a:chOff x="-405824" y="1947744"/>
            <a:chExt cx="9793088" cy="3322877"/>
          </a:xfrm>
        </p:grpSpPr>
        <p:graphicFrame>
          <p:nvGraphicFramePr>
            <p:cNvPr id="33" name="Diagramme 32"/>
            <p:cNvGraphicFramePr/>
            <p:nvPr>
              <p:extLst>
                <p:ext uri="{D42A27DB-BD31-4B8C-83A1-F6EECF244321}">
                  <p14:modId xmlns:p14="http://schemas.microsoft.com/office/powerpoint/2010/main" val="3651935906"/>
                </p:ext>
              </p:extLst>
            </p:nvPr>
          </p:nvGraphicFramePr>
          <p:xfrm>
            <a:off x="-405824" y="1963827"/>
            <a:ext cx="9793088" cy="33067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34" name="Groupe 33"/>
            <p:cNvGrpSpPr/>
            <p:nvPr/>
          </p:nvGrpSpPr>
          <p:grpSpPr>
            <a:xfrm>
              <a:off x="1428026" y="1947744"/>
              <a:ext cx="6102323" cy="1316592"/>
              <a:chOff x="1002448" y="2170407"/>
              <a:chExt cx="6333947" cy="1318707"/>
            </a:xfrm>
          </p:grpSpPr>
          <p:sp>
            <p:nvSpPr>
              <p:cNvPr id="35" name="Rectangle 34"/>
              <p:cNvSpPr/>
              <p:nvPr/>
            </p:nvSpPr>
            <p:spPr>
              <a:xfrm>
                <a:off x="5049023" y="2726985"/>
                <a:ext cx="2287372" cy="762129"/>
              </a:xfrm>
              <a:prstGeom prst="rect">
                <a:avLst/>
              </a:prstGeom>
              <a:solidFill>
                <a:schemeClr val="accent3">
                  <a:lumMod val="20000"/>
                  <a:lumOff val="80000"/>
                </a:schemeClr>
              </a:solidFill>
              <a:ln w="9525">
                <a:solidFill>
                  <a:schemeClr val="tx1"/>
                </a:solidFill>
                <a:prstDash val="dash"/>
              </a:ln>
            </p:spPr>
            <p:txBody>
              <a:bodyPr wrap="square">
                <a:spAutoFit/>
              </a:bodyPr>
              <a:lstStyle/>
              <a:p>
                <a:pPr marL="533400" indent="-533400" algn="ctr" fontAlgn="auto">
                  <a:spcBef>
                    <a:spcPts val="0"/>
                  </a:spcBef>
                  <a:spcAft>
                    <a:spcPts val="0"/>
                  </a:spcAft>
                  <a:defRPr/>
                </a:pPr>
                <a:r>
                  <a:rPr lang="fr-FR" sz="1800" b="1" dirty="0">
                    <a:solidFill>
                      <a:prstClr val="black"/>
                    </a:solidFill>
                    <a:latin typeface="Times New Roman" pitchFamily="18" charset="0"/>
                    <a:cs typeface="Times New Roman" pitchFamily="18" charset="0"/>
                  </a:rPr>
                  <a:t> </a:t>
                </a:r>
                <a:r>
                  <a:rPr lang="fr-FR" sz="1800" b="1" dirty="0">
                    <a:solidFill>
                      <a:prstClr val="black"/>
                    </a:solidFill>
                    <a:latin typeface="Calibri"/>
                    <a:cs typeface="Times New Roman" pitchFamily="18" charset="0"/>
                  </a:rPr>
                  <a:t>Les données </a:t>
                </a:r>
                <a:endParaRPr lang="fr-FR" sz="1800" b="1" dirty="0" smtClean="0">
                  <a:solidFill>
                    <a:prstClr val="black"/>
                  </a:solidFill>
                  <a:latin typeface="Calibri"/>
                  <a:cs typeface="Times New Roman" pitchFamily="18" charset="0"/>
                </a:endParaRPr>
              </a:p>
              <a:p>
                <a:pPr marL="533400" indent="-533400" algn="ctr" fontAlgn="auto">
                  <a:spcBef>
                    <a:spcPts val="0"/>
                  </a:spcBef>
                  <a:spcAft>
                    <a:spcPts val="0"/>
                  </a:spcAft>
                  <a:defRPr/>
                </a:pPr>
                <a:r>
                  <a:rPr lang="fr-FR" sz="1800" b="1" dirty="0" smtClean="0">
                    <a:solidFill>
                      <a:prstClr val="black"/>
                    </a:solidFill>
                    <a:latin typeface="Calibri"/>
                    <a:cs typeface="Times New Roman" pitchFamily="18" charset="0"/>
                  </a:rPr>
                  <a:t>qualitatives </a:t>
                </a:r>
                <a:endParaRPr lang="fr-FR" sz="1800" dirty="0">
                  <a:solidFill>
                    <a:prstClr val="black"/>
                  </a:solidFill>
                  <a:latin typeface="Calibri"/>
                  <a:cs typeface="Times New Roman" pitchFamily="18" charset="0"/>
                </a:endParaRPr>
              </a:p>
            </p:txBody>
          </p:sp>
          <p:sp>
            <p:nvSpPr>
              <p:cNvPr id="36" name="Rectangle 35"/>
              <p:cNvSpPr/>
              <p:nvPr/>
            </p:nvSpPr>
            <p:spPr>
              <a:xfrm>
                <a:off x="1002448" y="2170407"/>
                <a:ext cx="2243384" cy="762129"/>
              </a:xfrm>
              <a:prstGeom prst="rect">
                <a:avLst/>
              </a:prstGeom>
              <a:solidFill>
                <a:schemeClr val="accent3">
                  <a:lumMod val="20000"/>
                  <a:lumOff val="80000"/>
                </a:schemeClr>
              </a:solidFill>
              <a:ln w="9525">
                <a:solidFill>
                  <a:schemeClr val="tx1"/>
                </a:solidFill>
                <a:prstDash val="dash"/>
              </a:ln>
            </p:spPr>
            <p:txBody>
              <a:bodyPr wrap="square">
                <a:spAutoFit/>
              </a:bodyPr>
              <a:lstStyle/>
              <a:p>
                <a:pPr marL="533400" indent="-533400" algn="ctr" fontAlgn="auto">
                  <a:spcBef>
                    <a:spcPts val="0"/>
                  </a:spcBef>
                  <a:spcAft>
                    <a:spcPts val="0"/>
                  </a:spcAft>
                  <a:defRPr/>
                </a:pPr>
                <a:r>
                  <a:rPr lang="fr-FR" sz="1800" b="1" dirty="0">
                    <a:solidFill>
                      <a:prstClr val="black"/>
                    </a:solidFill>
                    <a:latin typeface="Calibri"/>
                    <a:cs typeface="Times New Roman" pitchFamily="18" charset="0"/>
                  </a:rPr>
                  <a:t>Les données </a:t>
                </a:r>
                <a:endParaRPr lang="fr-FR" sz="1800" b="1" dirty="0" smtClean="0">
                  <a:solidFill>
                    <a:prstClr val="black"/>
                  </a:solidFill>
                  <a:latin typeface="Calibri"/>
                  <a:cs typeface="Times New Roman" pitchFamily="18" charset="0"/>
                </a:endParaRPr>
              </a:p>
              <a:p>
                <a:pPr marL="533400" indent="-533400" algn="ctr" fontAlgn="auto">
                  <a:spcBef>
                    <a:spcPts val="0"/>
                  </a:spcBef>
                  <a:spcAft>
                    <a:spcPts val="0"/>
                  </a:spcAft>
                  <a:defRPr/>
                </a:pPr>
                <a:r>
                  <a:rPr lang="fr-FR" sz="1800" b="1" dirty="0" smtClean="0">
                    <a:solidFill>
                      <a:prstClr val="black"/>
                    </a:solidFill>
                    <a:latin typeface="Calibri"/>
                    <a:cs typeface="Times New Roman" pitchFamily="18" charset="0"/>
                  </a:rPr>
                  <a:t>quantitatives </a:t>
                </a:r>
                <a:endParaRPr lang="fr-FR" sz="1800" dirty="0">
                  <a:solidFill>
                    <a:prstClr val="black"/>
                  </a:solidFill>
                  <a:latin typeface="Calibri"/>
                  <a:cs typeface="Times New Roman" pitchFamily="18" charset="0"/>
                </a:endParaRPr>
              </a:p>
            </p:txBody>
          </p:sp>
        </p:grpSp>
      </p:grpSp>
    </p:spTree>
    <p:extLst>
      <p:ext uri="{BB962C8B-B14F-4D97-AF65-F5344CB8AC3E}">
        <p14:creationId xmlns:p14="http://schemas.microsoft.com/office/powerpoint/2010/main" val="12979576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avec coins arrondis en diagonale 23">
            <a:extLst>
              <a:ext uri="{FF2B5EF4-FFF2-40B4-BE49-F238E27FC236}">
                <a16:creationId xmlns:a16="http://schemas.microsoft.com/office/drawing/2014/main" xmlns="" id="{EE699ED7-89BC-4B45-B4CA-1108DA45A8F4}"/>
              </a:ext>
            </a:extLst>
          </p:cNvPr>
          <p:cNvSpPr/>
          <p:nvPr/>
        </p:nvSpPr>
        <p:spPr bwMode="auto">
          <a:xfrm>
            <a:off x="454062" y="211011"/>
            <a:ext cx="3397858" cy="1668542"/>
          </a:xfrm>
          <a:prstGeom prst="round2DiagRect">
            <a:avLst/>
          </a:prstGeom>
          <a:solidFill>
            <a:srgbClr val="9BBB59">
              <a:lumMod val="20000"/>
              <a:lumOff val="80000"/>
            </a:srgbClr>
          </a:solidFill>
          <a:ln w="25400" cap="flat" cmpd="sng" algn="ctr">
            <a:solidFill>
              <a:srgbClr val="9BBB59">
                <a:lumMod val="75000"/>
              </a:srgbClr>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gn="just" fontAlgn="auto">
              <a:spcBef>
                <a:spcPts val="0"/>
              </a:spcBef>
              <a:spcAft>
                <a:spcPts val="0"/>
              </a:spcAft>
            </a:pPr>
            <a:r>
              <a:rPr lang="fr-FR" sz="1400" b="1" dirty="0">
                <a:solidFill>
                  <a:prstClr val="black"/>
                </a:solidFill>
                <a:latin typeface="Calibri"/>
                <a:ea typeface="Times New Roman" panose="02020603050405020304" pitchFamily="18" charset="0"/>
                <a:cs typeface="Times New Roman" panose="02020603050405020304" pitchFamily="18" charset="0"/>
              </a:rPr>
              <a:t>Les </a:t>
            </a:r>
            <a:r>
              <a:rPr lang="fr-FR" sz="1400" b="1" dirty="0" smtClean="0">
                <a:solidFill>
                  <a:prstClr val="black"/>
                </a:solidFill>
                <a:latin typeface="Calibri"/>
                <a:ea typeface="Times New Roman" panose="02020603050405020304" pitchFamily="18" charset="0"/>
                <a:cs typeface="Times New Roman" panose="02020603050405020304" pitchFamily="18" charset="0"/>
              </a:rPr>
              <a:t>prises </a:t>
            </a:r>
            <a:r>
              <a:rPr lang="fr-FR" sz="1400" b="1" dirty="0">
                <a:solidFill>
                  <a:prstClr val="black"/>
                </a:solidFill>
                <a:latin typeface="Calibri"/>
                <a:ea typeface="Times New Roman" panose="02020603050405020304" pitchFamily="18" charset="0"/>
                <a:cs typeface="Times New Roman" panose="02020603050405020304" pitchFamily="18" charset="0"/>
              </a:rPr>
              <a:t>en charge des situations dites « complexes » ou d’urgence </a:t>
            </a:r>
            <a:r>
              <a:rPr lang="fr-FR" sz="1200" dirty="0">
                <a:solidFill>
                  <a:prstClr val="black"/>
                </a:solidFill>
                <a:latin typeface="Calibri"/>
                <a:ea typeface="Times New Roman" panose="02020603050405020304" pitchFamily="18" charset="0"/>
                <a:cs typeface="Times New Roman" panose="02020603050405020304" pitchFamily="18" charset="0"/>
              </a:rPr>
              <a:t>au vu du cadre réglementaire en vigueur et des moyens qui ne permettent pas toujours aux services de psychiatrie d’intervenir à domicile, ainsi que l’importance du bilan somatique pour </a:t>
            </a:r>
            <a:r>
              <a:rPr lang="fr-FR" sz="1200" dirty="0" smtClean="0">
                <a:solidFill>
                  <a:prstClr val="black"/>
                </a:solidFill>
                <a:latin typeface="Calibri"/>
                <a:ea typeface="Times New Roman" panose="02020603050405020304" pitchFamily="18" charset="0"/>
                <a:cs typeface="Times New Roman" panose="02020603050405020304" pitchFamily="18" charset="0"/>
              </a:rPr>
              <a:t>aboutir à</a:t>
            </a:r>
            <a:r>
              <a:rPr lang="fr-FR" sz="1400" b="1" dirty="0" smtClean="0">
                <a:solidFill>
                  <a:prstClr val="black"/>
                </a:solidFill>
                <a:latin typeface="Calibri"/>
                <a:ea typeface="Times New Roman" panose="02020603050405020304" pitchFamily="18" charset="0"/>
                <a:cs typeface="Times New Roman" panose="02020603050405020304" pitchFamily="18" charset="0"/>
              </a:rPr>
              <a:t> </a:t>
            </a:r>
            <a:r>
              <a:rPr lang="fr-FR" sz="1400" b="1" dirty="0">
                <a:solidFill>
                  <a:prstClr val="black"/>
                </a:solidFill>
                <a:latin typeface="Calibri"/>
                <a:ea typeface="Times New Roman" panose="02020603050405020304" pitchFamily="18" charset="0"/>
                <a:cs typeface="Times New Roman" panose="02020603050405020304" pitchFamily="18" charset="0"/>
              </a:rPr>
              <a:t>une prise en charge adaptée aux troubles</a:t>
            </a:r>
            <a:endParaRPr lang="fr-FR" sz="1050" dirty="0">
              <a:solidFill>
                <a:prstClr val="black"/>
              </a:solidFill>
              <a:latin typeface="Calibri"/>
              <a:ea typeface="Times New Roman" panose="02020603050405020304" pitchFamily="18" charset="0"/>
              <a:cs typeface="Times New Roman" panose="02020603050405020304" pitchFamily="18" charset="0"/>
            </a:endParaRPr>
          </a:p>
        </p:txBody>
      </p:sp>
      <p:sp>
        <p:nvSpPr>
          <p:cNvPr id="14" name="Titre 1"/>
          <p:cNvSpPr txBox="1">
            <a:spLocks/>
          </p:cNvSpPr>
          <p:nvPr/>
        </p:nvSpPr>
        <p:spPr>
          <a:xfrm>
            <a:off x="3088789" y="1924192"/>
            <a:ext cx="3299448" cy="1274530"/>
          </a:xfrm>
          <a:prstGeom prst="cloudCallout">
            <a:avLst/>
          </a:prstGeom>
          <a:solidFill>
            <a:srgbClr val="4F81BD">
              <a:lumMod val="20000"/>
              <a:lumOff val="80000"/>
            </a:srgbClr>
          </a:solidFill>
          <a:ln w="3175">
            <a:solidFill>
              <a:sysClr val="windowText" lastClr="000000"/>
            </a:solidFill>
          </a:ln>
        </p:spPr>
        <p:txBody>
          <a:bodyPr vert="horz" lIns="91440" tIns="45720" rIns="91440" bIns="45720" rtlCol="0" anchor="ctr">
            <a:normAutofit fontScale="70000" lnSpcReduction="20000"/>
          </a:bodyPr>
          <a:lstStyle/>
          <a:p>
            <a:pPr algn="ctr" fontAlgn="auto">
              <a:spcAft>
                <a:spcPts val="0"/>
              </a:spcAft>
              <a:defRPr/>
            </a:pPr>
            <a:r>
              <a:rPr lang="fr-FR" sz="3200" b="1" i="1" kern="0" dirty="0" smtClean="0">
                <a:solidFill>
                  <a:prstClr val="black"/>
                </a:solidFill>
                <a:latin typeface="Calibri"/>
                <a:cs typeface="+mn-cs"/>
              </a:rPr>
              <a:t>Parmi les</a:t>
            </a:r>
          </a:p>
          <a:p>
            <a:pPr algn="ctr" fontAlgn="auto">
              <a:spcAft>
                <a:spcPts val="0"/>
              </a:spcAft>
              <a:defRPr/>
            </a:pPr>
            <a:r>
              <a:rPr lang="fr-FR" sz="3200" b="1" i="1" kern="0" dirty="0">
                <a:solidFill>
                  <a:prstClr val="black"/>
                </a:solidFill>
                <a:latin typeface="Calibri"/>
                <a:cs typeface="+mn-cs"/>
              </a:rPr>
              <a:t>e</a:t>
            </a:r>
            <a:r>
              <a:rPr lang="fr-FR" sz="3200" b="1" i="1" kern="0" dirty="0" err="1" smtClean="0">
                <a:solidFill>
                  <a:prstClr val="black"/>
                </a:solidFill>
                <a:latin typeface="Calibri"/>
                <a:cs typeface="+mn-cs"/>
              </a:rPr>
              <a:t>njeux</a:t>
            </a:r>
            <a:r>
              <a:rPr lang="fr-FR" sz="3200" b="1" i="1" kern="0" dirty="0" smtClean="0">
                <a:solidFill>
                  <a:prstClr val="black"/>
                </a:solidFill>
                <a:latin typeface="Calibri"/>
                <a:cs typeface="+mn-cs"/>
              </a:rPr>
              <a:t> identifiés</a:t>
            </a:r>
            <a:endParaRPr lang="fr-FR" sz="2800" b="1" i="1" kern="0" dirty="0">
              <a:solidFill>
                <a:prstClr val="black"/>
              </a:solidFill>
              <a:latin typeface="Calibri"/>
              <a:cs typeface="+mn-cs"/>
            </a:endParaRPr>
          </a:p>
        </p:txBody>
      </p:sp>
      <p:sp>
        <p:nvSpPr>
          <p:cNvPr id="21" name="Rectangle avec coins arrondis en diagonale 20"/>
          <p:cNvSpPr/>
          <p:nvPr/>
        </p:nvSpPr>
        <p:spPr bwMode="auto">
          <a:xfrm>
            <a:off x="6197860" y="415182"/>
            <a:ext cx="2317497" cy="1396127"/>
          </a:xfrm>
          <a:prstGeom prst="round2DiagRect">
            <a:avLst/>
          </a:prstGeom>
          <a:solidFill>
            <a:srgbClr val="9BBB59">
              <a:lumMod val="20000"/>
              <a:lumOff val="80000"/>
            </a:srgbClr>
          </a:solidFill>
          <a:ln w="25400" cap="flat" cmpd="sng" algn="ctr">
            <a:solidFill>
              <a:srgbClr val="9BBB59">
                <a:lumMod val="75000"/>
              </a:srgbClr>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gn="just">
              <a:spcBef>
                <a:spcPct val="50000"/>
              </a:spcBef>
            </a:pPr>
            <a:r>
              <a:rPr lang="fr-FR" sz="1200" dirty="0">
                <a:solidFill>
                  <a:prstClr val="black"/>
                </a:solidFill>
                <a:latin typeface="Calibri"/>
                <a:cs typeface="+mn-cs"/>
              </a:rPr>
              <a:t>Des  préoccupations concernant </a:t>
            </a:r>
            <a:r>
              <a:rPr lang="fr-FR" sz="1400" b="1" dirty="0">
                <a:solidFill>
                  <a:prstClr val="black"/>
                </a:solidFill>
                <a:latin typeface="Calibri"/>
                <a:cs typeface="+mn-cs"/>
              </a:rPr>
              <a:t>le cadre de vie dans les QPV </a:t>
            </a:r>
            <a:r>
              <a:rPr lang="fr-FR" sz="1200" dirty="0">
                <a:solidFill>
                  <a:prstClr val="black"/>
                </a:solidFill>
                <a:latin typeface="Calibri"/>
                <a:cs typeface="+mn-cs"/>
              </a:rPr>
              <a:t>pouvant être associées à des problématiques liées aux  </a:t>
            </a:r>
            <a:r>
              <a:rPr lang="fr-FR" sz="1200" dirty="0" smtClean="0">
                <a:solidFill>
                  <a:prstClr val="black"/>
                </a:solidFill>
                <a:latin typeface="Calibri"/>
                <a:cs typeface="+mn-cs"/>
              </a:rPr>
              <a:t>logements surpeuplés et à </a:t>
            </a:r>
            <a:r>
              <a:rPr lang="fr-FR" sz="1200" dirty="0">
                <a:solidFill>
                  <a:prstClr val="black"/>
                </a:solidFill>
                <a:latin typeface="Calibri"/>
                <a:cs typeface="+mn-cs"/>
              </a:rPr>
              <a:t>la qualité de l’air </a:t>
            </a:r>
            <a:r>
              <a:rPr lang="fr-FR" sz="1200" dirty="0" smtClean="0">
                <a:solidFill>
                  <a:prstClr val="black"/>
                </a:solidFill>
                <a:latin typeface="Calibri"/>
                <a:cs typeface="+mn-cs"/>
              </a:rPr>
              <a:t>intérieur</a:t>
            </a:r>
            <a:endParaRPr lang="fr-FR" sz="1200" kern="0" dirty="0">
              <a:solidFill>
                <a:prstClr val="white"/>
              </a:solidFill>
              <a:latin typeface="Calibri"/>
              <a:cs typeface="+mn-cs"/>
            </a:endParaRPr>
          </a:p>
        </p:txBody>
      </p:sp>
      <p:cxnSp>
        <p:nvCxnSpPr>
          <p:cNvPr id="34" name="Connecteur droit 33"/>
          <p:cNvCxnSpPr/>
          <p:nvPr/>
        </p:nvCxnSpPr>
        <p:spPr>
          <a:xfrm flipV="1">
            <a:off x="2381939" y="2833112"/>
            <a:ext cx="800743" cy="365610"/>
          </a:xfrm>
          <a:prstGeom prst="line">
            <a:avLst/>
          </a:prstGeom>
          <a:ln w="12700">
            <a:solidFill>
              <a:schemeClr val="tx1"/>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flipH="1">
            <a:off x="5946272" y="1589201"/>
            <a:ext cx="251580" cy="407279"/>
          </a:xfrm>
          <a:prstGeom prst="line">
            <a:avLst/>
          </a:prstGeom>
          <a:ln w="12700">
            <a:solidFill>
              <a:schemeClr val="tx1"/>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a:off x="6317408" y="2682026"/>
            <a:ext cx="541028" cy="596490"/>
          </a:xfrm>
          <a:prstGeom prst="line">
            <a:avLst/>
          </a:prstGeom>
          <a:ln w="12700">
            <a:solidFill>
              <a:schemeClr val="tx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a:off x="4600966" y="3192079"/>
            <a:ext cx="331081" cy="974804"/>
          </a:xfrm>
          <a:prstGeom prst="line">
            <a:avLst/>
          </a:prstGeom>
          <a:ln w="12700">
            <a:solidFill>
              <a:schemeClr val="tx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Espace réservé du numéro de diapositive 4"/>
          <p:cNvSpPr>
            <a:spLocks noGrp="1"/>
          </p:cNvSpPr>
          <p:nvPr>
            <p:ph type="sldNum" sz="quarter" idx="12"/>
          </p:nvPr>
        </p:nvSpPr>
        <p:spPr/>
        <p:txBody>
          <a:bodyPr/>
          <a:lstStyle/>
          <a:p>
            <a:pPr defTabSz="685800">
              <a:defRPr/>
            </a:pPr>
            <a:fld id="{8618B0B3-C9FE-4538-9B70-D53C0E2CBF63}" type="slidenum">
              <a:rPr lang="fr-FR">
                <a:solidFill>
                  <a:prstClr val="black">
                    <a:tint val="75000"/>
                  </a:prstClr>
                </a:solidFill>
              </a:rPr>
              <a:pPr defTabSz="685800">
                <a:defRPr/>
              </a:pPr>
              <a:t>19</a:t>
            </a:fld>
            <a:endParaRPr lang="fr-FR">
              <a:solidFill>
                <a:prstClr val="black">
                  <a:tint val="75000"/>
                </a:prstClr>
              </a:solidFill>
            </a:endParaRPr>
          </a:p>
        </p:txBody>
      </p:sp>
      <p:grpSp>
        <p:nvGrpSpPr>
          <p:cNvPr id="8" name="Groupe 7"/>
          <p:cNvGrpSpPr/>
          <p:nvPr/>
        </p:nvGrpSpPr>
        <p:grpSpPr>
          <a:xfrm>
            <a:off x="0" y="5344856"/>
            <a:ext cx="9144000" cy="375326"/>
            <a:chOff x="0" y="6407859"/>
            <a:chExt cx="9144000" cy="450141"/>
          </a:xfrm>
        </p:grpSpPr>
        <p:sp>
          <p:nvSpPr>
            <p:cNvPr id="9" name="Rectangle 8"/>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fr-FR" sz="1800">
                <a:solidFill>
                  <a:prstClr val="white"/>
                </a:solidFill>
              </a:endParaRPr>
            </a:p>
          </p:txBody>
        </p:sp>
        <p:pic>
          <p:nvPicPr>
            <p:cNvPr id="10" name="Image 9"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sp>
        <p:nvSpPr>
          <p:cNvPr id="22" name="Rectangle avec coins arrondis en diagonale 21"/>
          <p:cNvSpPr/>
          <p:nvPr/>
        </p:nvSpPr>
        <p:spPr bwMode="auto">
          <a:xfrm>
            <a:off x="219963" y="3232366"/>
            <a:ext cx="2159237" cy="1191816"/>
          </a:xfrm>
          <a:prstGeom prst="round2DiagRect">
            <a:avLst/>
          </a:prstGeom>
          <a:solidFill>
            <a:srgbClr val="9BBB59">
              <a:lumMod val="20000"/>
              <a:lumOff val="80000"/>
            </a:srgbClr>
          </a:solidFill>
          <a:ln w="25400" cap="flat" cmpd="sng" algn="ctr">
            <a:solidFill>
              <a:srgbClr val="9BBB59">
                <a:lumMod val="75000"/>
              </a:srgbClr>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gn="just">
              <a:spcBef>
                <a:spcPct val="50000"/>
              </a:spcBef>
            </a:pPr>
            <a:r>
              <a:rPr lang="fr-FR" sz="1200" dirty="0" smtClean="0">
                <a:solidFill>
                  <a:prstClr val="black"/>
                </a:solidFill>
                <a:latin typeface="Calibri"/>
                <a:cs typeface="+mn-cs"/>
              </a:rPr>
              <a:t> </a:t>
            </a:r>
            <a:r>
              <a:rPr lang="fr-FR" sz="1200" dirty="0">
                <a:solidFill>
                  <a:prstClr val="black"/>
                </a:solidFill>
                <a:latin typeface="Calibri"/>
                <a:cs typeface="+mn-cs"/>
              </a:rPr>
              <a:t>L</a:t>
            </a:r>
            <a:r>
              <a:rPr lang="fr-FR" sz="1200" dirty="0" smtClean="0">
                <a:solidFill>
                  <a:prstClr val="black"/>
                </a:solidFill>
                <a:latin typeface="Calibri"/>
                <a:cs typeface="+mn-cs"/>
              </a:rPr>
              <a:t>’offre </a:t>
            </a:r>
            <a:r>
              <a:rPr lang="fr-FR" sz="1200" dirty="0">
                <a:solidFill>
                  <a:prstClr val="black"/>
                </a:solidFill>
                <a:latin typeface="Calibri"/>
                <a:cs typeface="+mn-cs"/>
              </a:rPr>
              <a:t>de soins de </a:t>
            </a:r>
            <a:r>
              <a:rPr lang="fr-FR" sz="1200" dirty="0" smtClean="0">
                <a:solidFill>
                  <a:prstClr val="black"/>
                </a:solidFill>
                <a:latin typeface="Calibri"/>
                <a:cs typeface="+mn-cs"/>
              </a:rPr>
              <a:t>premier recours</a:t>
            </a:r>
            <a:r>
              <a:rPr lang="fr-FR" sz="1200" dirty="0">
                <a:solidFill>
                  <a:prstClr val="black"/>
                </a:solidFill>
                <a:latin typeface="Calibri"/>
                <a:cs typeface="+mn-cs"/>
              </a:rPr>
              <a:t>, </a:t>
            </a:r>
            <a:r>
              <a:rPr lang="fr-FR" sz="1400" b="1" dirty="0">
                <a:solidFill>
                  <a:prstClr val="black"/>
                </a:solidFill>
                <a:latin typeface="Calibri"/>
                <a:cs typeface="+mn-cs"/>
              </a:rPr>
              <a:t>continuer à développer l’attractivité </a:t>
            </a:r>
            <a:r>
              <a:rPr lang="fr-FR" sz="1200" dirty="0">
                <a:solidFill>
                  <a:prstClr val="black"/>
                </a:solidFill>
                <a:latin typeface="Calibri"/>
                <a:cs typeface="+mn-cs"/>
              </a:rPr>
              <a:t>du territoire pour les praticiens </a:t>
            </a:r>
          </a:p>
        </p:txBody>
      </p:sp>
      <p:cxnSp>
        <p:nvCxnSpPr>
          <p:cNvPr id="30" name="Connecteur droit 29"/>
          <p:cNvCxnSpPr/>
          <p:nvPr/>
        </p:nvCxnSpPr>
        <p:spPr>
          <a:xfrm>
            <a:off x="3310194" y="1589198"/>
            <a:ext cx="320085" cy="482730"/>
          </a:xfrm>
          <a:prstGeom prst="line">
            <a:avLst/>
          </a:prstGeom>
          <a:ln w="12700">
            <a:solidFill>
              <a:schemeClr val="tx1"/>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Rectangle avec coins arrondis en diagonale 25"/>
          <p:cNvSpPr/>
          <p:nvPr/>
        </p:nvSpPr>
        <p:spPr bwMode="auto">
          <a:xfrm>
            <a:off x="6593073" y="3293645"/>
            <a:ext cx="2221610" cy="1259919"/>
          </a:xfrm>
          <a:prstGeom prst="round2DiagRect">
            <a:avLst/>
          </a:prstGeom>
          <a:solidFill>
            <a:srgbClr val="9BBB59">
              <a:lumMod val="20000"/>
              <a:lumOff val="80000"/>
            </a:srgbClr>
          </a:solidFill>
          <a:ln w="25400" cap="flat" cmpd="sng" algn="ctr">
            <a:solidFill>
              <a:srgbClr val="9BBB59">
                <a:lumMod val="75000"/>
              </a:srgbClr>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gn="just">
              <a:spcBef>
                <a:spcPct val="50000"/>
              </a:spcBef>
            </a:pPr>
            <a:r>
              <a:rPr lang="fr-FR" sz="1600" b="1" dirty="0" smtClean="0">
                <a:solidFill>
                  <a:prstClr val="black"/>
                </a:solidFill>
                <a:latin typeface="Calibri"/>
                <a:cs typeface="+mn-cs"/>
              </a:rPr>
              <a:t>La </a:t>
            </a:r>
            <a:r>
              <a:rPr lang="fr-FR" sz="1600" b="1" dirty="0">
                <a:solidFill>
                  <a:prstClr val="black"/>
                </a:solidFill>
                <a:latin typeface="Calibri"/>
                <a:cs typeface="+mn-cs"/>
              </a:rPr>
              <a:t>prévention de la perte </a:t>
            </a:r>
            <a:r>
              <a:rPr lang="fr-FR" sz="1200" dirty="0">
                <a:solidFill>
                  <a:prstClr val="black"/>
                </a:solidFill>
                <a:latin typeface="Calibri"/>
                <a:cs typeface="+mn-cs"/>
              </a:rPr>
              <a:t>d’autonomie des seniors, le soutien à la parentalité, la prévention des conduites à risques,…</a:t>
            </a:r>
            <a:endParaRPr lang="fr-FR" sz="1200" kern="0" dirty="0">
              <a:solidFill>
                <a:prstClr val="white"/>
              </a:solidFill>
              <a:latin typeface="Calibri"/>
              <a:cs typeface="+mn-cs"/>
            </a:endParaRPr>
          </a:p>
        </p:txBody>
      </p:sp>
      <p:sp>
        <p:nvSpPr>
          <p:cNvPr id="17" name="Rectangle avec coins arrondis en diagonale 16"/>
          <p:cNvSpPr/>
          <p:nvPr/>
        </p:nvSpPr>
        <p:spPr bwMode="auto">
          <a:xfrm>
            <a:off x="3871033" y="4177867"/>
            <a:ext cx="2240251" cy="1191816"/>
          </a:xfrm>
          <a:prstGeom prst="round2DiagRect">
            <a:avLst/>
          </a:prstGeom>
          <a:solidFill>
            <a:srgbClr val="9BBB59">
              <a:lumMod val="20000"/>
              <a:lumOff val="80000"/>
            </a:srgbClr>
          </a:solidFill>
          <a:ln w="25400" cap="flat" cmpd="sng" algn="ctr">
            <a:solidFill>
              <a:srgbClr val="9BBB59">
                <a:lumMod val="75000"/>
              </a:srgbClr>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gn="just">
              <a:spcBef>
                <a:spcPct val="50000"/>
              </a:spcBef>
            </a:pPr>
            <a:r>
              <a:rPr lang="fr-FR" sz="1200" dirty="0">
                <a:solidFill>
                  <a:prstClr val="black"/>
                </a:solidFill>
                <a:latin typeface="Calibri"/>
                <a:cs typeface="+mn-cs"/>
              </a:rPr>
              <a:t>Concernant l’offre hospitalière, </a:t>
            </a:r>
            <a:r>
              <a:rPr lang="fr-FR" sz="1400" b="1" dirty="0">
                <a:solidFill>
                  <a:prstClr val="black"/>
                </a:solidFill>
                <a:latin typeface="Calibri"/>
                <a:cs typeface="+mn-cs"/>
              </a:rPr>
              <a:t>développer le lien ville-hôpital</a:t>
            </a:r>
            <a:r>
              <a:rPr lang="fr-FR" sz="1200" dirty="0">
                <a:solidFill>
                  <a:prstClr val="black"/>
                </a:solidFill>
                <a:latin typeface="Calibri"/>
                <a:cs typeface="+mn-cs"/>
              </a:rPr>
              <a:t>, tout particulièrement à partir du centre municipal de santé </a:t>
            </a:r>
          </a:p>
        </p:txBody>
      </p:sp>
    </p:spTree>
    <p:extLst>
      <p:ext uri="{BB962C8B-B14F-4D97-AF65-F5344CB8AC3E}">
        <p14:creationId xmlns:p14="http://schemas.microsoft.com/office/powerpoint/2010/main" val="15951213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1019433" y="958597"/>
            <a:ext cx="6979984" cy="1579796"/>
          </a:xfrm>
        </p:spPr>
        <p:txBody>
          <a:bodyPr>
            <a:normAutofit/>
          </a:bodyPr>
          <a:lstStyle/>
          <a:p>
            <a:pPr marL="0" indent="0" algn="ctr">
              <a:lnSpc>
                <a:spcPct val="120000"/>
              </a:lnSpc>
              <a:buNone/>
            </a:pPr>
            <a:r>
              <a:rPr lang="fr-FR" altLang="fr-FR" sz="2300" b="1" dirty="0">
                <a:solidFill>
                  <a:srgbClr val="0070C0"/>
                </a:solidFill>
                <a:effectLst>
                  <a:outerShdw blurRad="38100" dist="38100" dir="2700000" algn="tl">
                    <a:srgbClr val="000000">
                      <a:alpha val="43137"/>
                    </a:srgbClr>
                  </a:outerShdw>
                </a:effectLst>
              </a:rPr>
              <a:t>Contrat Local de Santé 2019-2022 </a:t>
            </a:r>
          </a:p>
          <a:p>
            <a:pPr marL="0" indent="0" algn="ctr">
              <a:lnSpc>
                <a:spcPct val="120000"/>
              </a:lnSpc>
              <a:buNone/>
            </a:pPr>
            <a:r>
              <a:rPr lang="fr-FR" altLang="fr-FR" sz="2300" b="1" dirty="0">
                <a:solidFill>
                  <a:srgbClr val="0070C0"/>
                </a:solidFill>
                <a:effectLst>
                  <a:outerShdw blurRad="38100" dist="38100" dir="2700000" algn="tl">
                    <a:srgbClr val="000000">
                      <a:alpha val="43137"/>
                    </a:srgbClr>
                  </a:outerShdw>
                </a:effectLst>
              </a:rPr>
              <a:t>de Mantes-la-Jolie </a:t>
            </a:r>
          </a:p>
          <a:p>
            <a:pPr marL="0" indent="0" algn="ctr">
              <a:lnSpc>
                <a:spcPct val="120000"/>
              </a:lnSpc>
              <a:buNone/>
            </a:pPr>
            <a:r>
              <a:rPr lang="fr-FR" sz="2300" b="1" dirty="0">
                <a:solidFill>
                  <a:srgbClr val="0070C0"/>
                </a:solidFill>
                <a:effectLst>
                  <a:outerShdw blurRad="38100" dist="38100" dir="2700000" algn="tl">
                    <a:srgbClr val="000000">
                      <a:alpha val="43137"/>
                    </a:srgbClr>
                  </a:outerShdw>
                </a:effectLst>
              </a:rPr>
              <a:t>Conseil Territorial de Santé / </a:t>
            </a:r>
            <a:r>
              <a:rPr lang="fr-FR" sz="2300" b="1" dirty="0">
                <a:solidFill>
                  <a:srgbClr val="0070C0"/>
                </a:solidFill>
                <a:effectLst>
                  <a:outerShdw blurRad="38100" dist="38100" dir="2700000" algn="tl">
                    <a:srgbClr val="000000">
                      <a:alpha val="43137"/>
                    </a:srgbClr>
                  </a:outerShdw>
                </a:effectLst>
              </a:rPr>
              <a:t>le 1er octobre 2019</a:t>
            </a:r>
          </a:p>
        </p:txBody>
      </p:sp>
      <p:sp>
        <p:nvSpPr>
          <p:cNvPr id="3" name="Espace réservé du numéro de diapositive 2"/>
          <p:cNvSpPr>
            <a:spLocks noGrp="1"/>
          </p:cNvSpPr>
          <p:nvPr>
            <p:ph type="sldNum" sz="quarter" idx="12"/>
          </p:nvPr>
        </p:nvSpPr>
        <p:spPr/>
        <p:txBody>
          <a:bodyPr/>
          <a:lstStyle/>
          <a:p>
            <a:fld id="{69418514-E2CE-4CB3-930E-AABFC540731D}" type="slidenum">
              <a:rPr lang="fr-FR" smtClean="0">
                <a:solidFill>
                  <a:prstClr val="black">
                    <a:tint val="75000"/>
                  </a:prstClr>
                </a:solidFill>
              </a:rPr>
              <a:pPr/>
              <a:t>2</a:t>
            </a:fld>
            <a:endParaRPr lang="fr-FR">
              <a:solidFill>
                <a:prstClr val="black">
                  <a:tint val="75000"/>
                </a:prstClr>
              </a:solidFill>
            </a:endParaRPr>
          </a:p>
        </p:txBody>
      </p:sp>
      <p:pic>
        <p:nvPicPr>
          <p:cNvPr id="5" name="Image 4"/>
          <p:cNvPicPr>
            <a:picLocks noChangeAspect="1"/>
          </p:cNvPicPr>
          <p:nvPr/>
        </p:nvPicPr>
        <p:blipFill>
          <a:blip r:embed="rId3"/>
          <a:stretch>
            <a:fillRect/>
          </a:stretch>
        </p:blipFill>
        <p:spPr>
          <a:xfrm>
            <a:off x="2038468" y="2696877"/>
            <a:ext cx="4581319" cy="2808281"/>
          </a:xfrm>
          <a:prstGeom prst="rect">
            <a:avLst/>
          </a:prstGeom>
        </p:spPr>
      </p:pic>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075" y="123921"/>
            <a:ext cx="1003841" cy="476711"/>
          </a:xfrm>
          <a:prstGeom prst="rect">
            <a:avLst/>
          </a:prstGeom>
        </p:spPr>
      </p:pic>
      <p:pic>
        <p:nvPicPr>
          <p:cNvPr id="6" name="Imag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4145" y="75201"/>
            <a:ext cx="692861" cy="469608"/>
          </a:xfrm>
          <a:prstGeom prst="rect">
            <a:avLst/>
          </a:prstGeom>
        </p:spPr>
      </p:pic>
      <p:pic>
        <p:nvPicPr>
          <p:cNvPr id="7" name="Imag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47407" y="54038"/>
            <a:ext cx="1011053" cy="465110"/>
          </a:xfrm>
          <a:prstGeom prst="rect">
            <a:avLst/>
          </a:prstGeom>
        </p:spPr>
      </p:pic>
      <p:pic>
        <p:nvPicPr>
          <p:cNvPr id="9" name="Imag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97398" y="66695"/>
            <a:ext cx="816069" cy="539786"/>
          </a:xfrm>
          <a:prstGeom prst="rect">
            <a:avLst/>
          </a:prstGeom>
        </p:spPr>
      </p:pic>
      <p:pic>
        <p:nvPicPr>
          <p:cNvPr id="12" name="Image 11"/>
          <p:cNvPicPr>
            <a:picLocks noChangeAspect="1"/>
          </p:cNvPicPr>
          <p:nvPr/>
        </p:nvPicPr>
        <p:blipFill>
          <a:blip r:embed="rId8"/>
          <a:stretch>
            <a:fillRect/>
          </a:stretch>
        </p:blipFill>
        <p:spPr>
          <a:xfrm>
            <a:off x="5852665" y="35081"/>
            <a:ext cx="1210579" cy="578102"/>
          </a:xfrm>
          <a:prstGeom prst="rect">
            <a:avLst/>
          </a:prstGeom>
        </p:spPr>
      </p:pic>
      <p:pic>
        <p:nvPicPr>
          <p:cNvPr id="13" name="Image 12"/>
          <p:cNvPicPr>
            <a:picLocks noChangeAspect="1"/>
          </p:cNvPicPr>
          <p:nvPr/>
        </p:nvPicPr>
        <p:blipFill>
          <a:blip r:embed="rId9"/>
          <a:stretch>
            <a:fillRect/>
          </a:stretch>
        </p:blipFill>
        <p:spPr>
          <a:xfrm>
            <a:off x="3288612" y="59584"/>
            <a:ext cx="923243" cy="570649"/>
          </a:xfrm>
          <a:prstGeom prst="rect">
            <a:avLst/>
          </a:prstGeom>
        </p:spPr>
      </p:pic>
      <p:pic>
        <p:nvPicPr>
          <p:cNvPr id="8" name="Image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76726" y="175760"/>
            <a:ext cx="1295774" cy="454473"/>
          </a:xfrm>
          <a:prstGeom prst="rect">
            <a:avLst/>
          </a:prstGeom>
        </p:spPr>
      </p:pic>
    </p:spTree>
    <p:extLst>
      <p:ext uri="{BB962C8B-B14F-4D97-AF65-F5344CB8AC3E}">
        <p14:creationId xmlns:p14="http://schemas.microsoft.com/office/powerpoint/2010/main" val="10571113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defTabSz="685800">
              <a:defRPr/>
            </a:pPr>
            <a:fld id="{8618B0B3-C9FE-4538-9B70-D53C0E2CBF63}" type="slidenum">
              <a:rPr lang="fr-FR" sz="900">
                <a:solidFill>
                  <a:prstClr val="black">
                    <a:tint val="75000"/>
                  </a:prstClr>
                </a:solidFill>
              </a:rPr>
              <a:pPr defTabSz="685800">
                <a:defRPr/>
              </a:pPr>
              <a:t>20</a:t>
            </a:fld>
            <a:endParaRPr lang="fr-FR" sz="900" dirty="0">
              <a:solidFill>
                <a:prstClr val="black">
                  <a:tint val="75000"/>
                </a:prstClr>
              </a:solidFill>
            </a:endParaRPr>
          </a:p>
        </p:txBody>
      </p:sp>
      <p:grpSp>
        <p:nvGrpSpPr>
          <p:cNvPr id="8" name="Groupe 7"/>
          <p:cNvGrpSpPr/>
          <p:nvPr/>
        </p:nvGrpSpPr>
        <p:grpSpPr>
          <a:xfrm>
            <a:off x="0" y="5344856"/>
            <a:ext cx="9144000" cy="375326"/>
            <a:chOff x="0" y="6407859"/>
            <a:chExt cx="9144000" cy="450141"/>
          </a:xfrm>
        </p:grpSpPr>
        <p:sp>
          <p:nvSpPr>
            <p:cNvPr id="9" name="Rectangle 8"/>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fr-FR" sz="1800" dirty="0">
                <a:solidFill>
                  <a:prstClr val="white"/>
                </a:solidFill>
              </a:endParaRPr>
            </a:p>
          </p:txBody>
        </p:sp>
        <p:pic>
          <p:nvPicPr>
            <p:cNvPr id="10" name="Image 9"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grpSp>
        <p:nvGrpSpPr>
          <p:cNvPr id="4" name="Groupe 3"/>
          <p:cNvGrpSpPr/>
          <p:nvPr/>
        </p:nvGrpSpPr>
        <p:grpSpPr>
          <a:xfrm>
            <a:off x="590292" y="1131818"/>
            <a:ext cx="7932808" cy="4192705"/>
            <a:chOff x="510780" y="927777"/>
            <a:chExt cx="7932808" cy="5028452"/>
          </a:xfrm>
        </p:grpSpPr>
        <p:sp>
          <p:nvSpPr>
            <p:cNvPr id="16" name="Rectangle 15">
              <a:extLst>
                <a:ext uri="{FF2B5EF4-FFF2-40B4-BE49-F238E27FC236}">
                  <a16:creationId xmlns:a16="http://schemas.microsoft.com/office/drawing/2014/main" xmlns="" id="{1CF73661-E803-4D56-A361-33B8F6EE3253}"/>
                </a:ext>
              </a:extLst>
            </p:cNvPr>
            <p:cNvSpPr/>
            <p:nvPr/>
          </p:nvSpPr>
          <p:spPr>
            <a:xfrm>
              <a:off x="510780" y="5402539"/>
              <a:ext cx="7932808" cy="553690"/>
            </a:xfrm>
            <a:prstGeom prst="rect">
              <a:avLst/>
            </a:prstGeom>
          </p:spPr>
          <p:txBody>
            <a:bodyPr wrap="square">
              <a:spAutoFit/>
            </a:bodyPr>
            <a:lstStyle/>
            <a:p>
              <a:pPr marL="342900" lvl="1" algn="ctr" defTabSz="685800" fontAlgn="auto">
                <a:spcBef>
                  <a:spcPts val="0"/>
                </a:spcBef>
                <a:spcAft>
                  <a:spcPts val="0"/>
                </a:spcAft>
                <a:defRPr/>
              </a:pPr>
              <a:r>
                <a:rPr lang="fr-FR" sz="2400" b="1" dirty="0" smtClean="0">
                  <a:solidFill>
                    <a:prstClr val="black"/>
                  </a:solidFill>
                  <a:latin typeface="Times New Roman" panose="02020603050405020304" pitchFamily="18" charset="0"/>
                  <a:cs typeface="Times New Roman" panose="02020603050405020304" pitchFamily="18" charset="0"/>
                </a:rPr>
                <a:t>Validations institutionnelles et signatures</a:t>
              </a:r>
              <a:endParaRPr lang="fr-FR" sz="2400" b="1" dirty="0">
                <a:solidFill>
                  <a:prstClr val="black"/>
                </a:solidFill>
                <a:latin typeface="Times New Roman" panose="02020603050405020304" pitchFamily="18" charset="0"/>
                <a:cs typeface="Times New Roman" panose="02020603050405020304" pitchFamily="18" charset="0"/>
              </a:endParaRPr>
            </a:p>
          </p:txBody>
        </p:sp>
        <p:sp>
          <p:nvSpPr>
            <p:cNvPr id="3" name="Rectangle 2"/>
            <p:cNvSpPr/>
            <p:nvPr/>
          </p:nvSpPr>
          <p:spPr>
            <a:xfrm>
              <a:off x="510780" y="927777"/>
              <a:ext cx="7932808" cy="996643"/>
            </a:xfrm>
            <a:prstGeom prst="rect">
              <a:avLst/>
            </a:prstGeom>
          </p:spPr>
          <p:txBody>
            <a:bodyPr wrap="square">
              <a:spAutoFit/>
            </a:bodyPr>
            <a:lstStyle/>
            <a:p>
              <a:pPr marL="342900" lvl="1" algn="ctr" defTabSz="685800" fontAlgn="auto">
                <a:spcBef>
                  <a:spcPts val="0"/>
                </a:spcBef>
                <a:spcAft>
                  <a:spcPts val="0"/>
                </a:spcAft>
                <a:defRPr/>
              </a:pPr>
              <a:r>
                <a:rPr lang="fr-FR" sz="2400" b="1" dirty="0">
                  <a:solidFill>
                    <a:prstClr val="black"/>
                  </a:solidFill>
                  <a:latin typeface="Times New Roman" panose="02020603050405020304" pitchFamily="18" charset="0"/>
                  <a:cs typeface="Times New Roman" panose="02020603050405020304" pitchFamily="18" charset="0"/>
                </a:rPr>
                <a:t>Exposé et partage </a:t>
              </a:r>
              <a:r>
                <a:rPr lang="fr-FR" sz="2400" b="1" dirty="0" smtClean="0">
                  <a:solidFill>
                    <a:prstClr val="black"/>
                  </a:solidFill>
                  <a:latin typeface="Times New Roman" panose="02020603050405020304" pitchFamily="18" charset="0"/>
                  <a:cs typeface="Times New Roman" panose="02020603050405020304" pitchFamily="18" charset="0"/>
                </a:rPr>
                <a:t>des diagnostics  </a:t>
              </a:r>
            </a:p>
            <a:p>
              <a:pPr marL="342900" lvl="1" algn="ctr" defTabSz="685800" fontAlgn="auto">
                <a:spcBef>
                  <a:spcPts val="0"/>
                </a:spcBef>
                <a:spcAft>
                  <a:spcPts val="0"/>
                </a:spcAft>
                <a:defRPr/>
              </a:pPr>
              <a:r>
                <a:rPr lang="fr-FR" sz="2400" b="1" dirty="0" smtClean="0">
                  <a:solidFill>
                    <a:prstClr val="black"/>
                  </a:solidFill>
                  <a:latin typeface="Times New Roman" panose="02020603050405020304" pitchFamily="18" charset="0"/>
                  <a:cs typeface="Times New Roman" panose="02020603050405020304" pitchFamily="18" charset="0"/>
                </a:rPr>
                <a:t> santé </a:t>
              </a:r>
              <a:r>
                <a:rPr lang="fr-FR" sz="2400" b="1" dirty="0">
                  <a:solidFill>
                    <a:prstClr val="black"/>
                  </a:solidFill>
                  <a:latin typeface="Times New Roman" panose="02020603050405020304" pitchFamily="18" charset="0"/>
                  <a:cs typeface="Times New Roman" panose="02020603050405020304" pitchFamily="18" charset="0"/>
                </a:rPr>
                <a:t>/ </a:t>
              </a:r>
              <a:r>
                <a:rPr lang="fr-FR" sz="2400" b="1" dirty="0" smtClean="0">
                  <a:solidFill>
                    <a:prstClr val="black"/>
                  </a:solidFill>
                  <a:latin typeface="Times New Roman" panose="02020603050405020304" pitchFamily="18" charset="0"/>
                  <a:cs typeface="Times New Roman" panose="02020603050405020304" pitchFamily="18" charset="0"/>
                </a:rPr>
                <a:t>santé mentale</a:t>
              </a:r>
              <a:endParaRPr lang="fr-FR" sz="2400" b="1" dirty="0">
                <a:solidFill>
                  <a:prstClr val="black"/>
                </a:solidFill>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xmlns="" id="{16C46CFE-D080-4EFA-8A9A-EE885C549463}"/>
                </a:ext>
              </a:extLst>
            </p:cNvPr>
            <p:cNvSpPr/>
            <p:nvPr/>
          </p:nvSpPr>
          <p:spPr>
            <a:xfrm>
              <a:off x="510780" y="2113047"/>
              <a:ext cx="7932808" cy="3838918"/>
            </a:xfrm>
            <a:prstGeom prst="rect">
              <a:avLst/>
            </a:prstGeom>
          </p:spPr>
          <p:txBody>
            <a:bodyPr wrap="square">
              <a:spAutoFit/>
            </a:bodyPr>
            <a:lstStyle/>
            <a:p>
              <a:pPr marL="342900" lvl="1" algn="ctr" defTabSz="685800" fontAlgn="auto">
                <a:spcBef>
                  <a:spcPts val="0"/>
                </a:spcBef>
                <a:spcAft>
                  <a:spcPts val="0"/>
                </a:spcAft>
                <a:defRPr/>
              </a:pPr>
              <a:r>
                <a:rPr lang="fr-FR" sz="2400" b="1" dirty="0">
                  <a:solidFill>
                    <a:prstClr val="black"/>
                  </a:solidFill>
                  <a:latin typeface="Times New Roman" panose="02020603050405020304" pitchFamily="18" charset="0"/>
                  <a:cs typeface="Times New Roman" panose="02020603050405020304" pitchFamily="18" charset="0"/>
                </a:rPr>
                <a:t>Echanges </a:t>
              </a:r>
              <a:r>
                <a:rPr lang="fr-FR" sz="2400" b="1" dirty="0" smtClean="0">
                  <a:solidFill>
                    <a:prstClr val="black"/>
                  </a:solidFill>
                  <a:latin typeface="Times New Roman" panose="02020603050405020304" pitchFamily="18" charset="0"/>
                  <a:cs typeface="Times New Roman" panose="02020603050405020304" pitchFamily="18" charset="0"/>
                </a:rPr>
                <a:t>et propositions d’actions afin </a:t>
              </a:r>
            </a:p>
            <a:p>
              <a:pPr marL="342900" lvl="1" algn="ctr" defTabSz="685800" fontAlgn="auto">
                <a:spcBef>
                  <a:spcPts val="0"/>
                </a:spcBef>
                <a:spcAft>
                  <a:spcPts val="0"/>
                </a:spcAft>
                <a:defRPr/>
              </a:pPr>
              <a:r>
                <a:rPr lang="fr-FR" sz="2400" b="1" dirty="0" smtClean="0">
                  <a:solidFill>
                    <a:prstClr val="black"/>
                  </a:solidFill>
                  <a:latin typeface="Times New Roman" panose="02020603050405020304" pitchFamily="18" charset="0"/>
                  <a:cs typeface="Times New Roman" panose="02020603050405020304" pitchFamily="18" charset="0"/>
                </a:rPr>
                <a:t>de prioriser et enrichir le CLS</a:t>
              </a:r>
            </a:p>
            <a:p>
              <a:pPr marL="342900" lvl="1" algn="ctr" defTabSz="685800" fontAlgn="auto">
                <a:spcBef>
                  <a:spcPts val="0"/>
                </a:spcBef>
                <a:spcAft>
                  <a:spcPts val="0"/>
                </a:spcAft>
                <a:defRPr/>
              </a:pPr>
              <a:endParaRPr lang="fr-FR" b="1" dirty="0" smtClean="0">
                <a:solidFill>
                  <a:prstClr val="black"/>
                </a:solidFill>
                <a:latin typeface="Times New Roman" panose="02020603050405020304" pitchFamily="18" charset="0"/>
                <a:cs typeface="Times New Roman" panose="02020603050405020304" pitchFamily="18" charset="0"/>
              </a:endParaRPr>
            </a:p>
            <a:p>
              <a:pPr marL="1968500" lvl="1" indent="-285750" defTabSz="685800" fontAlgn="auto">
                <a:lnSpc>
                  <a:spcPct val="150000"/>
                </a:lnSpc>
                <a:spcBef>
                  <a:spcPts val="0"/>
                </a:spcBef>
                <a:spcAft>
                  <a:spcPts val="0"/>
                </a:spcAft>
                <a:buFont typeface="Wingdings" panose="05000000000000000000" pitchFamily="2" charset="2"/>
                <a:buChar char="Ø"/>
                <a:defRPr/>
              </a:pPr>
              <a:r>
                <a:rPr lang="fr-FR" sz="1600" dirty="0" smtClean="0">
                  <a:solidFill>
                    <a:prstClr val="black"/>
                  </a:solidFill>
                  <a:latin typeface="Times New Roman" panose="02020603050405020304" pitchFamily="18" charset="0"/>
                  <a:cs typeface="Times New Roman" panose="02020603050405020304" pitchFamily="18" charset="0"/>
                </a:rPr>
                <a:t>3 groupes de travail constitués </a:t>
              </a:r>
            </a:p>
            <a:p>
              <a:pPr marL="1968500" lvl="1" indent="-285750" defTabSz="685800" fontAlgn="auto">
                <a:lnSpc>
                  <a:spcPct val="150000"/>
                </a:lnSpc>
                <a:spcBef>
                  <a:spcPts val="0"/>
                </a:spcBef>
                <a:spcAft>
                  <a:spcPts val="0"/>
                </a:spcAft>
                <a:buFont typeface="Wingdings" panose="05000000000000000000" pitchFamily="2" charset="2"/>
                <a:buChar char="Ø"/>
                <a:defRPr/>
              </a:pPr>
              <a:r>
                <a:rPr lang="fr-FR" sz="1600" dirty="0" smtClean="0">
                  <a:solidFill>
                    <a:prstClr val="black"/>
                  </a:solidFill>
                  <a:latin typeface="Times New Roman" panose="02020603050405020304" pitchFamily="18" charset="0"/>
                  <a:cs typeface="Times New Roman" panose="02020603050405020304" pitchFamily="18" charset="0"/>
                </a:rPr>
                <a:t>1 </a:t>
              </a:r>
              <a:r>
                <a:rPr lang="fr-FR" sz="1600" dirty="0">
                  <a:solidFill>
                    <a:prstClr val="black"/>
                  </a:solidFill>
                  <a:latin typeface="Times New Roman" panose="02020603050405020304" pitchFamily="18" charset="0"/>
                  <a:cs typeface="Times New Roman" panose="02020603050405020304" pitchFamily="18" charset="0"/>
                </a:rPr>
                <a:t>outil </a:t>
              </a:r>
              <a:r>
                <a:rPr lang="fr-FR" sz="1600" dirty="0" smtClean="0">
                  <a:solidFill>
                    <a:prstClr val="black"/>
                  </a:solidFill>
                  <a:latin typeface="Times New Roman" panose="02020603050405020304" pitchFamily="18" charset="0"/>
                  <a:cs typeface="Times New Roman" panose="02020603050405020304" pitchFamily="18" charset="0"/>
                </a:rPr>
                <a:t>support </a:t>
              </a:r>
              <a:r>
                <a:rPr lang="fr-FR" sz="1600" dirty="0">
                  <a:solidFill>
                    <a:prstClr val="black"/>
                  </a:solidFill>
                  <a:latin typeface="Times New Roman" panose="02020603050405020304" pitchFamily="18" charset="0"/>
                  <a:cs typeface="Times New Roman" panose="02020603050405020304" pitchFamily="18" charset="0"/>
                </a:rPr>
                <a:t>d’aide à la rédaction : la fiche </a:t>
              </a:r>
              <a:r>
                <a:rPr lang="fr-FR" sz="1600" dirty="0" smtClean="0">
                  <a:solidFill>
                    <a:prstClr val="black"/>
                  </a:solidFill>
                  <a:latin typeface="Times New Roman" panose="02020603050405020304" pitchFamily="18" charset="0"/>
                  <a:cs typeface="Times New Roman" panose="02020603050405020304" pitchFamily="18" charset="0"/>
                </a:rPr>
                <a:t>action</a:t>
              </a:r>
            </a:p>
            <a:p>
              <a:pPr marL="1968500" lvl="1" indent="-285750" defTabSz="685800" fontAlgn="auto">
                <a:lnSpc>
                  <a:spcPct val="150000"/>
                </a:lnSpc>
                <a:spcBef>
                  <a:spcPts val="0"/>
                </a:spcBef>
                <a:spcAft>
                  <a:spcPts val="0"/>
                </a:spcAft>
                <a:buFont typeface="Wingdings" panose="05000000000000000000" pitchFamily="2" charset="2"/>
                <a:buChar char="Ø"/>
                <a:defRPr/>
              </a:pPr>
              <a:r>
                <a:rPr lang="fr-FR" sz="1600" dirty="0">
                  <a:solidFill>
                    <a:prstClr val="black"/>
                  </a:solidFill>
                  <a:latin typeface="Times New Roman" panose="02020603050405020304" pitchFamily="18" charset="0"/>
                  <a:cs typeface="Times New Roman" panose="02020603050405020304" pitchFamily="18" charset="0"/>
                </a:rPr>
                <a:t>34 participants engagés durant cette phase réflexive</a:t>
              </a:r>
            </a:p>
            <a:p>
              <a:pPr marL="1968500" lvl="1" indent="-285750" defTabSz="685800" fontAlgn="auto">
                <a:lnSpc>
                  <a:spcPct val="150000"/>
                </a:lnSpc>
                <a:spcBef>
                  <a:spcPts val="0"/>
                </a:spcBef>
                <a:spcAft>
                  <a:spcPts val="0"/>
                </a:spcAft>
                <a:buFont typeface="Wingdings" panose="05000000000000000000" pitchFamily="2" charset="2"/>
                <a:buChar char="Ø"/>
                <a:defRPr/>
              </a:pPr>
              <a:r>
                <a:rPr lang="fr-FR" sz="1600" dirty="0" smtClean="0">
                  <a:solidFill>
                    <a:prstClr val="black"/>
                  </a:solidFill>
                  <a:latin typeface="Times New Roman" panose="02020603050405020304" pitchFamily="18" charset="0"/>
                  <a:cs typeface="Times New Roman" panose="02020603050405020304" pitchFamily="18" charset="0"/>
                </a:rPr>
                <a:t>1 temps de restitution collectif</a:t>
              </a:r>
            </a:p>
            <a:p>
              <a:pPr marL="1968500" lvl="1" indent="-285750" defTabSz="685800" fontAlgn="auto">
                <a:lnSpc>
                  <a:spcPct val="150000"/>
                </a:lnSpc>
                <a:spcBef>
                  <a:spcPts val="0"/>
                </a:spcBef>
                <a:spcAft>
                  <a:spcPts val="0"/>
                </a:spcAft>
                <a:buFont typeface="Wingdings" panose="05000000000000000000" pitchFamily="2" charset="2"/>
                <a:buChar char="Ø"/>
                <a:defRPr/>
              </a:pPr>
              <a:r>
                <a:rPr lang="fr-FR" sz="1600" dirty="0" smtClean="0">
                  <a:solidFill>
                    <a:prstClr val="black"/>
                  </a:solidFill>
                  <a:latin typeface="Times New Roman" panose="02020603050405020304" pitchFamily="18" charset="0"/>
                  <a:cs typeface="Times New Roman" panose="02020603050405020304" pitchFamily="18" charset="0"/>
                </a:rPr>
                <a:t>Ecriture des fiches actions</a:t>
              </a:r>
            </a:p>
            <a:p>
              <a:pPr marL="1968500" lvl="1" indent="-285750" defTabSz="685800" fontAlgn="auto">
                <a:lnSpc>
                  <a:spcPct val="150000"/>
                </a:lnSpc>
                <a:spcBef>
                  <a:spcPts val="0"/>
                </a:spcBef>
                <a:spcAft>
                  <a:spcPts val="0"/>
                </a:spcAft>
                <a:buFont typeface="Wingdings" panose="05000000000000000000" pitchFamily="2" charset="2"/>
                <a:buChar char="Ø"/>
                <a:defRPr/>
              </a:pPr>
              <a:r>
                <a:rPr lang="fr-FR" sz="1600" dirty="0" smtClean="0">
                  <a:solidFill>
                    <a:prstClr val="black"/>
                  </a:solidFill>
                  <a:latin typeface="Times New Roman" panose="02020603050405020304" pitchFamily="18" charset="0"/>
                  <a:cs typeface="Times New Roman" panose="02020603050405020304" pitchFamily="18" charset="0"/>
                </a:rPr>
                <a:t>Ecriture du CLS</a:t>
              </a:r>
              <a:endParaRPr lang="fr-FR" sz="1600" dirty="0">
                <a:solidFill>
                  <a:prstClr val="black"/>
                </a:solidFill>
                <a:latin typeface="Times New Roman" panose="02020603050405020304" pitchFamily="18" charset="0"/>
                <a:cs typeface="Times New Roman" panose="02020603050405020304" pitchFamily="18" charset="0"/>
              </a:endParaRPr>
            </a:p>
          </p:txBody>
        </p:sp>
        <p:sp>
          <p:nvSpPr>
            <p:cNvPr id="2" name="Flèche : bas 1">
              <a:extLst>
                <a:ext uri="{FF2B5EF4-FFF2-40B4-BE49-F238E27FC236}">
                  <a16:creationId xmlns:a16="http://schemas.microsoft.com/office/drawing/2014/main" xmlns="" id="{5CDF4DA3-2629-4D4D-BBD5-37247322DFF1}"/>
                </a:ext>
              </a:extLst>
            </p:cNvPr>
            <p:cNvSpPr/>
            <p:nvPr/>
          </p:nvSpPr>
          <p:spPr>
            <a:xfrm>
              <a:off x="4278059" y="1814255"/>
              <a:ext cx="286437" cy="2905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white"/>
                </a:solidFill>
              </a:endParaRPr>
            </a:p>
          </p:txBody>
        </p:sp>
      </p:grpSp>
      <p:sp>
        <p:nvSpPr>
          <p:cNvPr id="18" name="Flèche : bas 1">
            <a:extLst>
              <a:ext uri="{FF2B5EF4-FFF2-40B4-BE49-F238E27FC236}">
                <a16:creationId xmlns:a16="http://schemas.microsoft.com/office/drawing/2014/main" xmlns="" id="{5CDF4DA3-2629-4D4D-BBD5-37247322DFF1}"/>
              </a:ext>
            </a:extLst>
          </p:cNvPr>
          <p:cNvSpPr/>
          <p:nvPr/>
        </p:nvSpPr>
        <p:spPr>
          <a:xfrm>
            <a:off x="4357578" y="4673523"/>
            <a:ext cx="286437" cy="2422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white"/>
              </a:solidFill>
            </a:endParaRPr>
          </a:p>
        </p:txBody>
      </p:sp>
      <p:sp>
        <p:nvSpPr>
          <p:cNvPr id="15" name="Titre 1"/>
          <p:cNvSpPr txBox="1">
            <a:spLocks/>
          </p:cNvSpPr>
          <p:nvPr/>
        </p:nvSpPr>
        <p:spPr>
          <a:xfrm>
            <a:off x="493884" y="214724"/>
            <a:ext cx="8310565" cy="875941"/>
          </a:xfrm>
          <a:prstGeom prst="rect">
            <a:avLst/>
          </a:prstGeom>
          <a:solidFill>
            <a:srgbClr val="4F81BD">
              <a:lumMod val="20000"/>
              <a:lumOff val="80000"/>
            </a:srgbClr>
          </a:solidFill>
          <a:ln w="3175">
            <a:solidFill>
              <a:sysClr val="windowText" lastClr="000000"/>
            </a:solidFill>
          </a:ln>
        </p:spPr>
        <p:txBody>
          <a:bodyPr vert="horz" lIns="91440" tIns="45720" rIns="91440" bIns="45720" rtlCol="0" anchor="ctr">
            <a:normAutofit/>
          </a:bodyPr>
          <a:lstStyle/>
          <a:p>
            <a:pPr algn="ctr" fontAlgn="auto">
              <a:spcAft>
                <a:spcPts val="0"/>
              </a:spcAft>
              <a:defRPr/>
            </a:pPr>
            <a:r>
              <a:rPr lang="fr-FR" sz="3200" dirty="0" smtClean="0">
                <a:solidFill>
                  <a:prstClr val="black"/>
                </a:solidFill>
                <a:effectLst>
                  <a:outerShdw blurRad="38100" dist="38100" dir="2700000" algn="tl">
                    <a:srgbClr val="000000">
                      <a:alpha val="43137"/>
                    </a:srgbClr>
                  </a:outerShdw>
                </a:effectLst>
                <a:latin typeface="Calibri"/>
                <a:cs typeface="+mn-cs"/>
              </a:rPr>
              <a:t> METHODOLOGIE DU CLS 2019 - 2022</a:t>
            </a:r>
          </a:p>
        </p:txBody>
      </p:sp>
    </p:spTree>
    <p:extLst>
      <p:ext uri="{BB962C8B-B14F-4D97-AF65-F5344CB8AC3E}">
        <p14:creationId xmlns:p14="http://schemas.microsoft.com/office/powerpoint/2010/main" val="9256110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re 1"/>
          <p:cNvSpPr txBox="1">
            <a:spLocks/>
          </p:cNvSpPr>
          <p:nvPr/>
        </p:nvSpPr>
        <p:spPr>
          <a:xfrm>
            <a:off x="457200" y="228992"/>
            <a:ext cx="8363272" cy="443224"/>
          </a:xfrm>
          <a:prstGeom prst="rect">
            <a:avLst/>
          </a:prstGeom>
          <a:solidFill>
            <a:schemeClr val="accent1">
              <a:lumMod val="20000"/>
              <a:lumOff val="80000"/>
            </a:schemeClr>
          </a:solidFill>
          <a:ln w="3175">
            <a:solidFill>
              <a:schemeClr val="tx1"/>
            </a:solidFill>
          </a:ln>
        </p:spPr>
        <p:txBody>
          <a:bodyPr vert="horz" lIns="91440" tIns="45720" rIns="91440" bIns="45720" rtlCol="0" anchor="ctr">
            <a:noAutofit/>
          </a:bodyPr>
          <a:lstStyle/>
          <a:p>
            <a:pPr algn="ctr" fontAlgn="auto">
              <a:spcAft>
                <a:spcPts val="0"/>
              </a:spcAft>
              <a:defRPr/>
            </a:pPr>
            <a:r>
              <a:rPr lang="fr-FR" sz="3000" dirty="0" smtClean="0">
                <a:solidFill>
                  <a:prstClr val="black"/>
                </a:solidFill>
                <a:effectLst>
                  <a:outerShdw blurRad="38100" dist="38100" dir="2700000" algn="tl">
                    <a:srgbClr val="000000">
                      <a:alpha val="43137"/>
                    </a:srgbClr>
                  </a:outerShdw>
                </a:effectLst>
                <a:latin typeface="Calibri"/>
                <a:cs typeface="+mn-cs"/>
              </a:rPr>
              <a:t>Le Contrat Local de Santé 2019 - 2022</a:t>
            </a:r>
            <a:endParaRPr lang="fr-FR" sz="3000" dirty="0">
              <a:solidFill>
                <a:prstClr val="black"/>
              </a:solidFill>
              <a:effectLst>
                <a:outerShdw blurRad="38100" dist="38100" dir="2700000" algn="tl">
                  <a:srgbClr val="000000">
                    <a:alpha val="43137"/>
                  </a:srgbClr>
                </a:outerShdw>
              </a:effectLst>
              <a:latin typeface="Calibri"/>
              <a:cs typeface="+mn-cs"/>
            </a:endParaRPr>
          </a:p>
        </p:txBody>
      </p:sp>
      <p:grpSp>
        <p:nvGrpSpPr>
          <p:cNvPr id="71" name="Groupe 70"/>
          <p:cNvGrpSpPr/>
          <p:nvPr/>
        </p:nvGrpSpPr>
        <p:grpSpPr>
          <a:xfrm>
            <a:off x="0" y="1232510"/>
            <a:ext cx="9144000" cy="4485667"/>
            <a:chOff x="0" y="1480592"/>
            <a:chExt cx="9144000" cy="5379812"/>
          </a:xfrm>
        </p:grpSpPr>
        <p:grpSp>
          <p:nvGrpSpPr>
            <p:cNvPr id="3" name="Groupe 7"/>
            <p:cNvGrpSpPr/>
            <p:nvPr/>
          </p:nvGrpSpPr>
          <p:grpSpPr>
            <a:xfrm>
              <a:off x="0" y="6410263"/>
              <a:ext cx="9144000" cy="450141"/>
              <a:chOff x="0" y="6407859"/>
              <a:chExt cx="9144000" cy="450141"/>
            </a:xfrm>
          </p:grpSpPr>
          <p:sp>
            <p:nvSpPr>
              <p:cNvPr id="7" name="Rectangle 6"/>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white"/>
                  </a:solidFill>
                </a:endParaRPr>
              </a:p>
            </p:txBody>
          </p:sp>
          <p:pic>
            <p:nvPicPr>
              <p:cNvPr id="9" name="Image 8"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sp>
          <p:nvSpPr>
            <p:cNvPr id="10" name="Étoile à 32 branches 9"/>
            <p:cNvSpPr/>
            <p:nvPr/>
          </p:nvSpPr>
          <p:spPr bwMode="auto">
            <a:xfrm>
              <a:off x="3404405" y="3068960"/>
              <a:ext cx="2275377" cy="2071252"/>
            </a:xfrm>
            <a:prstGeom prst="star32">
              <a:avLst/>
            </a:prstGeom>
            <a:solidFill>
              <a:schemeClr val="bg1">
                <a:lumMod val="95000"/>
              </a:schemeClr>
            </a:solid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spcBef>
                  <a:spcPct val="50000"/>
                </a:spcBef>
              </a:pPr>
              <a:r>
                <a:rPr lang="fr-FR" sz="1200" b="1" i="1" dirty="0">
                  <a:solidFill>
                    <a:prstClr val="black"/>
                  </a:solidFill>
                  <a:cs typeface="+mn-cs"/>
                </a:rPr>
                <a:t>8 objectifs </a:t>
              </a:r>
              <a:r>
                <a:rPr lang="fr-FR" sz="1200" b="1" i="1" dirty="0" smtClean="0">
                  <a:solidFill>
                    <a:prstClr val="black"/>
                  </a:solidFill>
                  <a:cs typeface="+mn-cs"/>
                </a:rPr>
                <a:t>spécifiques </a:t>
              </a:r>
              <a:endParaRPr lang="fr-FR" sz="1200" b="1" i="1" dirty="0">
                <a:solidFill>
                  <a:prstClr val="black"/>
                </a:solidFill>
                <a:cs typeface="+mn-cs"/>
              </a:endParaRPr>
            </a:p>
            <a:p>
              <a:pPr algn="ctr">
                <a:spcBef>
                  <a:spcPct val="50000"/>
                </a:spcBef>
              </a:pPr>
              <a:r>
                <a:rPr lang="fr-FR" sz="1200" b="1" i="1" dirty="0" smtClean="0">
                  <a:solidFill>
                    <a:prstClr val="black"/>
                  </a:solidFill>
                  <a:cs typeface="+mn-cs"/>
                </a:rPr>
                <a:t>26 Fiches actions</a:t>
              </a:r>
              <a:endParaRPr lang="fr-FR" sz="1200" b="1" i="1" dirty="0">
                <a:solidFill>
                  <a:prstClr val="black"/>
                </a:solidFill>
                <a:cs typeface="+mn-cs"/>
              </a:endParaRPr>
            </a:p>
          </p:txBody>
        </p:sp>
        <p:sp>
          <p:nvSpPr>
            <p:cNvPr id="18" name="Rectangle 17"/>
            <p:cNvSpPr/>
            <p:nvPr/>
          </p:nvSpPr>
          <p:spPr bwMode="auto">
            <a:xfrm>
              <a:off x="5922734" y="4316080"/>
              <a:ext cx="2654786" cy="1541104"/>
            </a:xfrm>
            <a:prstGeom prst="rect">
              <a:avLst/>
            </a:prstGeom>
            <a:solidFill>
              <a:schemeClr val="accent3">
                <a:lumMod val="40000"/>
                <a:lumOff val="60000"/>
              </a:schemeClr>
            </a:solidFill>
            <a:ln>
              <a:solidFill>
                <a:schemeClr val="tx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spcBef>
                  <a:spcPct val="50000"/>
                </a:spcBef>
              </a:pPr>
              <a:r>
                <a:rPr lang="fr-FR" sz="1400" b="1" i="1" u="sng" dirty="0">
                  <a:solidFill>
                    <a:prstClr val="black"/>
                  </a:solidFill>
                </a:rPr>
                <a:t>Axe stratégique 3</a:t>
              </a:r>
            </a:p>
            <a:p>
              <a:pPr algn="ctr">
                <a:spcBef>
                  <a:spcPct val="50000"/>
                </a:spcBef>
              </a:pPr>
              <a:r>
                <a:rPr lang="fr-FR" sz="500" b="1" u="sng" dirty="0">
                  <a:solidFill>
                    <a:prstClr val="black"/>
                  </a:solidFill>
                </a:rPr>
                <a:t> </a:t>
              </a:r>
              <a:endParaRPr lang="fr-FR" sz="1400" dirty="0">
                <a:solidFill>
                  <a:prstClr val="black"/>
                </a:solidFill>
              </a:endParaRPr>
            </a:p>
            <a:p>
              <a:pPr algn="ctr" fontAlgn="auto">
                <a:spcBef>
                  <a:spcPts val="0"/>
                </a:spcBef>
                <a:spcAft>
                  <a:spcPts val="0"/>
                </a:spcAft>
              </a:pPr>
              <a:r>
                <a:rPr lang="fr-FR" sz="1400" dirty="0">
                  <a:solidFill>
                    <a:srgbClr val="000000"/>
                  </a:solidFill>
                  <a:cs typeface="Arial" pitchFamily="34" charset="0"/>
                </a:rPr>
                <a:t>Améliorer la prise en charge des problématiques de santé mentale et le renforcement des compétences psychosociales</a:t>
              </a:r>
              <a:endParaRPr lang="fr-FR" sz="1400" i="1" dirty="0">
                <a:solidFill>
                  <a:prstClr val="black"/>
                </a:solidFill>
                <a:cs typeface="Arial" pitchFamily="34" charset="0"/>
              </a:endParaRPr>
            </a:p>
          </p:txBody>
        </p:sp>
        <p:sp>
          <p:nvSpPr>
            <p:cNvPr id="13" name="Rectangle 12"/>
            <p:cNvSpPr/>
            <p:nvPr/>
          </p:nvSpPr>
          <p:spPr bwMode="auto">
            <a:xfrm>
              <a:off x="3136187" y="1727552"/>
              <a:ext cx="2670894" cy="996643"/>
            </a:xfrm>
            <a:prstGeom prst="rect">
              <a:avLst/>
            </a:prstGeom>
            <a:solidFill>
              <a:schemeClr val="accent3">
                <a:lumMod val="40000"/>
                <a:lumOff val="60000"/>
              </a:schemeClr>
            </a:solidFill>
            <a:ln>
              <a:solidFill>
                <a:schemeClr val="tx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spcBef>
                  <a:spcPct val="50000"/>
                </a:spcBef>
              </a:pPr>
              <a:r>
                <a:rPr lang="fr-FR" sz="1500" b="1" i="1" u="sng" dirty="0">
                  <a:solidFill>
                    <a:prstClr val="black"/>
                  </a:solidFill>
                </a:rPr>
                <a:t>Axe stratégique 1</a:t>
              </a:r>
            </a:p>
            <a:p>
              <a:pPr algn="just" fontAlgn="auto">
                <a:spcBef>
                  <a:spcPts val="0"/>
                </a:spcBef>
                <a:spcAft>
                  <a:spcPts val="0"/>
                </a:spcAft>
              </a:pPr>
              <a:endParaRPr lang="fr-FR" sz="500" dirty="0">
                <a:solidFill>
                  <a:srgbClr val="000000"/>
                </a:solidFill>
                <a:cs typeface="Arial" pitchFamily="34" charset="0"/>
              </a:endParaRPr>
            </a:p>
            <a:p>
              <a:pPr algn="ctr" fontAlgn="auto">
                <a:spcBef>
                  <a:spcPts val="0"/>
                </a:spcBef>
                <a:spcAft>
                  <a:spcPts val="0"/>
                </a:spcAft>
              </a:pPr>
              <a:r>
                <a:rPr lang="fr-FR" sz="1400" dirty="0">
                  <a:solidFill>
                    <a:srgbClr val="000000"/>
                  </a:solidFill>
                  <a:cs typeface="Arial" pitchFamily="34" charset="0"/>
                </a:rPr>
                <a:t>Faciliter l’accès aux droits et aux soins</a:t>
              </a:r>
              <a:endParaRPr lang="fr-FR" sz="1300" dirty="0">
                <a:solidFill>
                  <a:prstClr val="white"/>
                </a:solidFill>
              </a:endParaRPr>
            </a:p>
          </p:txBody>
        </p:sp>
        <p:sp>
          <p:nvSpPr>
            <p:cNvPr id="14" name="Rectangle 13"/>
            <p:cNvSpPr/>
            <p:nvPr/>
          </p:nvSpPr>
          <p:spPr bwMode="auto">
            <a:xfrm>
              <a:off x="849298" y="4367578"/>
              <a:ext cx="2317369" cy="1033555"/>
            </a:xfrm>
            <a:prstGeom prst="rect">
              <a:avLst/>
            </a:prstGeom>
            <a:solidFill>
              <a:schemeClr val="accent3">
                <a:lumMod val="40000"/>
                <a:lumOff val="60000"/>
              </a:schemeClr>
            </a:solidFill>
            <a:ln>
              <a:solidFill>
                <a:schemeClr val="tx1"/>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spcBef>
                  <a:spcPct val="50000"/>
                </a:spcBef>
              </a:pPr>
              <a:r>
                <a:rPr lang="fr-FR" sz="1500" b="1" i="1" u="sng" dirty="0">
                  <a:solidFill>
                    <a:prstClr val="black"/>
                  </a:solidFill>
                </a:rPr>
                <a:t>Axe stratégique 2</a:t>
              </a:r>
            </a:p>
            <a:p>
              <a:pPr algn="ctr">
                <a:spcBef>
                  <a:spcPct val="50000"/>
                </a:spcBef>
              </a:pPr>
              <a:r>
                <a:rPr lang="fr-FR" sz="1400" dirty="0" smtClean="0">
                  <a:solidFill>
                    <a:prstClr val="black"/>
                  </a:solidFill>
                </a:rPr>
                <a:t>Renforcer la prévention santé auprès des populations</a:t>
              </a:r>
              <a:endParaRPr lang="fr-FR" sz="1800" b="1" u="sng" dirty="0">
                <a:solidFill>
                  <a:prstClr val="black"/>
                </a:solidFill>
              </a:endParaRPr>
            </a:p>
          </p:txBody>
        </p:sp>
        <p:cxnSp>
          <p:nvCxnSpPr>
            <p:cNvPr id="24" name="Connecteur droit 23"/>
            <p:cNvCxnSpPr>
              <a:stCxn id="14" idx="0"/>
              <a:endCxn id="13" idx="2"/>
            </p:cNvCxnSpPr>
            <p:nvPr/>
          </p:nvCxnSpPr>
          <p:spPr>
            <a:xfrm flipV="1">
              <a:off x="2007983" y="2724194"/>
              <a:ext cx="2463651" cy="1643384"/>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Connecteur droit 26"/>
            <p:cNvCxnSpPr>
              <a:stCxn id="13" idx="2"/>
              <a:endCxn id="18" idx="0"/>
            </p:cNvCxnSpPr>
            <p:nvPr/>
          </p:nvCxnSpPr>
          <p:spPr>
            <a:xfrm>
              <a:off x="4471634" y="2724194"/>
              <a:ext cx="2778493" cy="1591885"/>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Connecteur droit 52"/>
            <p:cNvCxnSpPr/>
            <p:nvPr/>
          </p:nvCxnSpPr>
          <p:spPr>
            <a:xfrm>
              <a:off x="3166667" y="4916468"/>
              <a:ext cx="2756067" cy="10199"/>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611560" y="1480592"/>
              <a:ext cx="8208912" cy="424847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white"/>
                </a:solidFill>
              </a:endParaRPr>
            </a:p>
          </p:txBody>
        </p:sp>
      </p:grpSp>
    </p:spTree>
    <p:extLst>
      <p:ext uri="{BB962C8B-B14F-4D97-AF65-F5344CB8AC3E}">
        <p14:creationId xmlns:p14="http://schemas.microsoft.com/office/powerpoint/2010/main" val="32182587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defTabSz="685800"/>
            <a:fld id="{8618B0B3-C9FE-4538-9B70-D53C0E2CBF63}" type="slidenum">
              <a:rPr lang="fr-FR">
                <a:solidFill>
                  <a:prstClr val="black">
                    <a:tint val="75000"/>
                  </a:prstClr>
                </a:solidFill>
              </a:rPr>
              <a:pPr defTabSz="685800"/>
              <a:t>22</a:t>
            </a:fld>
            <a:endParaRPr lang="fr-FR" dirty="0">
              <a:solidFill>
                <a:prstClr val="black">
                  <a:tint val="75000"/>
                </a:prstClr>
              </a:solidFill>
            </a:endParaRPr>
          </a:p>
        </p:txBody>
      </p:sp>
      <p:graphicFrame>
        <p:nvGraphicFramePr>
          <p:cNvPr id="6" name="Diagramme 5"/>
          <p:cNvGraphicFramePr/>
          <p:nvPr>
            <p:extLst>
              <p:ext uri="{D42A27DB-BD31-4B8C-83A1-F6EECF244321}">
                <p14:modId xmlns:p14="http://schemas.microsoft.com/office/powerpoint/2010/main" val="3643683655"/>
              </p:ext>
            </p:extLst>
          </p:nvPr>
        </p:nvGraphicFramePr>
        <p:xfrm>
          <a:off x="838343" y="1080623"/>
          <a:ext cx="7050482" cy="5776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229664" y="708836"/>
            <a:ext cx="8017990" cy="313932"/>
          </a:xfrm>
          <a:prstGeom prst="rect">
            <a:avLst/>
          </a:prstGeom>
        </p:spPr>
        <p:txBody>
          <a:bodyPr wrap="square">
            <a:spAutoFit/>
          </a:bodyPr>
          <a:lstStyle/>
          <a:p>
            <a:pPr defTabSz="685800" fontAlgn="auto">
              <a:lnSpc>
                <a:spcPct val="90000"/>
              </a:lnSpc>
              <a:spcAft>
                <a:spcPts val="0"/>
              </a:spcAft>
            </a:pPr>
            <a:r>
              <a:rPr lang="fr-FR" sz="1600" b="1" u="sng" dirty="0">
                <a:solidFill>
                  <a:srgbClr val="0070C0"/>
                </a:solidFill>
                <a:latin typeface="Calibri"/>
                <a:cs typeface="+mn-cs"/>
              </a:rPr>
              <a:t>Objectif 1 </a:t>
            </a:r>
            <a:r>
              <a:rPr lang="fr-FR" sz="1600" b="1" dirty="0">
                <a:solidFill>
                  <a:srgbClr val="0070C0"/>
                </a:solidFill>
                <a:latin typeface="Calibri"/>
                <a:cs typeface="+mn-cs"/>
              </a:rPr>
              <a:t>: </a:t>
            </a:r>
            <a:r>
              <a:rPr lang="fr-FR" sz="1600" dirty="0" smtClean="0">
                <a:solidFill>
                  <a:prstClr val="black"/>
                </a:solidFill>
                <a:latin typeface="Calibri"/>
                <a:cs typeface="+mn-cs"/>
              </a:rPr>
              <a:t>Améliorer l’offre de soins de premier recours </a:t>
            </a:r>
            <a:endParaRPr lang="fr-FR" sz="1600" b="1" dirty="0">
              <a:solidFill>
                <a:srgbClr val="0070C0"/>
              </a:solidFill>
              <a:latin typeface="Calibri"/>
              <a:cs typeface="+mn-cs"/>
            </a:endParaRPr>
          </a:p>
        </p:txBody>
      </p:sp>
      <p:grpSp>
        <p:nvGrpSpPr>
          <p:cNvPr id="8" name="Groupe 7"/>
          <p:cNvGrpSpPr/>
          <p:nvPr/>
        </p:nvGrpSpPr>
        <p:grpSpPr>
          <a:xfrm>
            <a:off x="0" y="5344856"/>
            <a:ext cx="9144000" cy="375326"/>
            <a:chOff x="0" y="6407859"/>
            <a:chExt cx="9144000" cy="450141"/>
          </a:xfrm>
        </p:grpSpPr>
        <p:sp>
          <p:nvSpPr>
            <p:cNvPr id="9" name="Rectangle 8"/>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white"/>
                </a:solidFill>
              </a:endParaRPr>
            </a:p>
          </p:txBody>
        </p:sp>
        <p:pic>
          <p:nvPicPr>
            <p:cNvPr id="10" name="Image 9" descr="Logo_sartouville_blanc_png.png"/>
            <p:cNvPicPr>
              <a:picLocks noChangeAspect="1"/>
            </p:cNvPicPr>
            <p:nvPr/>
          </p:nvPicPr>
          <p:blipFill>
            <a:blip r:embed="rId8" cstate="print"/>
            <a:stretch>
              <a:fillRect/>
            </a:stretch>
          </p:blipFill>
          <p:spPr>
            <a:xfrm>
              <a:off x="7931010" y="6426000"/>
              <a:ext cx="1212990" cy="432000"/>
            </a:xfrm>
            <a:prstGeom prst="rect">
              <a:avLst/>
            </a:prstGeom>
          </p:spPr>
        </p:pic>
      </p:grpSp>
      <p:sp>
        <p:nvSpPr>
          <p:cNvPr id="11" name="Titre 1"/>
          <p:cNvSpPr txBox="1">
            <a:spLocks/>
          </p:cNvSpPr>
          <p:nvPr/>
        </p:nvSpPr>
        <p:spPr>
          <a:xfrm>
            <a:off x="563005" y="150535"/>
            <a:ext cx="8229600" cy="420280"/>
          </a:xfrm>
          <a:prstGeom prst="rect">
            <a:avLst/>
          </a:prstGeom>
          <a:solidFill>
            <a:schemeClr val="accent1">
              <a:lumMod val="20000"/>
              <a:lumOff val="80000"/>
            </a:schemeClr>
          </a:solidFill>
          <a:ln w="3175">
            <a:solidFill>
              <a:schemeClr val="tx1"/>
            </a:solidFill>
          </a:ln>
        </p:spPr>
        <p:txBody>
          <a:bodyPr vert="horz" lIns="91440" tIns="45720" rIns="91440" bIns="45720" rtlCol="0" anchor="b">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marL="1978025" indent="-1978025" fontAlgn="auto">
              <a:lnSpc>
                <a:spcPct val="120000"/>
              </a:lnSpc>
              <a:spcAft>
                <a:spcPts val="0"/>
              </a:spcAft>
            </a:pPr>
            <a:r>
              <a:rPr lang="fr-FR" sz="2000" b="1" u="sng" dirty="0">
                <a:solidFill>
                  <a:prstClr val="black"/>
                </a:solidFill>
                <a:latin typeface="Calibri"/>
              </a:rPr>
              <a:t>A.S 1</a:t>
            </a:r>
            <a:r>
              <a:rPr lang="fr-FR" sz="2000" b="1" dirty="0">
                <a:solidFill>
                  <a:prstClr val="black"/>
                </a:solidFill>
                <a:latin typeface="Calibri"/>
              </a:rPr>
              <a:t> : </a:t>
            </a:r>
            <a:r>
              <a:rPr lang="fr-FR" sz="2000" dirty="0">
                <a:solidFill>
                  <a:prstClr val="black"/>
                </a:solidFill>
                <a:latin typeface="Calibri"/>
              </a:rPr>
              <a:t>Faciliter l’accès aux </a:t>
            </a:r>
            <a:r>
              <a:rPr lang="fr-FR" sz="2000" dirty="0" smtClean="0">
                <a:solidFill>
                  <a:prstClr val="black"/>
                </a:solidFill>
                <a:latin typeface="Calibri"/>
              </a:rPr>
              <a:t>droits et aux soins </a:t>
            </a:r>
            <a:endParaRPr lang="fr-FR" sz="2000" dirty="0">
              <a:solidFill>
                <a:prstClr val="black"/>
              </a:solidFill>
              <a:latin typeface="Calibri"/>
            </a:endParaRPr>
          </a:p>
        </p:txBody>
      </p:sp>
      <p:sp>
        <p:nvSpPr>
          <p:cNvPr id="12" name="Rectangle 11"/>
          <p:cNvSpPr/>
          <p:nvPr/>
        </p:nvSpPr>
        <p:spPr>
          <a:xfrm>
            <a:off x="232463" y="1866687"/>
            <a:ext cx="8017990" cy="313932"/>
          </a:xfrm>
          <a:prstGeom prst="rect">
            <a:avLst/>
          </a:prstGeom>
        </p:spPr>
        <p:txBody>
          <a:bodyPr wrap="square">
            <a:spAutoFit/>
          </a:bodyPr>
          <a:lstStyle/>
          <a:p>
            <a:pPr defTabSz="685800" fontAlgn="auto">
              <a:lnSpc>
                <a:spcPct val="90000"/>
              </a:lnSpc>
              <a:spcAft>
                <a:spcPts val="0"/>
              </a:spcAft>
            </a:pPr>
            <a:r>
              <a:rPr lang="fr-FR" sz="1600" b="1" u="sng" dirty="0">
                <a:solidFill>
                  <a:srgbClr val="0070C0"/>
                </a:solidFill>
                <a:latin typeface="Calibri"/>
                <a:cs typeface="+mn-cs"/>
              </a:rPr>
              <a:t>Objectif 2 </a:t>
            </a:r>
            <a:r>
              <a:rPr lang="fr-FR" sz="1600" b="1" dirty="0">
                <a:solidFill>
                  <a:srgbClr val="0070C0"/>
                </a:solidFill>
                <a:latin typeface="Calibri"/>
                <a:cs typeface="+mn-cs"/>
              </a:rPr>
              <a:t>: </a:t>
            </a:r>
            <a:r>
              <a:rPr lang="fr-FR" sz="1600" dirty="0">
                <a:solidFill>
                  <a:prstClr val="black"/>
                </a:solidFill>
                <a:latin typeface="Calibri"/>
                <a:cs typeface="+mn-cs"/>
              </a:rPr>
              <a:t>Améliorer la coordination des parcours de santé</a:t>
            </a:r>
            <a:endParaRPr lang="fr-FR" sz="1600" b="1" dirty="0">
              <a:solidFill>
                <a:srgbClr val="0070C0"/>
              </a:solidFill>
              <a:latin typeface="Calibri"/>
              <a:cs typeface="+mn-cs"/>
            </a:endParaRPr>
          </a:p>
        </p:txBody>
      </p:sp>
      <p:graphicFrame>
        <p:nvGraphicFramePr>
          <p:cNvPr id="14" name="Diagramme 13"/>
          <p:cNvGraphicFramePr/>
          <p:nvPr>
            <p:extLst>
              <p:ext uri="{D42A27DB-BD31-4B8C-83A1-F6EECF244321}">
                <p14:modId xmlns:p14="http://schemas.microsoft.com/office/powerpoint/2010/main" val="4060223718"/>
              </p:ext>
            </p:extLst>
          </p:nvPr>
        </p:nvGraphicFramePr>
        <p:xfrm>
          <a:off x="827591" y="2261576"/>
          <a:ext cx="6541969" cy="59971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5" name="Rectangle 14"/>
          <p:cNvSpPr/>
          <p:nvPr/>
        </p:nvSpPr>
        <p:spPr>
          <a:xfrm>
            <a:off x="279207" y="3024537"/>
            <a:ext cx="8676456" cy="313932"/>
          </a:xfrm>
          <a:prstGeom prst="rect">
            <a:avLst/>
          </a:prstGeom>
        </p:spPr>
        <p:txBody>
          <a:bodyPr wrap="square">
            <a:spAutoFit/>
          </a:bodyPr>
          <a:lstStyle/>
          <a:p>
            <a:pPr marL="989013" indent="-989013" defTabSz="685800" fontAlgn="auto">
              <a:lnSpc>
                <a:spcPct val="90000"/>
              </a:lnSpc>
              <a:spcAft>
                <a:spcPts val="0"/>
              </a:spcAft>
            </a:pPr>
            <a:r>
              <a:rPr lang="fr-FR" sz="1600" b="1" u="sng" dirty="0">
                <a:solidFill>
                  <a:srgbClr val="0070C0"/>
                </a:solidFill>
                <a:latin typeface="Calibri"/>
                <a:cs typeface="+mn-cs"/>
              </a:rPr>
              <a:t>Objectif 3 </a:t>
            </a:r>
            <a:r>
              <a:rPr lang="fr-FR" sz="1600" b="1" dirty="0">
                <a:solidFill>
                  <a:srgbClr val="0070C0"/>
                </a:solidFill>
                <a:latin typeface="Calibri"/>
                <a:cs typeface="+mn-cs"/>
              </a:rPr>
              <a:t>: </a:t>
            </a:r>
            <a:r>
              <a:rPr lang="fr-FR" sz="1600" dirty="0">
                <a:solidFill>
                  <a:prstClr val="black"/>
                </a:solidFill>
                <a:latin typeface="Calibri"/>
                <a:cs typeface="+mn-cs"/>
              </a:rPr>
              <a:t>Optimiser le parcours de santé </a:t>
            </a:r>
            <a:r>
              <a:rPr lang="fr-FR" sz="1600" dirty="0" smtClean="0">
                <a:solidFill>
                  <a:prstClr val="black"/>
                </a:solidFill>
                <a:latin typeface="Calibri"/>
                <a:cs typeface="+mn-cs"/>
              </a:rPr>
              <a:t>des </a:t>
            </a:r>
            <a:r>
              <a:rPr lang="fr-FR" sz="1600" dirty="0">
                <a:solidFill>
                  <a:prstClr val="black"/>
                </a:solidFill>
                <a:latin typeface="Calibri"/>
                <a:cs typeface="+mn-cs"/>
              </a:rPr>
              <a:t>populations vulnérables</a:t>
            </a:r>
            <a:endParaRPr lang="fr-FR" sz="1600" b="1" dirty="0">
              <a:solidFill>
                <a:srgbClr val="0070C0"/>
              </a:solidFill>
              <a:latin typeface="Calibri"/>
              <a:cs typeface="+mn-cs"/>
            </a:endParaRPr>
          </a:p>
        </p:txBody>
      </p:sp>
      <p:graphicFrame>
        <p:nvGraphicFramePr>
          <p:cNvPr id="16" name="Diagramme 15"/>
          <p:cNvGraphicFramePr/>
          <p:nvPr>
            <p:extLst>
              <p:ext uri="{D42A27DB-BD31-4B8C-83A1-F6EECF244321}">
                <p14:modId xmlns:p14="http://schemas.microsoft.com/office/powerpoint/2010/main" val="2081939546"/>
              </p:ext>
            </p:extLst>
          </p:nvPr>
        </p:nvGraphicFramePr>
        <p:xfrm>
          <a:off x="838347" y="3363858"/>
          <a:ext cx="8137369" cy="861227"/>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3" name="Diagramme 12"/>
          <p:cNvGraphicFramePr/>
          <p:nvPr>
            <p:extLst>
              <p:ext uri="{D42A27DB-BD31-4B8C-83A1-F6EECF244321}">
                <p14:modId xmlns:p14="http://schemas.microsoft.com/office/powerpoint/2010/main" val="2246420540"/>
              </p:ext>
            </p:extLst>
          </p:nvPr>
        </p:nvGraphicFramePr>
        <p:xfrm>
          <a:off x="838343" y="4398041"/>
          <a:ext cx="7729678" cy="773859"/>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Tree>
    <p:extLst>
      <p:ext uri="{BB962C8B-B14F-4D97-AF65-F5344CB8AC3E}">
        <p14:creationId xmlns:p14="http://schemas.microsoft.com/office/powerpoint/2010/main" val="33252841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defTabSz="685800"/>
            <a:fld id="{8618B0B3-C9FE-4538-9B70-D53C0E2CBF63}" type="slidenum">
              <a:rPr lang="fr-FR">
                <a:solidFill>
                  <a:prstClr val="black">
                    <a:tint val="75000"/>
                  </a:prstClr>
                </a:solidFill>
              </a:rPr>
              <a:pPr defTabSz="685800"/>
              <a:t>23</a:t>
            </a:fld>
            <a:endParaRPr lang="fr-FR" dirty="0">
              <a:solidFill>
                <a:prstClr val="black">
                  <a:tint val="75000"/>
                </a:prstClr>
              </a:solidFill>
            </a:endParaRPr>
          </a:p>
        </p:txBody>
      </p:sp>
      <p:sp>
        <p:nvSpPr>
          <p:cNvPr id="7" name="Rectangle 6"/>
          <p:cNvSpPr/>
          <p:nvPr/>
        </p:nvSpPr>
        <p:spPr>
          <a:xfrm>
            <a:off x="229664" y="730620"/>
            <a:ext cx="8017990" cy="313932"/>
          </a:xfrm>
          <a:prstGeom prst="rect">
            <a:avLst/>
          </a:prstGeom>
        </p:spPr>
        <p:txBody>
          <a:bodyPr wrap="square">
            <a:spAutoFit/>
          </a:bodyPr>
          <a:lstStyle/>
          <a:p>
            <a:pPr defTabSz="685800" fontAlgn="auto">
              <a:lnSpc>
                <a:spcPct val="90000"/>
              </a:lnSpc>
              <a:spcAft>
                <a:spcPts val="0"/>
              </a:spcAft>
            </a:pPr>
            <a:r>
              <a:rPr lang="fr-FR" sz="1600" b="1" u="sng" dirty="0">
                <a:solidFill>
                  <a:srgbClr val="0070C0"/>
                </a:solidFill>
                <a:latin typeface="Calibri"/>
                <a:cs typeface="+mn-cs"/>
              </a:rPr>
              <a:t>Objectif 1 </a:t>
            </a:r>
            <a:r>
              <a:rPr lang="fr-FR" sz="1600" b="1" dirty="0">
                <a:solidFill>
                  <a:srgbClr val="0070C0"/>
                </a:solidFill>
                <a:latin typeface="Calibri"/>
                <a:cs typeface="+mn-cs"/>
              </a:rPr>
              <a:t>: </a:t>
            </a:r>
            <a:r>
              <a:rPr lang="fr-FR" sz="1600" dirty="0">
                <a:solidFill>
                  <a:prstClr val="black"/>
                </a:solidFill>
                <a:latin typeface="Calibri"/>
                <a:cs typeface="+mn-cs"/>
              </a:rPr>
              <a:t>Agir sur des facteurs de risque de maladies chroniques</a:t>
            </a:r>
            <a:endParaRPr lang="fr-FR" sz="1600" b="1" dirty="0">
              <a:solidFill>
                <a:srgbClr val="0070C0"/>
              </a:solidFill>
              <a:latin typeface="Calibri"/>
              <a:cs typeface="+mn-cs"/>
            </a:endParaRPr>
          </a:p>
        </p:txBody>
      </p:sp>
      <p:grpSp>
        <p:nvGrpSpPr>
          <p:cNvPr id="8" name="Groupe 7"/>
          <p:cNvGrpSpPr/>
          <p:nvPr/>
        </p:nvGrpSpPr>
        <p:grpSpPr>
          <a:xfrm>
            <a:off x="0" y="5344856"/>
            <a:ext cx="9144000" cy="375326"/>
            <a:chOff x="0" y="6407859"/>
            <a:chExt cx="9144000" cy="450141"/>
          </a:xfrm>
        </p:grpSpPr>
        <p:sp>
          <p:nvSpPr>
            <p:cNvPr id="9" name="Rectangle 8"/>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white"/>
                </a:solidFill>
              </a:endParaRPr>
            </a:p>
          </p:txBody>
        </p:sp>
        <p:pic>
          <p:nvPicPr>
            <p:cNvPr id="10" name="Image 9"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sp>
        <p:nvSpPr>
          <p:cNvPr id="11" name="Titre 1"/>
          <p:cNvSpPr txBox="1">
            <a:spLocks/>
          </p:cNvSpPr>
          <p:nvPr/>
        </p:nvSpPr>
        <p:spPr>
          <a:xfrm>
            <a:off x="563005" y="150535"/>
            <a:ext cx="8229600" cy="420280"/>
          </a:xfrm>
          <a:prstGeom prst="rect">
            <a:avLst/>
          </a:prstGeom>
          <a:solidFill>
            <a:schemeClr val="accent1">
              <a:lumMod val="20000"/>
              <a:lumOff val="80000"/>
            </a:schemeClr>
          </a:solidFill>
          <a:ln w="3175">
            <a:solidFill>
              <a:schemeClr val="tx1"/>
            </a:solidFill>
          </a:ln>
        </p:spPr>
        <p:txBody>
          <a:bodyPr vert="horz" lIns="91440" tIns="45720" rIns="91440" bIns="45720" rtlCol="0" anchor="b">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marL="1978025" indent="-1978025" fontAlgn="auto">
              <a:lnSpc>
                <a:spcPct val="120000"/>
              </a:lnSpc>
              <a:spcAft>
                <a:spcPts val="0"/>
              </a:spcAft>
            </a:pPr>
            <a:r>
              <a:rPr lang="fr-FR" sz="2000" b="1" u="sng" dirty="0">
                <a:solidFill>
                  <a:prstClr val="black"/>
                </a:solidFill>
                <a:latin typeface="Calibri"/>
              </a:rPr>
              <a:t>A.S </a:t>
            </a:r>
            <a:r>
              <a:rPr lang="fr-FR" sz="2000" b="1" u="sng" dirty="0" smtClean="0">
                <a:solidFill>
                  <a:prstClr val="black"/>
                </a:solidFill>
                <a:latin typeface="Calibri"/>
              </a:rPr>
              <a:t>2</a:t>
            </a:r>
            <a:r>
              <a:rPr lang="fr-FR" sz="2000" b="1" dirty="0" smtClean="0">
                <a:solidFill>
                  <a:prstClr val="black"/>
                </a:solidFill>
                <a:latin typeface="Calibri"/>
              </a:rPr>
              <a:t> </a:t>
            </a:r>
            <a:r>
              <a:rPr lang="fr-FR" sz="2000" b="1" dirty="0">
                <a:solidFill>
                  <a:prstClr val="black"/>
                </a:solidFill>
                <a:latin typeface="Calibri"/>
              </a:rPr>
              <a:t>: </a:t>
            </a:r>
            <a:r>
              <a:rPr lang="fr-FR" sz="2000" dirty="0" smtClean="0">
                <a:solidFill>
                  <a:prstClr val="black"/>
                </a:solidFill>
                <a:latin typeface="Calibri"/>
              </a:rPr>
              <a:t>Renforcer la prévention santé auprès des populations</a:t>
            </a:r>
            <a:endParaRPr lang="fr-FR" sz="2000" dirty="0">
              <a:solidFill>
                <a:prstClr val="black"/>
              </a:solidFill>
              <a:latin typeface="Calibri"/>
            </a:endParaRPr>
          </a:p>
        </p:txBody>
      </p:sp>
      <p:sp>
        <p:nvSpPr>
          <p:cNvPr id="12" name="Rectangle 11"/>
          <p:cNvSpPr/>
          <p:nvPr/>
        </p:nvSpPr>
        <p:spPr>
          <a:xfrm>
            <a:off x="229664" y="2095041"/>
            <a:ext cx="8017990" cy="313932"/>
          </a:xfrm>
          <a:prstGeom prst="rect">
            <a:avLst/>
          </a:prstGeom>
        </p:spPr>
        <p:txBody>
          <a:bodyPr wrap="square">
            <a:spAutoFit/>
          </a:bodyPr>
          <a:lstStyle/>
          <a:p>
            <a:pPr defTabSz="685800" fontAlgn="auto">
              <a:lnSpc>
                <a:spcPct val="90000"/>
              </a:lnSpc>
              <a:spcAft>
                <a:spcPts val="0"/>
              </a:spcAft>
            </a:pPr>
            <a:r>
              <a:rPr lang="fr-FR" sz="1600" b="1" u="sng" dirty="0">
                <a:solidFill>
                  <a:srgbClr val="0070C0"/>
                </a:solidFill>
                <a:latin typeface="Calibri"/>
                <a:cs typeface="+mn-cs"/>
              </a:rPr>
              <a:t>Objectif 2 </a:t>
            </a:r>
            <a:r>
              <a:rPr lang="fr-FR" sz="1600" b="1" dirty="0">
                <a:solidFill>
                  <a:srgbClr val="0070C0"/>
                </a:solidFill>
                <a:latin typeface="Calibri"/>
                <a:cs typeface="+mn-cs"/>
              </a:rPr>
              <a:t>: </a:t>
            </a:r>
            <a:r>
              <a:rPr lang="fr-FR" sz="1600" dirty="0">
                <a:solidFill>
                  <a:prstClr val="black"/>
                </a:solidFill>
                <a:latin typeface="Calibri"/>
                <a:cs typeface="+mn-cs"/>
              </a:rPr>
              <a:t>Renforcer le maintien à domicile des personnes âgées</a:t>
            </a:r>
            <a:endParaRPr lang="fr-FR" sz="1600" b="1" dirty="0">
              <a:solidFill>
                <a:srgbClr val="0070C0"/>
              </a:solidFill>
              <a:latin typeface="Calibri"/>
              <a:cs typeface="+mn-cs"/>
            </a:endParaRPr>
          </a:p>
        </p:txBody>
      </p:sp>
      <p:sp>
        <p:nvSpPr>
          <p:cNvPr id="15" name="Rectangle 14"/>
          <p:cNvSpPr/>
          <p:nvPr/>
        </p:nvSpPr>
        <p:spPr>
          <a:xfrm>
            <a:off x="260861" y="3317972"/>
            <a:ext cx="8676456" cy="313932"/>
          </a:xfrm>
          <a:prstGeom prst="rect">
            <a:avLst/>
          </a:prstGeom>
        </p:spPr>
        <p:txBody>
          <a:bodyPr wrap="square">
            <a:spAutoFit/>
          </a:bodyPr>
          <a:lstStyle/>
          <a:p>
            <a:pPr marL="989013" indent="-989013" defTabSz="685800" fontAlgn="auto">
              <a:lnSpc>
                <a:spcPct val="90000"/>
              </a:lnSpc>
              <a:spcAft>
                <a:spcPts val="0"/>
              </a:spcAft>
            </a:pPr>
            <a:r>
              <a:rPr lang="fr-FR" sz="1600" b="1" u="sng" dirty="0">
                <a:solidFill>
                  <a:srgbClr val="0070C0"/>
                </a:solidFill>
                <a:latin typeface="Calibri"/>
                <a:cs typeface="+mn-cs"/>
              </a:rPr>
              <a:t>Objectif 3 </a:t>
            </a:r>
            <a:r>
              <a:rPr lang="fr-FR" sz="1600" b="1" dirty="0">
                <a:solidFill>
                  <a:srgbClr val="0070C0"/>
                </a:solidFill>
                <a:latin typeface="Calibri"/>
                <a:cs typeface="+mn-cs"/>
              </a:rPr>
              <a:t>: </a:t>
            </a:r>
            <a:r>
              <a:rPr lang="fr-FR" sz="1600" dirty="0">
                <a:solidFill>
                  <a:prstClr val="black"/>
                </a:solidFill>
                <a:latin typeface="Calibri"/>
                <a:cs typeface="+mn-cs"/>
              </a:rPr>
              <a:t>Agir sur les déterminants de santé </a:t>
            </a:r>
            <a:r>
              <a:rPr lang="fr-FR" sz="1600" dirty="0" smtClean="0">
                <a:solidFill>
                  <a:prstClr val="black"/>
                </a:solidFill>
                <a:latin typeface="Calibri"/>
                <a:cs typeface="+mn-cs"/>
              </a:rPr>
              <a:t>liés </a:t>
            </a:r>
            <a:r>
              <a:rPr lang="fr-FR" sz="1600" dirty="0">
                <a:solidFill>
                  <a:prstClr val="black"/>
                </a:solidFill>
                <a:latin typeface="Calibri"/>
                <a:cs typeface="+mn-cs"/>
              </a:rPr>
              <a:t>à l’habitat et à l’environnement</a:t>
            </a:r>
            <a:endParaRPr lang="fr-FR" sz="1600" b="1" dirty="0">
              <a:solidFill>
                <a:srgbClr val="0070C0"/>
              </a:solidFill>
              <a:latin typeface="Calibri"/>
              <a:cs typeface="+mn-cs"/>
            </a:endParaRPr>
          </a:p>
        </p:txBody>
      </p:sp>
      <p:graphicFrame>
        <p:nvGraphicFramePr>
          <p:cNvPr id="16" name="Diagramme 15"/>
          <p:cNvGraphicFramePr/>
          <p:nvPr>
            <p:extLst>
              <p:ext uri="{D42A27DB-BD31-4B8C-83A1-F6EECF244321}">
                <p14:modId xmlns:p14="http://schemas.microsoft.com/office/powerpoint/2010/main" val="2265367521"/>
              </p:ext>
            </p:extLst>
          </p:nvPr>
        </p:nvGraphicFramePr>
        <p:xfrm>
          <a:off x="607560" y="3602898"/>
          <a:ext cx="8137369" cy="8612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3" name="Diagramme 12"/>
          <p:cNvGraphicFramePr/>
          <p:nvPr>
            <p:extLst>
              <p:ext uri="{D42A27DB-BD31-4B8C-83A1-F6EECF244321}">
                <p14:modId xmlns:p14="http://schemas.microsoft.com/office/powerpoint/2010/main" val="859324176"/>
              </p:ext>
            </p:extLst>
          </p:nvPr>
        </p:nvGraphicFramePr>
        <p:xfrm>
          <a:off x="607560" y="4504147"/>
          <a:ext cx="8137369" cy="773859"/>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7" name="Diagramme 16"/>
          <p:cNvGraphicFramePr/>
          <p:nvPr>
            <p:extLst>
              <p:ext uri="{D42A27DB-BD31-4B8C-83A1-F6EECF244321}">
                <p14:modId xmlns:p14="http://schemas.microsoft.com/office/powerpoint/2010/main" val="2215116369"/>
              </p:ext>
            </p:extLst>
          </p:nvPr>
        </p:nvGraphicFramePr>
        <p:xfrm>
          <a:off x="615257" y="1087051"/>
          <a:ext cx="8229600" cy="817822"/>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8" name="Diagramme 17"/>
          <p:cNvGraphicFramePr/>
          <p:nvPr>
            <p:extLst>
              <p:ext uri="{D42A27DB-BD31-4B8C-83A1-F6EECF244321}">
                <p14:modId xmlns:p14="http://schemas.microsoft.com/office/powerpoint/2010/main" val="3464393390"/>
              </p:ext>
            </p:extLst>
          </p:nvPr>
        </p:nvGraphicFramePr>
        <p:xfrm>
          <a:off x="607558" y="2448105"/>
          <a:ext cx="8137368" cy="778563"/>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Tree>
    <p:extLst>
      <p:ext uri="{BB962C8B-B14F-4D97-AF65-F5344CB8AC3E}">
        <p14:creationId xmlns:p14="http://schemas.microsoft.com/office/powerpoint/2010/main" val="7115843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defTabSz="685800"/>
            <a:fld id="{8618B0B3-C9FE-4538-9B70-D53C0E2CBF63}" type="slidenum">
              <a:rPr lang="fr-FR">
                <a:solidFill>
                  <a:prstClr val="black">
                    <a:tint val="75000"/>
                  </a:prstClr>
                </a:solidFill>
              </a:rPr>
              <a:pPr defTabSz="685800"/>
              <a:t>24</a:t>
            </a:fld>
            <a:endParaRPr lang="fr-FR" dirty="0">
              <a:solidFill>
                <a:prstClr val="black">
                  <a:tint val="75000"/>
                </a:prstClr>
              </a:solidFill>
            </a:endParaRPr>
          </a:p>
        </p:txBody>
      </p:sp>
      <p:sp>
        <p:nvSpPr>
          <p:cNvPr id="7" name="Rectangle 6"/>
          <p:cNvSpPr/>
          <p:nvPr/>
        </p:nvSpPr>
        <p:spPr>
          <a:xfrm>
            <a:off x="148325" y="903837"/>
            <a:ext cx="8544976" cy="313932"/>
          </a:xfrm>
          <a:prstGeom prst="rect">
            <a:avLst/>
          </a:prstGeom>
        </p:spPr>
        <p:txBody>
          <a:bodyPr wrap="square">
            <a:spAutoFit/>
          </a:bodyPr>
          <a:lstStyle/>
          <a:p>
            <a:pPr defTabSz="685800" fontAlgn="auto">
              <a:lnSpc>
                <a:spcPct val="90000"/>
              </a:lnSpc>
              <a:spcAft>
                <a:spcPts val="0"/>
              </a:spcAft>
            </a:pPr>
            <a:r>
              <a:rPr lang="fr-FR" sz="1600" b="1" u="sng" dirty="0">
                <a:solidFill>
                  <a:srgbClr val="0070C0"/>
                </a:solidFill>
                <a:latin typeface="Calibri"/>
                <a:cs typeface="+mn-cs"/>
              </a:rPr>
              <a:t>Objectif 1 </a:t>
            </a:r>
            <a:r>
              <a:rPr lang="fr-FR" sz="1600" b="1" dirty="0">
                <a:solidFill>
                  <a:srgbClr val="0070C0"/>
                </a:solidFill>
                <a:latin typeface="Calibri"/>
                <a:cs typeface="+mn-cs"/>
              </a:rPr>
              <a:t>: </a:t>
            </a:r>
            <a:r>
              <a:rPr lang="fr-FR" sz="1600" dirty="0">
                <a:solidFill>
                  <a:prstClr val="black"/>
                </a:solidFill>
                <a:latin typeface="Calibri"/>
                <a:cs typeface="+mn-cs"/>
              </a:rPr>
              <a:t>Faciliter le repérage des troubles psychiques et l’orientation dans le parcours de soins</a:t>
            </a:r>
            <a:endParaRPr lang="fr-FR" sz="1600" b="1" dirty="0">
              <a:solidFill>
                <a:srgbClr val="0070C0"/>
              </a:solidFill>
              <a:latin typeface="Calibri"/>
              <a:cs typeface="+mn-cs"/>
            </a:endParaRPr>
          </a:p>
        </p:txBody>
      </p:sp>
      <p:grpSp>
        <p:nvGrpSpPr>
          <p:cNvPr id="8" name="Groupe 7"/>
          <p:cNvGrpSpPr/>
          <p:nvPr/>
        </p:nvGrpSpPr>
        <p:grpSpPr>
          <a:xfrm>
            <a:off x="0" y="5344856"/>
            <a:ext cx="9144000" cy="375326"/>
            <a:chOff x="0" y="6407859"/>
            <a:chExt cx="9144000" cy="450141"/>
          </a:xfrm>
        </p:grpSpPr>
        <p:sp>
          <p:nvSpPr>
            <p:cNvPr id="9" name="Rectangle 8"/>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dirty="0">
                <a:solidFill>
                  <a:prstClr val="white"/>
                </a:solidFill>
              </a:endParaRPr>
            </a:p>
          </p:txBody>
        </p:sp>
        <p:pic>
          <p:nvPicPr>
            <p:cNvPr id="10" name="Image 9"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sp>
        <p:nvSpPr>
          <p:cNvPr id="15" name="Rectangle 14"/>
          <p:cNvSpPr/>
          <p:nvPr/>
        </p:nvSpPr>
        <p:spPr>
          <a:xfrm>
            <a:off x="397553" y="3770553"/>
            <a:ext cx="8676456" cy="313932"/>
          </a:xfrm>
          <a:prstGeom prst="rect">
            <a:avLst/>
          </a:prstGeom>
        </p:spPr>
        <p:txBody>
          <a:bodyPr wrap="square">
            <a:spAutoFit/>
          </a:bodyPr>
          <a:lstStyle/>
          <a:p>
            <a:pPr marL="989013" indent="-989013" defTabSz="685800" fontAlgn="auto">
              <a:lnSpc>
                <a:spcPct val="90000"/>
              </a:lnSpc>
              <a:spcAft>
                <a:spcPts val="0"/>
              </a:spcAft>
            </a:pPr>
            <a:r>
              <a:rPr lang="fr-FR" sz="1600" b="1" u="sng" dirty="0">
                <a:solidFill>
                  <a:srgbClr val="0070C0"/>
                </a:solidFill>
                <a:latin typeface="Calibri"/>
                <a:cs typeface="+mn-cs"/>
              </a:rPr>
              <a:t>Objectif </a:t>
            </a:r>
            <a:r>
              <a:rPr lang="fr-FR" sz="1600" b="1" u="sng" dirty="0" smtClean="0">
                <a:solidFill>
                  <a:srgbClr val="0070C0"/>
                </a:solidFill>
                <a:latin typeface="Calibri"/>
                <a:cs typeface="+mn-cs"/>
              </a:rPr>
              <a:t>2 </a:t>
            </a:r>
            <a:r>
              <a:rPr lang="fr-FR" sz="1600" b="1" dirty="0">
                <a:solidFill>
                  <a:srgbClr val="0070C0"/>
                </a:solidFill>
                <a:latin typeface="Calibri"/>
                <a:cs typeface="+mn-cs"/>
              </a:rPr>
              <a:t>: </a:t>
            </a:r>
            <a:r>
              <a:rPr lang="fr-FR" sz="1600" dirty="0">
                <a:solidFill>
                  <a:prstClr val="black"/>
                </a:solidFill>
                <a:latin typeface="Calibri"/>
                <a:cs typeface="+mn-cs"/>
              </a:rPr>
              <a:t>Prévenir les conduites à risque chez les jeunes</a:t>
            </a:r>
            <a:endParaRPr lang="fr-FR" sz="1600" b="1" dirty="0">
              <a:solidFill>
                <a:srgbClr val="0070C0"/>
              </a:solidFill>
              <a:latin typeface="Calibri"/>
              <a:cs typeface="+mn-cs"/>
            </a:endParaRPr>
          </a:p>
        </p:txBody>
      </p:sp>
      <p:graphicFrame>
        <p:nvGraphicFramePr>
          <p:cNvPr id="16" name="Diagramme 15"/>
          <p:cNvGraphicFramePr/>
          <p:nvPr>
            <p:extLst>
              <p:ext uri="{D42A27DB-BD31-4B8C-83A1-F6EECF244321}">
                <p14:modId xmlns:p14="http://schemas.microsoft.com/office/powerpoint/2010/main" val="3407288826"/>
              </p:ext>
            </p:extLst>
          </p:nvPr>
        </p:nvGraphicFramePr>
        <p:xfrm>
          <a:off x="543687" y="4232241"/>
          <a:ext cx="8137369" cy="8612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7" name="Titre 1"/>
          <p:cNvSpPr txBox="1">
            <a:spLocks/>
          </p:cNvSpPr>
          <p:nvPr/>
        </p:nvSpPr>
        <p:spPr>
          <a:xfrm>
            <a:off x="369366" y="166838"/>
            <a:ext cx="8405281" cy="537345"/>
          </a:xfrm>
          <a:prstGeom prst="rect">
            <a:avLst/>
          </a:prstGeom>
          <a:solidFill>
            <a:schemeClr val="accent1">
              <a:lumMod val="20000"/>
              <a:lumOff val="80000"/>
            </a:schemeClr>
          </a:solidFill>
          <a:ln w="3175">
            <a:solidFill>
              <a:schemeClr val="tx1"/>
            </a:solidFill>
          </a:ln>
        </p:spPr>
        <p:txBody>
          <a:bodyPr vert="horz" lIns="91440" tIns="45720" rIns="91440" bIns="45720" rtlCol="0" anchor="b">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marL="1978025" indent="-1978025" fontAlgn="auto">
              <a:lnSpc>
                <a:spcPct val="100000"/>
              </a:lnSpc>
              <a:spcAft>
                <a:spcPts val="0"/>
              </a:spcAft>
            </a:pPr>
            <a:endParaRPr lang="fr-FR" sz="2000" b="1" u="sng" dirty="0">
              <a:solidFill>
                <a:prstClr val="black"/>
              </a:solidFill>
              <a:latin typeface="Calibri"/>
            </a:endParaRPr>
          </a:p>
          <a:p>
            <a:pPr marL="1978025" indent="-1978025" fontAlgn="auto">
              <a:lnSpc>
                <a:spcPct val="100000"/>
              </a:lnSpc>
              <a:spcAft>
                <a:spcPts val="0"/>
              </a:spcAft>
            </a:pPr>
            <a:endParaRPr lang="fr-FR" sz="2000" b="1" u="sng" dirty="0">
              <a:solidFill>
                <a:prstClr val="black"/>
              </a:solidFill>
              <a:latin typeface="Calibri"/>
            </a:endParaRPr>
          </a:p>
          <a:p>
            <a:pPr marL="1978025" indent="-1978025" fontAlgn="auto">
              <a:lnSpc>
                <a:spcPct val="100000"/>
              </a:lnSpc>
              <a:spcAft>
                <a:spcPts val="0"/>
              </a:spcAft>
            </a:pPr>
            <a:endParaRPr lang="fr-FR" sz="2000" b="1" u="sng" dirty="0">
              <a:solidFill>
                <a:prstClr val="black"/>
              </a:solidFill>
              <a:latin typeface="Calibri"/>
            </a:endParaRPr>
          </a:p>
          <a:p>
            <a:pPr marL="1978025" indent="-1978025" fontAlgn="auto">
              <a:lnSpc>
                <a:spcPct val="100000"/>
              </a:lnSpc>
              <a:spcAft>
                <a:spcPts val="0"/>
              </a:spcAft>
            </a:pPr>
            <a:endParaRPr lang="fr-FR" sz="2000" b="1" u="sng" dirty="0">
              <a:solidFill>
                <a:prstClr val="black"/>
              </a:solidFill>
              <a:latin typeface="Calibri"/>
            </a:endParaRPr>
          </a:p>
          <a:p>
            <a:pPr marL="1978025" indent="-1978025" fontAlgn="auto">
              <a:lnSpc>
                <a:spcPct val="100000"/>
              </a:lnSpc>
              <a:spcAft>
                <a:spcPts val="0"/>
              </a:spcAft>
            </a:pPr>
            <a:endParaRPr lang="fr-FR" sz="2000" b="1" u="sng" dirty="0">
              <a:solidFill>
                <a:prstClr val="black"/>
              </a:solidFill>
              <a:latin typeface="Calibri"/>
            </a:endParaRPr>
          </a:p>
          <a:p>
            <a:pPr marL="1978025" indent="-1978025" fontAlgn="auto">
              <a:lnSpc>
                <a:spcPct val="100000"/>
              </a:lnSpc>
              <a:spcAft>
                <a:spcPts val="0"/>
              </a:spcAft>
            </a:pPr>
            <a:endParaRPr lang="fr-FR" sz="2000" b="1" u="sng" dirty="0">
              <a:solidFill>
                <a:prstClr val="black"/>
              </a:solidFill>
              <a:latin typeface="Calibri"/>
            </a:endParaRPr>
          </a:p>
          <a:p>
            <a:pPr marL="808038" indent="-808038" algn="just" fontAlgn="auto">
              <a:lnSpc>
                <a:spcPct val="100000"/>
              </a:lnSpc>
              <a:spcAft>
                <a:spcPts val="0"/>
              </a:spcAft>
            </a:pPr>
            <a:r>
              <a:rPr lang="fr-FR" sz="2000" b="1" u="sng" dirty="0">
                <a:solidFill>
                  <a:prstClr val="black"/>
                </a:solidFill>
                <a:latin typeface="Calibri"/>
              </a:rPr>
              <a:t>A.S 3</a:t>
            </a:r>
            <a:r>
              <a:rPr lang="fr-FR" sz="2000" b="1" dirty="0">
                <a:solidFill>
                  <a:prstClr val="black"/>
                </a:solidFill>
                <a:latin typeface="Calibri"/>
              </a:rPr>
              <a:t> : </a:t>
            </a:r>
            <a:r>
              <a:rPr lang="fr-FR" sz="2000" dirty="0">
                <a:solidFill>
                  <a:prstClr val="black"/>
                </a:solidFill>
                <a:latin typeface="Calibri"/>
              </a:rPr>
              <a:t>Améliorer la prise en charge des problématiques de santé mentale et le renforcement des compétences psychosociales</a:t>
            </a:r>
          </a:p>
        </p:txBody>
      </p:sp>
      <p:graphicFrame>
        <p:nvGraphicFramePr>
          <p:cNvPr id="21" name="Diagramme 20"/>
          <p:cNvGraphicFramePr/>
          <p:nvPr>
            <p:extLst>
              <p:ext uri="{D42A27DB-BD31-4B8C-83A1-F6EECF244321}">
                <p14:modId xmlns:p14="http://schemas.microsoft.com/office/powerpoint/2010/main" val="1266021859"/>
              </p:ext>
            </p:extLst>
          </p:nvPr>
        </p:nvGraphicFramePr>
        <p:xfrm>
          <a:off x="397560" y="1302769"/>
          <a:ext cx="8286417" cy="89172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22" name="Diagramme 21"/>
          <p:cNvGraphicFramePr/>
          <p:nvPr>
            <p:extLst>
              <p:ext uri="{D42A27DB-BD31-4B8C-83A1-F6EECF244321}">
                <p14:modId xmlns:p14="http://schemas.microsoft.com/office/powerpoint/2010/main" val="171601741"/>
              </p:ext>
            </p:extLst>
          </p:nvPr>
        </p:nvGraphicFramePr>
        <p:xfrm>
          <a:off x="397553" y="2392909"/>
          <a:ext cx="8211894" cy="957401"/>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6752781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defTabSz="685800">
              <a:defRPr/>
            </a:pPr>
            <a:fld id="{8618B0B3-C9FE-4538-9B70-D53C0E2CBF63}" type="slidenum">
              <a:rPr lang="fr-FR" sz="900">
                <a:solidFill>
                  <a:prstClr val="black">
                    <a:tint val="75000"/>
                  </a:prstClr>
                </a:solidFill>
              </a:rPr>
              <a:pPr defTabSz="685800">
                <a:defRPr/>
              </a:pPr>
              <a:t>25</a:t>
            </a:fld>
            <a:endParaRPr lang="fr-FR" sz="900">
              <a:solidFill>
                <a:prstClr val="black">
                  <a:tint val="75000"/>
                </a:prstClr>
              </a:solidFill>
            </a:endParaRPr>
          </a:p>
        </p:txBody>
      </p:sp>
      <p:grpSp>
        <p:nvGrpSpPr>
          <p:cNvPr id="8" name="Groupe 7"/>
          <p:cNvGrpSpPr/>
          <p:nvPr/>
        </p:nvGrpSpPr>
        <p:grpSpPr>
          <a:xfrm>
            <a:off x="0" y="5344856"/>
            <a:ext cx="9144000" cy="375326"/>
            <a:chOff x="0" y="6407859"/>
            <a:chExt cx="9144000" cy="450141"/>
          </a:xfrm>
        </p:grpSpPr>
        <p:sp>
          <p:nvSpPr>
            <p:cNvPr id="9" name="Rectangle 8"/>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fr-FR" sz="1800">
                <a:solidFill>
                  <a:prstClr val="white"/>
                </a:solidFill>
              </a:endParaRPr>
            </a:p>
          </p:txBody>
        </p:sp>
        <p:pic>
          <p:nvPicPr>
            <p:cNvPr id="10" name="Image 9"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sp>
        <p:nvSpPr>
          <p:cNvPr id="11" name="Titre 1"/>
          <p:cNvSpPr txBox="1">
            <a:spLocks/>
          </p:cNvSpPr>
          <p:nvPr/>
        </p:nvSpPr>
        <p:spPr>
          <a:xfrm>
            <a:off x="563005" y="216834"/>
            <a:ext cx="8229600" cy="492999"/>
          </a:xfrm>
          <a:prstGeom prst="rect">
            <a:avLst/>
          </a:prstGeom>
          <a:solidFill>
            <a:schemeClr val="accent1">
              <a:lumMod val="20000"/>
              <a:lumOff val="80000"/>
            </a:schemeClr>
          </a:solidFill>
          <a:ln w="3175">
            <a:solidFill>
              <a:schemeClr val="tx1"/>
            </a:solidFill>
          </a:ln>
        </p:spPr>
        <p:txBody>
          <a:bodyPr vert="horz" lIns="91440" tIns="45720" rIns="91440" bIns="45720" rtlCol="0" anchor="b">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fontAlgn="auto">
              <a:lnSpc>
                <a:spcPct val="150000"/>
              </a:lnSpc>
              <a:spcAft>
                <a:spcPts val="800"/>
              </a:spcAft>
            </a:pPr>
            <a:r>
              <a:rPr lang="fr-FR" sz="3000" dirty="0" smtClean="0">
                <a:solidFill>
                  <a:prstClr val="black"/>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Les  futurs signataires  </a:t>
            </a:r>
            <a:endParaRPr lang="fr-FR" sz="3000" dirty="0">
              <a:solidFill>
                <a:prstClr val="black"/>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p:txBody>
      </p:sp>
      <p:graphicFrame>
        <p:nvGraphicFramePr>
          <p:cNvPr id="2" name="Diagramme 1"/>
          <p:cNvGraphicFramePr/>
          <p:nvPr>
            <p:extLst>
              <p:ext uri="{D42A27DB-BD31-4B8C-83A1-F6EECF244321}">
                <p14:modId xmlns:p14="http://schemas.microsoft.com/office/powerpoint/2010/main" val="234196528"/>
              </p:ext>
            </p:extLst>
          </p:nvPr>
        </p:nvGraphicFramePr>
        <p:xfrm>
          <a:off x="1115616" y="817727"/>
          <a:ext cx="7272808" cy="43742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5088845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au 5"/>
          <p:cNvGraphicFramePr>
            <a:graphicFrameLocks noGrp="1"/>
          </p:cNvGraphicFramePr>
          <p:nvPr>
            <p:extLst>
              <p:ext uri="{D42A27DB-BD31-4B8C-83A1-F6EECF244321}">
                <p14:modId xmlns:p14="http://schemas.microsoft.com/office/powerpoint/2010/main" val="2394760621"/>
              </p:ext>
            </p:extLst>
          </p:nvPr>
        </p:nvGraphicFramePr>
        <p:xfrm>
          <a:off x="467545" y="1217376"/>
          <a:ext cx="8226354" cy="3321899"/>
        </p:xfrm>
        <a:graphic>
          <a:graphicData uri="http://schemas.openxmlformats.org/drawingml/2006/table">
            <a:tbl>
              <a:tblPr firstRow="1" firstCol="1" bandRow="1"/>
              <a:tblGrid>
                <a:gridCol w="1872207">
                  <a:extLst>
                    <a:ext uri="{9D8B030D-6E8A-4147-A177-3AD203B41FA5}">
                      <a16:colId xmlns:a16="http://schemas.microsoft.com/office/drawing/2014/main" xmlns="" val="1691071118"/>
                    </a:ext>
                  </a:extLst>
                </a:gridCol>
                <a:gridCol w="648072">
                  <a:extLst>
                    <a:ext uri="{9D8B030D-6E8A-4147-A177-3AD203B41FA5}">
                      <a16:colId xmlns:a16="http://schemas.microsoft.com/office/drawing/2014/main" xmlns="" val="1782187308"/>
                    </a:ext>
                  </a:extLst>
                </a:gridCol>
                <a:gridCol w="648072">
                  <a:extLst>
                    <a:ext uri="{9D8B030D-6E8A-4147-A177-3AD203B41FA5}">
                      <a16:colId xmlns:a16="http://schemas.microsoft.com/office/drawing/2014/main" xmlns="" val="55963603"/>
                    </a:ext>
                  </a:extLst>
                </a:gridCol>
                <a:gridCol w="648072">
                  <a:extLst>
                    <a:ext uri="{9D8B030D-6E8A-4147-A177-3AD203B41FA5}">
                      <a16:colId xmlns:a16="http://schemas.microsoft.com/office/drawing/2014/main" xmlns="" val="2440572008"/>
                    </a:ext>
                  </a:extLst>
                </a:gridCol>
                <a:gridCol w="576064">
                  <a:extLst>
                    <a:ext uri="{9D8B030D-6E8A-4147-A177-3AD203B41FA5}">
                      <a16:colId xmlns:a16="http://schemas.microsoft.com/office/drawing/2014/main" xmlns="" val="2442645220"/>
                    </a:ext>
                  </a:extLst>
                </a:gridCol>
                <a:gridCol w="576064">
                  <a:extLst>
                    <a:ext uri="{9D8B030D-6E8A-4147-A177-3AD203B41FA5}">
                      <a16:colId xmlns:a16="http://schemas.microsoft.com/office/drawing/2014/main" xmlns="" val="4141657914"/>
                    </a:ext>
                  </a:extLst>
                </a:gridCol>
                <a:gridCol w="648072">
                  <a:extLst>
                    <a:ext uri="{9D8B030D-6E8A-4147-A177-3AD203B41FA5}">
                      <a16:colId xmlns:a16="http://schemas.microsoft.com/office/drawing/2014/main" xmlns="" val="430879521"/>
                    </a:ext>
                  </a:extLst>
                </a:gridCol>
                <a:gridCol w="622158">
                  <a:extLst>
                    <a:ext uri="{9D8B030D-6E8A-4147-A177-3AD203B41FA5}">
                      <a16:colId xmlns:a16="http://schemas.microsoft.com/office/drawing/2014/main" xmlns="" val="393886210"/>
                    </a:ext>
                  </a:extLst>
                </a:gridCol>
                <a:gridCol w="688949">
                  <a:extLst>
                    <a:ext uri="{9D8B030D-6E8A-4147-A177-3AD203B41FA5}">
                      <a16:colId xmlns:a16="http://schemas.microsoft.com/office/drawing/2014/main" xmlns="" val="318643125"/>
                    </a:ext>
                  </a:extLst>
                </a:gridCol>
                <a:gridCol w="656294">
                  <a:extLst>
                    <a:ext uri="{9D8B030D-6E8A-4147-A177-3AD203B41FA5}">
                      <a16:colId xmlns:a16="http://schemas.microsoft.com/office/drawing/2014/main" xmlns="" val="661927083"/>
                    </a:ext>
                  </a:extLst>
                </a:gridCol>
                <a:gridCol w="642330">
                  <a:extLst>
                    <a:ext uri="{9D8B030D-6E8A-4147-A177-3AD203B41FA5}">
                      <a16:colId xmlns:a16="http://schemas.microsoft.com/office/drawing/2014/main" xmlns="" val="3803629182"/>
                    </a:ext>
                  </a:extLst>
                </a:gridCol>
              </a:tblGrid>
              <a:tr h="552558">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TAF</a:t>
                      </a:r>
                    </a:p>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1300" b="1" dirty="0" smtClean="0">
                          <a:effectLst/>
                          <a:latin typeface="Times New Roman" panose="02020603050405020304" pitchFamily="18" charset="0"/>
                          <a:ea typeface="Calibri" panose="020F0502020204030204" pitchFamily="34" charset="0"/>
                          <a:cs typeface="Times New Roman" panose="02020603050405020304" pitchFamily="18" charset="0"/>
                        </a:rPr>
                        <a:t>(2019</a:t>
                      </a: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Mars</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Avril</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Mai</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Juin</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Juil.</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Août</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Sept</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Oct.</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Nov.</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300" b="1" dirty="0">
                          <a:effectLst/>
                          <a:latin typeface="Times New Roman" panose="02020603050405020304" pitchFamily="18" charset="0"/>
                          <a:ea typeface="Calibri" panose="020F0502020204030204" pitchFamily="34" charset="0"/>
                          <a:cs typeface="Times New Roman" panose="02020603050405020304" pitchFamily="18" charset="0"/>
                        </a:rPr>
                        <a:t>Déc.</a:t>
                      </a:r>
                      <a:endParaRPr lang="fr-FR" sz="13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276017671"/>
                  </a:ext>
                </a:extLst>
              </a:tr>
              <a:tr h="371395">
                <a:tc>
                  <a:txBody>
                    <a:bodyPr/>
                    <a:lstStyle/>
                    <a:p>
                      <a:pPr algn="r">
                        <a:lnSpc>
                          <a:spcPct val="107000"/>
                        </a:lnSpc>
                        <a:spcAft>
                          <a:spcPts val="0"/>
                        </a:spcAft>
                      </a:pPr>
                      <a:r>
                        <a:rPr lang="fr-FR" sz="1100" dirty="0" smtClean="0">
                          <a:effectLst/>
                          <a:latin typeface="+mj-lt"/>
                          <a:ea typeface="Calibri" panose="020F0502020204030204" pitchFamily="34" charset="0"/>
                          <a:cs typeface="Times New Roman" panose="02020603050405020304" pitchFamily="18" charset="0"/>
                        </a:rPr>
                        <a:t>COPIL bilan du CLS</a:t>
                      </a:r>
                      <a:r>
                        <a:rPr lang="fr-FR" sz="1100" baseline="-25000" dirty="0" smtClean="0">
                          <a:effectLst/>
                          <a:latin typeface="+mj-lt"/>
                          <a:ea typeface="Calibri" panose="020F0502020204030204" pitchFamily="34" charset="0"/>
                          <a:cs typeface="Times New Roman" panose="02020603050405020304" pitchFamily="18" charset="0"/>
                        </a:rPr>
                        <a:t>1</a:t>
                      </a:r>
                      <a:r>
                        <a:rPr lang="fr-FR" sz="1100" dirty="0" smtClean="0">
                          <a:effectLst/>
                          <a:latin typeface="+mj-lt"/>
                          <a:ea typeface="Calibri" panose="020F0502020204030204" pitchFamily="34" charset="0"/>
                          <a:cs typeface="Times New Roman" panose="02020603050405020304" pitchFamily="18" charset="0"/>
                        </a:rPr>
                        <a:t> </a:t>
                      </a:r>
                      <a:r>
                        <a:rPr lang="fr-FR" sz="1100" b="1" dirty="0" smtClean="0">
                          <a:effectLst/>
                          <a:latin typeface="+mj-lt"/>
                          <a:ea typeface="Calibri" panose="020F0502020204030204" pitchFamily="34" charset="0"/>
                          <a:cs typeface="Times New Roman" panose="02020603050405020304" pitchFamily="18" charset="0"/>
                        </a:rPr>
                        <a:t>+</a:t>
                      </a:r>
                      <a:r>
                        <a:rPr lang="fr-FR" sz="1100" dirty="0" smtClean="0">
                          <a:effectLst/>
                          <a:latin typeface="+mj-lt"/>
                          <a:ea typeface="Calibri" panose="020F0502020204030204" pitchFamily="34" charset="0"/>
                          <a:cs typeface="Times New Roman" panose="02020603050405020304" pitchFamily="18" charset="0"/>
                        </a:rPr>
                        <a:t> présentation</a:t>
                      </a:r>
                      <a:r>
                        <a:rPr lang="fr-FR" sz="1100" baseline="0" dirty="0" smtClean="0">
                          <a:effectLst/>
                          <a:latin typeface="+mj-lt"/>
                          <a:ea typeface="Calibri" panose="020F0502020204030204" pitchFamily="34" charset="0"/>
                          <a:cs typeface="Times New Roman" panose="02020603050405020304" pitchFamily="18" charset="0"/>
                        </a:rPr>
                        <a:t> </a:t>
                      </a:r>
                      <a:r>
                        <a:rPr lang="fr-FR" sz="1100" dirty="0" smtClean="0">
                          <a:effectLst/>
                          <a:latin typeface="+mj-lt"/>
                          <a:ea typeface="Calibri" panose="020F0502020204030204" pitchFamily="34" charset="0"/>
                          <a:cs typeface="Times New Roman" panose="02020603050405020304" pitchFamily="18" charset="0"/>
                        </a:rPr>
                        <a:t>diagnostics</a:t>
                      </a:r>
                      <a:endParaRPr lang="fr-FR" sz="11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b="1"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200" b="1" dirty="0">
                          <a:effectLst/>
                          <a:latin typeface="Times New Roman" panose="02020603050405020304" pitchFamily="18" charset="0"/>
                          <a:ea typeface="Calibri" panose="020F0502020204030204" pitchFamily="34" charset="0"/>
                          <a:cs typeface="Times New Roman" panose="02020603050405020304" pitchFamily="18" charset="0"/>
                        </a:rPr>
                        <a:t>11/04</a:t>
                      </a:r>
                      <a:endParaRPr lang="fr-FR" sz="1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677863199"/>
                  </a:ext>
                </a:extLst>
              </a:tr>
              <a:tr h="380682">
                <a:tc>
                  <a:txBody>
                    <a:bodyPr/>
                    <a:lstStyle/>
                    <a:p>
                      <a:pPr marL="0" marR="0" indent="0" algn="r" defTabSz="914400" rtl="0" eaLnBrk="1" fontAlgn="auto" latinLnBrk="0" hangingPunct="1">
                        <a:lnSpc>
                          <a:spcPct val="107000"/>
                        </a:lnSpc>
                        <a:spcBef>
                          <a:spcPts val="0"/>
                        </a:spcBef>
                        <a:spcAft>
                          <a:spcPts val="0"/>
                        </a:spcAft>
                        <a:buClrTx/>
                        <a:buSzTx/>
                        <a:buFontTx/>
                        <a:buNone/>
                        <a:tabLst/>
                        <a:defRPr/>
                      </a:pPr>
                      <a:r>
                        <a:rPr lang="fr-FR" sz="1100" dirty="0">
                          <a:effectLst/>
                          <a:latin typeface="+mj-lt"/>
                          <a:ea typeface="Calibri" panose="020F0502020204030204" pitchFamily="34" charset="0"/>
                          <a:cs typeface="Times New Roman" panose="02020603050405020304" pitchFamily="18" charset="0"/>
                        </a:rPr>
                        <a:t>Groupes de </a:t>
                      </a:r>
                      <a:r>
                        <a:rPr lang="fr-FR" sz="1100" dirty="0" smtClean="0">
                          <a:effectLst/>
                          <a:latin typeface="+mj-lt"/>
                          <a:ea typeface="Calibri" panose="020F0502020204030204" pitchFamily="34" charset="0"/>
                          <a:cs typeface="Times New Roman" panose="02020603050405020304" pitchFamily="18" charset="0"/>
                        </a:rPr>
                        <a:t>travail </a:t>
                      </a:r>
                      <a:r>
                        <a:rPr lang="fr-FR" sz="1100" kern="1200" dirty="0" smtClean="0">
                          <a:solidFill>
                            <a:schemeClr val="tx1"/>
                          </a:solidFill>
                          <a:effectLst/>
                          <a:latin typeface="+mn-lt"/>
                          <a:ea typeface="Calibri" panose="020F0502020204030204" pitchFamily="34" charset="0"/>
                          <a:cs typeface="Times New Roman" panose="02020603050405020304" pitchFamily="18" charset="0"/>
                        </a:rPr>
                        <a:t>CLS</a:t>
                      </a:r>
                      <a:r>
                        <a:rPr lang="fr-FR" sz="1100" kern="1200" baseline="-25000" dirty="0" smtClean="0">
                          <a:solidFill>
                            <a:schemeClr val="tx1"/>
                          </a:solidFill>
                          <a:effectLst/>
                          <a:latin typeface="+mn-lt"/>
                          <a:ea typeface="Calibri" panose="020F0502020204030204" pitchFamily="34" charset="0"/>
                          <a:cs typeface="Times New Roman" panose="02020603050405020304" pitchFamily="18" charset="0"/>
                        </a:rPr>
                        <a:t>2</a:t>
                      </a:r>
                      <a:r>
                        <a:rPr lang="fr-FR" sz="1100" dirty="0" smtClean="0">
                          <a:effectLst/>
                          <a:latin typeface="+mj-lt"/>
                          <a:ea typeface="Calibri" panose="020F0502020204030204" pitchFamily="34" charset="0"/>
                          <a:cs typeface="Times New Roman" panose="02020603050405020304" pitchFamily="18" charset="0"/>
                        </a:rPr>
                        <a:t> </a:t>
                      </a:r>
                      <a:endParaRPr lang="fr-FR" sz="11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16 &amp; 23/05</a:t>
                      </a:r>
                      <a:r>
                        <a:rPr lang="fr-FR" sz="1200" b="1"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786302982"/>
                  </a:ext>
                </a:extLst>
              </a:tr>
              <a:tr h="363358">
                <a:tc>
                  <a:txBody>
                    <a:bodyPr/>
                    <a:lstStyle/>
                    <a:p>
                      <a:pPr algn="r">
                        <a:lnSpc>
                          <a:spcPct val="107000"/>
                        </a:lnSpc>
                        <a:spcAft>
                          <a:spcPts val="0"/>
                        </a:spcAft>
                      </a:pPr>
                      <a:r>
                        <a:rPr lang="fr-FR" sz="1100" dirty="0" smtClean="0">
                          <a:effectLst/>
                          <a:latin typeface="+mj-lt"/>
                          <a:ea typeface="Calibri" panose="020F0502020204030204" pitchFamily="34" charset="0"/>
                          <a:cs typeface="Times New Roman" panose="02020603050405020304" pitchFamily="18" charset="0"/>
                        </a:rPr>
                        <a:t>Restitution </a:t>
                      </a:r>
                      <a:r>
                        <a:rPr lang="fr-FR" sz="1100" smtClean="0">
                          <a:effectLst/>
                          <a:latin typeface="+mj-lt"/>
                          <a:ea typeface="Calibri" panose="020F0502020204030204" pitchFamily="34" charset="0"/>
                          <a:cs typeface="Times New Roman" panose="02020603050405020304" pitchFamily="18" charset="0"/>
                        </a:rPr>
                        <a:t>collective G.T</a:t>
                      </a:r>
                      <a:endParaRPr lang="fr-FR" sz="11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12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28/06</a:t>
                      </a:r>
                      <a:endParaRPr lang="fr-FR" sz="15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496206524"/>
                  </a:ext>
                </a:extLst>
              </a:tr>
              <a:tr h="402730">
                <a:tc>
                  <a:txBody>
                    <a:bodyPr/>
                    <a:lstStyle/>
                    <a:p>
                      <a:pPr marL="0" marR="0" indent="0" algn="r" defTabSz="914400" rtl="0" eaLnBrk="1" fontAlgn="auto" latinLnBrk="0" hangingPunct="1">
                        <a:lnSpc>
                          <a:spcPct val="107000"/>
                        </a:lnSpc>
                        <a:spcBef>
                          <a:spcPts val="0"/>
                        </a:spcBef>
                        <a:spcAft>
                          <a:spcPts val="0"/>
                        </a:spcAft>
                        <a:buClrTx/>
                        <a:buSzTx/>
                        <a:buFontTx/>
                        <a:buNone/>
                        <a:tabLst/>
                        <a:defRPr/>
                      </a:pPr>
                      <a:r>
                        <a:rPr lang="fr-FR" sz="1100" dirty="0">
                          <a:effectLst/>
                          <a:latin typeface="+mj-lt"/>
                          <a:ea typeface="Calibri" panose="020F0502020204030204" pitchFamily="34" charset="0"/>
                          <a:cs typeface="Times New Roman" panose="02020603050405020304" pitchFamily="18" charset="0"/>
                        </a:rPr>
                        <a:t>Finalisation écriture du </a:t>
                      </a:r>
                      <a:r>
                        <a:rPr lang="fr-FR" sz="1100" dirty="0" smtClean="0">
                          <a:effectLst/>
                          <a:latin typeface="+mj-lt"/>
                          <a:ea typeface="Calibri" panose="020F0502020204030204" pitchFamily="34" charset="0"/>
                          <a:cs typeface="Times New Roman" panose="02020603050405020304" pitchFamily="18" charset="0"/>
                        </a:rPr>
                        <a:t>CLS</a:t>
                      </a:r>
                      <a:r>
                        <a:rPr lang="fr-FR" sz="1100" baseline="-25000" dirty="0" smtClean="0">
                          <a:effectLst/>
                          <a:latin typeface="+mj-lt"/>
                          <a:ea typeface="Calibri" panose="020F0502020204030204" pitchFamily="34" charset="0"/>
                          <a:cs typeface="Times New Roman" panose="02020603050405020304" pitchFamily="18" charset="0"/>
                        </a:rPr>
                        <a:t>2</a:t>
                      </a:r>
                      <a:endParaRPr lang="fr-FR" sz="1100" baseline="-250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7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07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07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877492850"/>
                  </a:ext>
                </a:extLst>
              </a:tr>
              <a:tr h="485765">
                <a:tc>
                  <a:txBody>
                    <a:bodyPr/>
                    <a:lstStyle/>
                    <a:p>
                      <a:pPr algn="r">
                        <a:lnSpc>
                          <a:spcPct val="107000"/>
                        </a:lnSpc>
                        <a:spcAft>
                          <a:spcPts val="0"/>
                        </a:spcAft>
                      </a:pPr>
                      <a:r>
                        <a:rPr lang="fr-FR" sz="1100" dirty="0">
                          <a:effectLst/>
                          <a:latin typeface="+mj-lt"/>
                          <a:ea typeface="Calibri" panose="020F0502020204030204" pitchFamily="34" charset="0"/>
                          <a:cs typeface="Times New Roman" panose="02020603050405020304" pitchFamily="18" charset="0"/>
                        </a:rPr>
                        <a:t>Présentation du CLS</a:t>
                      </a:r>
                      <a:r>
                        <a:rPr lang="fr-FR" sz="1100" baseline="-25000" dirty="0">
                          <a:effectLst/>
                          <a:latin typeface="+mj-lt"/>
                          <a:ea typeface="Calibri" panose="020F0502020204030204" pitchFamily="34" charset="0"/>
                          <a:cs typeface="Times New Roman" panose="02020603050405020304" pitchFamily="18" charset="0"/>
                        </a:rPr>
                        <a:t>2</a:t>
                      </a:r>
                      <a:r>
                        <a:rPr lang="fr-FR" sz="1100" dirty="0">
                          <a:effectLst/>
                          <a:latin typeface="+mj-lt"/>
                          <a:ea typeface="Calibri" panose="020F0502020204030204" pitchFamily="34" charset="0"/>
                          <a:cs typeface="Times New Roman" panose="02020603050405020304" pitchFamily="18" charset="0"/>
                        </a:rPr>
                        <a:t> </a:t>
                      </a:r>
                      <a:r>
                        <a:rPr lang="fr-FR" sz="1100" dirty="0" smtClean="0">
                          <a:effectLst/>
                          <a:latin typeface="+mj-lt"/>
                          <a:ea typeface="Calibri" panose="020F0502020204030204" pitchFamily="34" charset="0"/>
                          <a:cs typeface="Times New Roman" panose="02020603050405020304" pitchFamily="18" charset="0"/>
                        </a:rPr>
                        <a:t>au CTS des </a:t>
                      </a:r>
                      <a:r>
                        <a:rPr lang="fr-FR" sz="1100" dirty="0">
                          <a:effectLst/>
                          <a:latin typeface="+mj-lt"/>
                          <a:ea typeface="Calibri" panose="020F0502020204030204" pitchFamily="34" charset="0"/>
                          <a:cs typeface="Times New Roman" panose="02020603050405020304" pitchFamily="18" charset="0"/>
                        </a:rPr>
                        <a:t>Yvelines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fr-FR" sz="1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1200" b="1" dirty="0" smtClean="0">
                          <a:effectLst/>
                          <a:latin typeface="Times New Roman" panose="02020603050405020304" pitchFamily="18" charset="0"/>
                          <a:ea typeface="Calibri" panose="020F0502020204030204" pitchFamily="34" charset="0"/>
                          <a:cs typeface="Times New Roman" panose="02020603050405020304" pitchFamily="18" charset="0"/>
                        </a:rPr>
                        <a:t>1/10</a:t>
                      </a:r>
                      <a:endParaRPr lang="fr-FR"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a:lnSpc>
                          <a:spcPct val="107000"/>
                        </a:lnSpc>
                        <a:spcAft>
                          <a:spcPts val="0"/>
                        </a:spcAft>
                      </a:pPr>
                      <a:r>
                        <a:rPr lang="fr-FR" sz="800">
                          <a:effectLst/>
                          <a:latin typeface="Calibri" panose="020F0502020204030204" pitchFamily="34" charset="0"/>
                          <a:ea typeface="Calibri" panose="020F0502020204030204" pitchFamily="34" charset="0"/>
                          <a:cs typeface="Times New Roman" panose="02020603050405020304" pitchFamily="18" charset="0"/>
                        </a:rPr>
                        <a:t> </a:t>
                      </a:r>
                      <a:endParaRPr lang="fr-FR"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800" dirty="0">
                          <a:effectLst/>
                          <a:latin typeface="Calibri" panose="020F0502020204030204" pitchFamily="34" charset="0"/>
                          <a:ea typeface="Calibri" panose="020F0502020204030204" pitchFamily="34" charset="0"/>
                          <a:cs typeface="Times New Roman" panose="02020603050405020304" pitchFamily="18" charset="0"/>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802259594"/>
                  </a:ext>
                </a:extLst>
              </a:tr>
              <a:tr h="380356">
                <a:tc>
                  <a:txBody>
                    <a:bodyPr/>
                    <a:lstStyle/>
                    <a:p>
                      <a:pPr algn="r">
                        <a:lnSpc>
                          <a:spcPct val="107000"/>
                        </a:lnSpc>
                        <a:spcAft>
                          <a:spcPts val="0"/>
                        </a:spcAft>
                      </a:pPr>
                      <a:r>
                        <a:rPr lang="fr-FR" sz="1100" dirty="0">
                          <a:effectLst/>
                          <a:latin typeface="+mj-lt"/>
                          <a:ea typeface="Calibri" panose="020F0502020204030204" pitchFamily="34" charset="0"/>
                          <a:cs typeface="Times New Roman" panose="02020603050405020304" pitchFamily="18" charset="0"/>
                        </a:rPr>
                        <a:t>Présentation du </a:t>
                      </a:r>
                      <a:r>
                        <a:rPr lang="fr-FR" sz="1100" dirty="0" smtClean="0">
                          <a:effectLst/>
                          <a:latin typeface="+mj-lt"/>
                          <a:ea typeface="Calibri" panose="020F0502020204030204" pitchFamily="34" charset="0"/>
                          <a:cs typeface="Times New Roman" panose="02020603050405020304" pitchFamily="18" charset="0"/>
                        </a:rPr>
                        <a:t>CLS</a:t>
                      </a:r>
                      <a:r>
                        <a:rPr lang="fr-FR" sz="1100" baseline="-25000" dirty="0" smtClean="0">
                          <a:effectLst/>
                          <a:latin typeface="+mj-lt"/>
                          <a:ea typeface="Calibri" panose="020F0502020204030204" pitchFamily="34" charset="0"/>
                          <a:cs typeface="Times New Roman" panose="02020603050405020304" pitchFamily="18" charset="0"/>
                        </a:rPr>
                        <a:t>2</a:t>
                      </a:r>
                      <a:r>
                        <a:rPr lang="fr-FR" sz="1100" dirty="0" smtClean="0">
                          <a:effectLst/>
                          <a:latin typeface="+mj-lt"/>
                          <a:ea typeface="Calibri" panose="020F0502020204030204" pitchFamily="34" charset="0"/>
                          <a:cs typeface="Times New Roman" panose="02020603050405020304" pitchFamily="18" charset="0"/>
                        </a:rPr>
                        <a:t> </a:t>
                      </a:r>
                      <a:r>
                        <a:rPr lang="fr-FR" sz="1100" dirty="0">
                          <a:effectLst/>
                          <a:latin typeface="+mj-lt"/>
                          <a:ea typeface="Calibri" panose="020F0502020204030204" pitchFamily="34" charset="0"/>
                          <a:cs typeface="Times New Roman" panose="02020603050405020304" pitchFamily="18" charset="0"/>
                        </a:rPr>
                        <a:t>en Conseil Municipal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dirty="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dirty="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endParaRPr lang="fr-FR" sz="900" dirty="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200" b="1" dirty="0" smtClean="0">
                          <a:effectLst/>
                          <a:latin typeface="Times New Roman" panose="02020603050405020304" pitchFamily="18" charset="0"/>
                          <a:ea typeface="Calibri" panose="020F0502020204030204" pitchFamily="34" charset="0"/>
                          <a:cs typeface="Times New Roman" panose="02020603050405020304" pitchFamily="18" charset="0"/>
                        </a:rPr>
                        <a:t>21/11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a:endParaRPr lang="fr-FR" sz="900" dirty="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97165780"/>
                  </a:ext>
                </a:extLst>
              </a:tr>
              <a:tr h="385055">
                <a:tc>
                  <a:txBody>
                    <a:bodyPr/>
                    <a:lstStyle/>
                    <a:p>
                      <a:pPr algn="r">
                        <a:lnSpc>
                          <a:spcPct val="107000"/>
                        </a:lnSpc>
                        <a:spcAft>
                          <a:spcPts val="0"/>
                        </a:spcAft>
                      </a:pPr>
                      <a:r>
                        <a:rPr lang="fr-FR" sz="1100" dirty="0" smtClean="0">
                          <a:effectLst/>
                          <a:latin typeface="+mj-lt"/>
                          <a:ea typeface="Calibri" panose="020F0502020204030204" pitchFamily="34" charset="0"/>
                          <a:cs typeface="Times New Roman" panose="02020603050405020304" pitchFamily="18" charset="0"/>
                        </a:rPr>
                        <a:t>Signatures</a:t>
                      </a:r>
                      <a:endParaRPr lang="fr-FR" sz="1100" dirty="0">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dirty="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dirty="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fr-FR" sz="900" dirty="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endParaRPr lang="fr-FR" sz="900" dirty="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endParaRPr lang="fr-FR" sz="2300" dirty="0">
                        <a:solidFill>
                          <a:srgbClr val="FF0000"/>
                        </a:solidFill>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a:endParaRPr lang="fr-FR" sz="900" dirty="0">
                        <a:effectLst/>
                        <a:latin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135739785"/>
                  </a:ext>
                </a:extLst>
              </a:tr>
            </a:tbl>
          </a:graphicData>
        </a:graphic>
      </p:graphicFrame>
      <p:sp>
        <p:nvSpPr>
          <p:cNvPr id="5" name="Espace réservé du numéro de diapositive 4"/>
          <p:cNvSpPr>
            <a:spLocks noGrp="1"/>
          </p:cNvSpPr>
          <p:nvPr>
            <p:ph type="sldNum" sz="quarter" idx="12"/>
          </p:nvPr>
        </p:nvSpPr>
        <p:spPr/>
        <p:txBody>
          <a:bodyPr/>
          <a:lstStyle/>
          <a:p>
            <a:pPr defTabSz="685800">
              <a:defRPr/>
            </a:pPr>
            <a:fld id="{8618B0B3-C9FE-4538-9B70-D53C0E2CBF63}" type="slidenum">
              <a:rPr lang="fr-FR" sz="900">
                <a:solidFill>
                  <a:prstClr val="black">
                    <a:tint val="75000"/>
                  </a:prstClr>
                </a:solidFill>
              </a:rPr>
              <a:pPr defTabSz="685800">
                <a:defRPr/>
              </a:pPr>
              <a:t>26</a:t>
            </a:fld>
            <a:endParaRPr lang="fr-FR" sz="900">
              <a:solidFill>
                <a:prstClr val="black">
                  <a:tint val="75000"/>
                </a:prstClr>
              </a:solidFill>
            </a:endParaRPr>
          </a:p>
        </p:txBody>
      </p:sp>
      <p:grpSp>
        <p:nvGrpSpPr>
          <p:cNvPr id="8" name="Groupe 7"/>
          <p:cNvGrpSpPr/>
          <p:nvPr/>
        </p:nvGrpSpPr>
        <p:grpSpPr>
          <a:xfrm>
            <a:off x="0" y="5344856"/>
            <a:ext cx="9144000" cy="375326"/>
            <a:chOff x="0" y="6407859"/>
            <a:chExt cx="9144000" cy="450141"/>
          </a:xfrm>
        </p:grpSpPr>
        <p:sp>
          <p:nvSpPr>
            <p:cNvPr id="9" name="Rectangle 8"/>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fr-FR" sz="1800">
                <a:solidFill>
                  <a:prstClr val="white"/>
                </a:solidFill>
              </a:endParaRPr>
            </a:p>
          </p:txBody>
        </p:sp>
        <p:pic>
          <p:nvPicPr>
            <p:cNvPr id="10" name="Image 9"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sp>
        <p:nvSpPr>
          <p:cNvPr id="11" name="Titre 1"/>
          <p:cNvSpPr txBox="1">
            <a:spLocks/>
          </p:cNvSpPr>
          <p:nvPr/>
        </p:nvSpPr>
        <p:spPr>
          <a:xfrm>
            <a:off x="563005" y="283132"/>
            <a:ext cx="8229600" cy="480815"/>
          </a:xfrm>
          <a:prstGeom prst="rect">
            <a:avLst/>
          </a:prstGeom>
          <a:solidFill>
            <a:schemeClr val="accent1">
              <a:lumMod val="20000"/>
              <a:lumOff val="80000"/>
            </a:schemeClr>
          </a:solidFill>
          <a:ln w="3175">
            <a:solidFill>
              <a:schemeClr val="tx1"/>
            </a:solidFill>
          </a:ln>
        </p:spPr>
        <p:txBody>
          <a:bodyPr vert="horz" lIns="91440" tIns="45720" rIns="91440" bIns="45720" rtlCol="0" anchor="b">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fontAlgn="auto">
              <a:lnSpc>
                <a:spcPct val="150000"/>
              </a:lnSpc>
              <a:spcAft>
                <a:spcPts val="800"/>
              </a:spcAft>
            </a:pPr>
            <a:r>
              <a:rPr lang="fr-FR" sz="3000" dirty="0">
                <a:solidFill>
                  <a:prstClr val="black"/>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Retro planning</a:t>
            </a:r>
          </a:p>
        </p:txBody>
      </p:sp>
    </p:spTree>
    <p:extLst>
      <p:ext uri="{BB962C8B-B14F-4D97-AF65-F5344CB8AC3E}">
        <p14:creationId xmlns:p14="http://schemas.microsoft.com/office/powerpoint/2010/main" val="13552845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71600" y="2018531"/>
            <a:ext cx="7772400" cy="1225701"/>
          </a:xfrm>
        </p:spPr>
        <p:txBody>
          <a:bodyPr>
            <a:normAutofit fontScale="90000"/>
          </a:bodyPr>
          <a:lstStyle/>
          <a:p>
            <a:r>
              <a:rPr lang="fr-FR" b="1" dirty="0">
                <a:latin typeface="Book Antiqua" pitchFamily="18" charset="0"/>
              </a:rPr>
              <a:t>Merci pour </a:t>
            </a:r>
            <a:br>
              <a:rPr lang="fr-FR" b="1" dirty="0">
                <a:latin typeface="Book Antiqua" pitchFamily="18" charset="0"/>
              </a:rPr>
            </a:br>
            <a:r>
              <a:rPr lang="fr-FR" b="1" dirty="0">
                <a:latin typeface="Book Antiqua" pitchFamily="18" charset="0"/>
              </a:rPr>
              <a:t>votre attention</a:t>
            </a:r>
          </a:p>
        </p:txBody>
      </p:sp>
      <p:grpSp>
        <p:nvGrpSpPr>
          <p:cNvPr id="5" name="Groupe 7"/>
          <p:cNvGrpSpPr/>
          <p:nvPr/>
        </p:nvGrpSpPr>
        <p:grpSpPr>
          <a:xfrm>
            <a:off x="0" y="5341926"/>
            <a:ext cx="9144000" cy="375326"/>
            <a:chOff x="0" y="6407859"/>
            <a:chExt cx="9144000" cy="450141"/>
          </a:xfrm>
        </p:grpSpPr>
        <p:sp>
          <p:nvSpPr>
            <p:cNvPr id="7" name="Rectangle 6"/>
            <p:cNvSpPr/>
            <p:nvPr/>
          </p:nvSpPr>
          <p:spPr>
            <a:xfrm>
              <a:off x="0" y="6407859"/>
              <a:ext cx="9144000" cy="440616"/>
            </a:xfrm>
            <a:prstGeom prst="rect">
              <a:avLst/>
            </a:prstGeom>
            <a:solidFill>
              <a:srgbClr val="0093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FR" sz="1800">
                <a:solidFill>
                  <a:prstClr val="white"/>
                </a:solidFill>
              </a:endParaRPr>
            </a:p>
          </p:txBody>
        </p:sp>
        <p:pic>
          <p:nvPicPr>
            <p:cNvPr id="8" name="Image 7" descr="Logo_sartouville_blanc_png.png"/>
            <p:cNvPicPr>
              <a:picLocks noChangeAspect="1"/>
            </p:cNvPicPr>
            <p:nvPr/>
          </p:nvPicPr>
          <p:blipFill>
            <a:blip r:embed="rId3" cstate="print"/>
            <a:stretch>
              <a:fillRect/>
            </a:stretch>
          </p:blipFill>
          <p:spPr>
            <a:xfrm>
              <a:off x="7931010" y="6426000"/>
              <a:ext cx="1212990" cy="432000"/>
            </a:xfrm>
            <a:prstGeom prst="rect">
              <a:avLst/>
            </a:prstGeom>
          </p:spPr>
        </p:pic>
      </p:grpSp>
      <p:grpSp>
        <p:nvGrpSpPr>
          <p:cNvPr id="3" name="Groupe 2"/>
          <p:cNvGrpSpPr/>
          <p:nvPr/>
        </p:nvGrpSpPr>
        <p:grpSpPr>
          <a:xfrm>
            <a:off x="2555783" y="4932968"/>
            <a:ext cx="4926097" cy="776345"/>
            <a:chOff x="395536" y="5498597"/>
            <a:chExt cx="4926097" cy="931097"/>
          </a:xfrm>
        </p:grpSpPr>
        <p:sp>
          <p:nvSpPr>
            <p:cNvPr id="6" name="Titre 1"/>
            <p:cNvSpPr txBox="1">
              <a:spLocks/>
            </p:cNvSpPr>
            <p:nvPr/>
          </p:nvSpPr>
          <p:spPr>
            <a:xfrm>
              <a:off x="1649225" y="5498597"/>
              <a:ext cx="3672408" cy="893961"/>
            </a:xfrm>
            <a:prstGeom prst="rect">
              <a:avLst/>
            </a:prstGeom>
          </p:spPr>
          <p:txBody>
            <a:bodyPr vert="horz" lIns="91440" tIns="45720" rIns="91440" bIns="45720" rtlCol="0" anchor="ctr">
              <a:normAutofit/>
            </a:bodyPr>
            <a:lstStyle/>
            <a:p>
              <a:pPr fontAlgn="auto">
                <a:spcAft>
                  <a:spcPts val="0"/>
                </a:spcAft>
                <a:defRPr/>
              </a:pPr>
              <a:r>
                <a:rPr lang="fr-FR" sz="1200" dirty="0">
                  <a:solidFill>
                    <a:prstClr val="black"/>
                  </a:solidFill>
                  <a:latin typeface="Book Antiqua" pitchFamily="18" charset="0"/>
                  <a:cs typeface="+mn-cs"/>
                  <a:hlinkClick r:id="rId4"/>
                </a:rPr>
                <a:t>dziedjoup@ville-sartrouville.fr</a:t>
              </a:r>
              <a:endParaRPr lang="fr-FR" sz="1200" dirty="0">
                <a:solidFill>
                  <a:prstClr val="black"/>
                </a:solidFill>
                <a:latin typeface="Book Antiqua" pitchFamily="18" charset="0"/>
                <a:cs typeface="+mn-cs"/>
              </a:endParaRPr>
            </a:p>
            <a:p>
              <a:pPr algn="ctr" fontAlgn="auto">
                <a:spcAft>
                  <a:spcPts val="0"/>
                </a:spcAft>
                <a:defRPr/>
              </a:pPr>
              <a:endParaRPr lang="fr-FR" sz="500" dirty="0">
                <a:solidFill>
                  <a:prstClr val="black"/>
                </a:solidFill>
                <a:latin typeface="Book Antiqua" pitchFamily="18" charset="0"/>
                <a:cs typeface="+mn-cs"/>
              </a:endParaRPr>
            </a:p>
            <a:p>
              <a:pPr fontAlgn="auto">
                <a:spcAft>
                  <a:spcPts val="0"/>
                </a:spcAft>
                <a:defRPr/>
              </a:pPr>
              <a:r>
                <a:rPr lang="fr-FR" sz="1200" dirty="0">
                  <a:solidFill>
                    <a:prstClr val="black"/>
                  </a:solidFill>
                  <a:latin typeface="Book Antiqua" pitchFamily="18" charset="0"/>
                  <a:cs typeface="+mn-cs"/>
                  <a:hlinkClick r:id="rId5"/>
                </a:rPr>
                <a:t>Coordinationclsm@ville-sartrouville.fr</a:t>
              </a:r>
              <a:endParaRPr lang="fr-FR" sz="1200" dirty="0">
                <a:solidFill>
                  <a:prstClr val="black"/>
                </a:solidFill>
                <a:latin typeface="Book Antiqua" pitchFamily="18" charset="0"/>
                <a:cs typeface="+mn-cs"/>
              </a:endParaRPr>
            </a:p>
            <a:p>
              <a:pPr algn="ctr" fontAlgn="auto">
                <a:spcAft>
                  <a:spcPts val="0"/>
                </a:spcAft>
                <a:defRPr/>
              </a:pPr>
              <a:endParaRPr lang="fr-FR" sz="1600" dirty="0">
                <a:solidFill>
                  <a:prstClr val="black"/>
                </a:solidFill>
                <a:latin typeface="Book Antiqua" pitchFamily="18" charset="0"/>
                <a:cs typeface="+mn-cs"/>
              </a:endParaRPr>
            </a:p>
            <a:p>
              <a:pPr algn="ctr" fontAlgn="auto">
                <a:spcAft>
                  <a:spcPts val="0"/>
                </a:spcAft>
                <a:defRPr/>
              </a:pPr>
              <a:endParaRPr lang="fr-FR" sz="1600" dirty="0">
                <a:solidFill>
                  <a:prstClr val="black"/>
                </a:solidFill>
                <a:latin typeface="Book Antiqua" pitchFamily="18" charset="0"/>
                <a:cs typeface="+mn-cs"/>
              </a:endParaRPr>
            </a:p>
            <a:p>
              <a:pPr algn="ctr" fontAlgn="auto">
                <a:spcAft>
                  <a:spcPts val="0"/>
                </a:spcAft>
                <a:defRPr/>
              </a:pPr>
              <a:endParaRPr lang="fr-FR" sz="1800" b="1" dirty="0">
                <a:solidFill>
                  <a:prstClr val="black"/>
                </a:solidFill>
                <a:latin typeface="Book Antiqua" pitchFamily="18" charset="0"/>
                <a:cs typeface="+mn-cs"/>
              </a:endParaRPr>
            </a:p>
          </p:txBody>
        </p:sp>
        <p:sp>
          <p:nvSpPr>
            <p:cNvPr id="9" name="Titre 1"/>
            <p:cNvSpPr txBox="1">
              <a:spLocks/>
            </p:cNvSpPr>
            <p:nvPr/>
          </p:nvSpPr>
          <p:spPr>
            <a:xfrm>
              <a:off x="395536" y="5535733"/>
              <a:ext cx="2448272" cy="893961"/>
            </a:xfrm>
            <a:prstGeom prst="rect">
              <a:avLst/>
            </a:prstGeom>
          </p:spPr>
          <p:txBody>
            <a:bodyPr vert="horz" lIns="91440" tIns="45720" rIns="91440" bIns="45720" rtlCol="0" anchor="ctr">
              <a:normAutofit/>
            </a:bodyPr>
            <a:lstStyle/>
            <a:p>
              <a:pPr fontAlgn="auto">
                <a:spcAft>
                  <a:spcPts val="0"/>
                </a:spcAft>
                <a:defRPr/>
              </a:pPr>
              <a:r>
                <a:rPr lang="fr-FR" sz="1200" dirty="0">
                  <a:solidFill>
                    <a:prstClr val="black"/>
                  </a:solidFill>
                  <a:latin typeface="Book Antiqua" pitchFamily="18" charset="0"/>
                  <a:cs typeface="+mn-cs"/>
                </a:rPr>
                <a:t>Contact CLS    =&gt;</a:t>
              </a:r>
            </a:p>
            <a:p>
              <a:pPr fontAlgn="auto">
                <a:spcAft>
                  <a:spcPts val="0"/>
                </a:spcAft>
                <a:defRPr/>
              </a:pPr>
              <a:endParaRPr lang="fr-FR" sz="500" dirty="0">
                <a:solidFill>
                  <a:prstClr val="black"/>
                </a:solidFill>
                <a:latin typeface="Book Antiqua" pitchFamily="18" charset="0"/>
                <a:cs typeface="+mn-cs"/>
              </a:endParaRPr>
            </a:p>
            <a:p>
              <a:pPr fontAlgn="auto">
                <a:spcAft>
                  <a:spcPts val="0"/>
                </a:spcAft>
                <a:defRPr/>
              </a:pPr>
              <a:r>
                <a:rPr lang="fr-FR" sz="1200" dirty="0">
                  <a:solidFill>
                    <a:prstClr val="black"/>
                  </a:solidFill>
                  <a:latin typeface="Book Antiqua" pitchFamily="18" charset="0"/>
                  <a:cs typeface="+mn-cs"/>
                </a:rPr>
                <a:t>Contact CLSM =&gt;</a:t>
              </a:r>
            </a:p>
            <a:p>
              <a:pPr fontAlgn="auto">
                <a:spcAft>
                  <a:spcPts val="0"/>
                </a:spcAft>
                <a:defRPr/>
              </a:pPr>
              <a:endParaRPr lang="fr-FR" sz="1600" dirty="0">
                <a:solidFill>
                  <a:prstClr val="black"/>
                </a:solidFill>
                <a:latin typeface="Book Antiqua" pitchFamily="18" charset="0"/>
                <a:cs typeface="+mn-cs"/>
              </a:endParaRPr>
            </a:p>
            <a:p>
              <a:pPr algn="ctr" fontAlgn="auto">
                <a:spcAft>
                  <a:spcPts val="0"/>
                </a:spcAft>
                <a:defRPr/>
              </a:pPr>
              <a:endParaRPr lang="fr-FR" sz="1600" dirty="0">
                <a:solidFill>
                  <a:prstClr val="black"/>
                </a:solidFill>
                <a:latin typeface="Book Antiqua" pitchFamily="18" charset="0"/>
                <a:cs typeface="+mn-cs"/>
              </a:endParaRPr>
            </a:p>
            <a:p>
              <a:pPr algn="ctr" fontAlgn="auto">
                <a:spcAft>
                  <a:spcPts val="0"/>
                </a:spcAft>
                <a:defRPr/>
              </a:pPr>
              <a:endParaRPr lang="fr-FR" sz="1800" b="1" dirty="0">
                <a:solidFill>
                  <a:prstClr val="black"/>
                </a:solidFill>
                <a:latin typeface="Book Antiqua" pitchFamily="18" charset="0"/>
                <a:cs typeface="+mn-cs"/>
              </a:endParaRPr>
            </a:p>
          </p:txBody>
        </p:sp>
      </p:grpSp>
    </p:spTree>
    <p:extLst>
      <p:ext uri="{BB962C8B-B14F-4D97-AF65-F5344CB8AC3E}">
        <p14:creationId xmlns:p14="http://schemas.microsoft.com/office/powerpoint/2010/main" val="23807159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Les Communautés Professionnelles territoriales de Santé (CPTS)</a:t>
            </a:r>
            <a:endParaRPr lang="fr-FR" dirty="0"/>
          </a:p>
        </p:txBody>
      </p:sp>
      <p:sp>
        <p:nvSpPr>
          <p:cNvPr id="3" name="Espace réservé du texte 2"/>
          <p:cNvSpPr>
            <a:spLocks noGrp="1"/>
          </p:cNvSpPr>
          <p:nvPr>
            <p:ph type="body" idx="1"/>
          </p:nvPr>
        </p:nvSpPr>
        <p:spPr>
          <a:xfrm>
            <a:off x="3024202" y="3001963"/>
            <a:ext cx="5868987" cy="2342914"/>
          </a:xfrm>
        </p:spPr>
        <p:txBody>
          <a:bodyPr/>
          <a:lstStyle/>
          <a:p>
            <a:r>
              <a:rPr lang="fr-FR" sz="2000" b="0" i="1" dirty="0"/>
              <a:t>CTS des Yvelines  du 1</a:t>
            </a:r>
            <a:r>
              <a:rPr lang="fr-FR" sz="2000" b="0" i="1" baseline="30000" dirty="0"/>
              <a:t>er</a:t>
            </a:r>
            <a:r>
              <a:rPr lang="fr-FR" sz="2000" b="0" i="1" dirty="0"/>
              <a:t> octobre 2019</a:t>
            </a:r>
          </a:p>
          <a:p>
            <a:endParaRPr lang="fr-FR" sz="2000" b="0" i="1" dirty="0"/>
          </a:p>
          <a:p>
            <a:endParaRPr lang="fr-FR" sz="2000" b="0" i="1" dirty="0"/>
          </a:p>
          <a:p>
            <a:r>
              <a:rPr lang="fr-FR" sz="1600" b="0" dirty="0"/>
              <a:t>Elodie Senaux – Responsable du département Coopérations</a:t>
            </a:r>
          </a:p>
        </p:txBody>
      </p:sp>
      <p:sp>
        <p:nvSpPr>
          <p:cNvPr id="4" name="ZoneTexte 3"/>
          <p:cNvSpPr txBox="1"/>
          <p:nvPr/>
        </p:nvSpPr>
        <p:spPr>
          <a:xfrm>
            <a:off x="827589" y="5098663"/>
            <a:ext cx="3034640" cy="246136"/>
          </a:xfrm>
          <a:prstGeom prst="rect">
            <a:avLst/>
          </a:prstGeom>
          <a:noFill/>
        </p:spPr>
        <p:txBody>
          <a:bodyPr wrap="none" lIns="91358" tIns="45678" rIns="91358" bIns="45678" rtlCol="0">
            <a:spAutoFit/>
          </a:bodyPr>
          <a:lstStyle/>
          <a:p>
            <a:r>
              <a:rPr lang="fr-FR" b="1" dirty="0" smtClean="0"/>
              <a:t>DOS – Pôle Ville-Hôpital – Département Coopérations</a:t>
            </a:r>
            <a:endParaRPr lang="fr-FR" b="1" dirty="0"/>
          </a:p>
        </p:txBody>
      </p:sp>
    </p:spTree>
    <p:extLst>
      <p:ext uri="{BB962C8B-B14F-4D97-AF65-F5344CB8AC3E}">
        <p14:creationId xmlns:p14="http://schemas.microsoft.com/office/powerpoint/2010/main" val="388828453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Sommaire</a:t>
            </a:r>
            <a:endParaRPr lang="fr-FR" dirty="0"/>
          </a:p>
        </p:txBody>
      </p:sp>
      <p:sp>
        <p:nvSpPr>
          <p:cNvPr id="5" name="Espace réservé du contenu 4"/>
          <p:cNvSpPr>
            <a:spLocks noGrp="1"/>
          </p:cNvSpPr>
          <p:nvPr>
            <p:ph idx="1"/>
          </p:nvPr>
        </p:nvSpPr>
        <p:spPr>
          <a:xfrm>
            <a:off x="467566" y="785814"/>
            <a:ext cx="8281987" cy="4665562"/>
          </a:xfrm>
        </p:spPr>
        <p:txBody>
          <a:bodyPr/>
          <a:lstStyle/>
          <a:p>
            <a:pPr lvl="1" indent="0">
              <a:buNone/>
            </a:pPr>
            <a:endParaRPr lang="fr-FR" sz="2000" dirty="0">
              <a:solidFill>
                <a:schemeClr val="tx1"/>
              </a:solidFill>
            </a:endParaRPr>
          </a:p>
          <a:p>
            <a:pPr marL="815261" lvl="1" indent="-456799">
              <a:buFont typeface="+mj-lt"/>
              <a:buAutoNum type="arabicParenR"/>
            </a:pPr>
            <a:r>
              <a:rPr lang="fr-FR" sz="2000" dirty="0">
                <a:solidFill>
                  <a:schemeClr val="tx1"/>
                </a:solidFill>
              </a:rPr>
              <a:t>Qu’est-ce qu’une CPTS ? </a:t>
            </a:r>
          </a:p>
          <a:p>
            <a:pPr marL="815261" lvl="1" indent="-456799">
              <a:buFont typeface="+mj-lt"/>
              <a:buAutoNum type="arabicParenR"/>
            </a:pPr>
            <a:r>
              <a:rPr lang="fr-FR" sz="2000" dirty="0">
                <a:solidFill>
                  <a:schemeClr val="tx1"/>
                </a:solidFill>
              </a:rPr>
              <a:t>Enjeux des CPTS</a:t>
            </a:r>
          </a:p>
          <a:p>
            <a:pPr marL="815261" lvl="1" indent="-456799">
              <a:buFont typeface="+mj-lt"/>
              <a:buAutoNum type="arabicParenR"/>
            </a:pPr>
            <a:r>
              <a:rPr lang="fr-FR" sz="2000" dirty="0">
                <a:solidFill>
                  <a:schemeClr val="tx1"/>
                </a:solidFill>
              </a:rPr>
              <a:t>Stratégie de déploiement et mise en œuvre  </a:t>
            </a:r>
            <a:endParaRPr lang="fr-FR" sz="2000" dirty="0">
              <a:solidFill>
                <a:schemeClr val="tx1"/>
              </a:solidFill>
            </a:endParaRPr>
          </a:p>
          <a:p>
            <a:pPr marL="643961" lvl="1" indent="-285500">
              <a:buFontTx/>
              <a:buChar char="-"/>
            </a:pPr>
            <a:endParaRPr lang="fr-FR" sz="2000" dirty="0"/>
          </a:p>
          <a:p>
            <a:pPr lvl="1" indent="0">
              <a:buNone/>
            </a:pPr>
            <a:endParaRPr lang="fr-FR" dirty="0" smtClean="0"/>
          </a:p>
          <a:p>
            <a:pPr marL="643961" lvl="1" indent="-285500">
              <a:buFontTx/>
              <a:buChar char="-"/>
            </a:pPr>
            <a:endParaRPr lang="fr-FR" dirty="0"/>
          </a:p>
          <a:p>
            <a:pPr marL="643961" lvl="1" indent="-285500">
              <a:buFontTx/>
              <a:buChar char="-"/>
            </a:pPr>
            <a:endParaRPr lang="fr-FR" dirty="0"/>
          </a:p>
        </p:txBody>
      </p:sp>
    </p:spTree>
    <p:extLst>
      <p:ext uri="{BB962C8B-B14F-4D97-AF65-F5344CB8AC3E}">
        <p14:creationId xmlns:p14="http://schemas.microsoft.com/office/powerpoint/2010/main" val="242678243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79239" y="1119941"/>
            <a:ext cx="7989295" cy="4086520"/>
          </a:xfrm>
        </p:spPr>
        <p:txBody>
          <a:bodyPr>
            <a:normAutofit fontScale="55000" lnSpcReduction="20000"/>
          </a:bodyPr>
          <a:lstStyle/>
          <a:p>
            <a:r>
              <a:rPr lang="fr-FR" sz="2100" dirty="0">
                <a:solidFill>
                  <a:srgbClr val="00B0F0"/>
                </a:solidFill>
              </a:rPr>
              <a:t>Chiffres clés</a:t>
            </a:r>
          </a:p>
          <a:p>
            <a:pPr lvl="1"/>
            <a:r>
              <a:rPr lang="fr-FR" sz="2100" dirty="0"/>
              <a:t>La population légale municipale 2016 est de 43 969 habitants </a:t>
            </a:r>
          </a:p>
          <a:p>
            <a:pPr lvl="1"/>
            <a:r>
              <a:rPr lang="fr-FR" sz="2100" dirty="0"/>
              <a:t>1 quartier en géographie prioritaire (Val Fourré et Nord de </a:t>
            </a:r>
            <a:r>
              <a:rPr lang="fr-FR" sz="2100" dirty="0" err="1"/>
              <a:t>Gassicourt</a:t>
            </a:r>
            <a:r>
              <a:rPr lang="fr-FR" sz="2100" dirty="0"/>
              <a:t>), 23 000 </a:t>
            </a:r>
            <a:r>
              <a:rPr lang="fr-FR" sz="2100" dirty="0" err="1"/>
              <a:t>hab</a:t>
            </a:r>
            <a:r>
              <a:rPr lang="fr-FR" sz="2100" dirty="0"/>
              <a:t> en QPV (51% de la pop)</a:t>
            </a:r>
          </a:p>
          <a:p>
            <a:pPr lvl="1"/>
            <a:r>
              <a:rPr lang="fr-FR" sz="2100" dirty="0"/>
              <a:t>Le dernier IDH-2 connu (2013) : 0.35 pour Mantes la Jolie (0.75 pour les Yvelines).</a:t>
            </a:r>
          </a:p>
          <a:p>
            <a:pPr marL="0" indent="0">
              <a:buNone/>
            </a:pPr>
            <a:endParaRPr lang="fr-FR" sz="2100" dirty="0"/>
          </a:p>
          <a:p>
            <a:r>
              <a:rPr lang="fr-FR" dirty="0" smtClean="0"/>
              <a:t>Les </a:t>
            </a:r>
            <a:r>
              <a:rPr lang="fr-FR" dirty="0"/>
              <a:t>indicateurs sociaux du diagnostic confirment </a:t>
            </a:r>
            <a:r>
              <a:rPr lang="fr-FR" dirty="0">
                <a:solidFill>
                  <a:srgbClr val="00B0F0"/>
                </a:solidFill>
              </a:rPr>
              <a:t>les besoins en termes de promotion et de prévention de la santé </a:t>
            </a:r>
            <a:r>
              <a:rPr lang="fr-FR" dirty="0"/>
              <a:t>ainsi que les inégalités sociales et territoriales de santé avec de fortes disparités entre quartiers prioritaires et quartiers non prioritaires. </a:t>
            </a:r>
            <a:endParaRPr lang="fr-FR" dirty="0" smtClean="0"/>
          </a:p>
          <a:p>
            <a:pPr marL="0" indent="0">
              <a:buNone/>
            </a:pPr>
            <a:endParaRPr lang="fr-FR" dirty="0"/>
          </a:p>
          <a:p>
            <a:r>
              <a:rPr lang="fr-FR" dirty="0" smtClean="0"/>
              <a:t>Les </a:t>
            </a:r>
            <a:r>
              <a:rPr lang="fr-FR" dirty="0">
                <a:solidFill>
                  <a:srgbClr val="00B0F0"/>
                </a:solidFill>
              </a:rPr>
              <a:t>problématiques d’accès et de recours à la prévention et aux soins sont marquées</a:t>
            </a:r>
            <a:r>
              <a:rPr lang="fr-FR" dirty="0"/>
              <a:t>, malgré une offre conséquente de dispositifs sur le territoire, encore insuffisamment connus des professionnels et des habitants. </a:t>
            </a:r>
            <a:endParaRPr lang="fr-FR" dirty="0" smtClean="0"/>
          </a:p>
          <a:p>
            <a:pPr marL="0" indent="0">
              <a:buNone/>
            </a:pPr>
            <a:endParaRPr lang="fr-FR" dirty="0"/>
          </a:p>
          <a:p>
            <a:r>
              <a:rPr lang="fr-FR" dirty="0" smtClean="0"/>
              <a:t>La </a:t>
            </a:r>
            <a:r>
              <a:rPr lang="fr-FR" dirty="0"/>
              <a:t>population est plus jeune que celle de la moyenne des Yvelines, avec des problèmes de </a:t>
            </a:r>
            <a:r>
              <a:rPr lang="fr-FR" dirty="0">
                <a:solidFill>
                  <a:srgbClr val="00B0F0"/>
                </a:solidFill>
              </a:rPr>
              <a:t>surpoids</a:t>
            </a:r>
            <a:r>
              <a:rPr lang="fr-FR" dirty="0"/>
              <a:t>, d’</a:t>
            </a:r>
            <a:r>
              <a:rPr lang="fr-FR" dirty="0">
                <a:solidFill>
                  <a:srgbClr val="00B0F0"/>
                </a:solidFill>
              </a:rPr>
              <a:t>addictions</a:t>
            </a:r>
            <a:r>
              <a:rPr lang="fr-FR" dirty="0"/>
              <a:t>, de </a:t>
            </a:r>
            <a:r>
              <a:rPr lang="fr-FR" dirty="0">
                <a:solidFill>
                  <a:srgbClr val="00B0F0"/>
                </a:solidFill>
              </a:rPr>
              <a:t>santé bucco-dentaire </a:t>
            </a:r>
            <a:r>
              <a:rPr lang="fr-FR" dirty="0"/>
              <a:t>ou encore des </a:t>
            </a:r>
            <a:r>
              <a:rPr lang="fr-FR" dirty="0">
                <a:solidFill>
                  <a:srgbClr val="00B0F0"/>
                </a:solidFill>
              </a:rPr>
              <a:t>troubles du langage </a:t>
            </a:r>
            <a:r>
              <a:rPr lang="fr-FR" dirty="0"/>
              <a:t>et d’apprentissage constatés par les différents acteurs. </a:t>
            </a:r>
            <a:endParaRPr lang="fr-FR" dirty="0" smtClean="0"/>
          </a:p>
          <a:p>
            <a:pPr marL="0" indent="0">
              <a:buNone/>
            </a:pPr>
            <a:endParaRPr lang="fr-FR" dirty="0"/>
          </a:p>
          <a:p>
            <a:r>
              <a:rPr lang="fr-FR" dirty="0" smtClean="0"/>
              <a:t>Une </a:t>
            </a:r>
            <a:r>
              <a:rPr lang="fr-FR" dirty="0"/>
              <a:t>prévalence importante des </a:t>
            </a:r>
            <a:r>
              <a:rPr lang="fr-FR" dirty="0">
                <a:solidFill>
                  <a:srgbClr val="00B0F0"/>
                </a:solidFill>
              </a:rPr>
              <a:t>affections de longues durées </a:t>
            </a:r>
            <a:r>
              <a:rPr lang="fr-FR" dirty="0"/>
              <a:t>comme le diabète, les cancers, </a:t>
            </a:r>
            <a:r>
              <a:rPr lang="fr-FR" dirty="0" smtClean="0"/>
              <a:t>les maladies </a:t>
            </a:r>
            <a:r>
              <a:rPr lang="fr-FR" dirty="0"/>
              <a:t>de l’appareil </a:t>
            </a:r>
            <a:r>
              <a:rPr lang="fr-FR" dirty="0" smtClean="0"/>
              <a:t>respiratoires</a:t>
            </a:r>
          </a:p>
          <a:p>
            <a:pPr marL="0" indent="0">
              <a:buNone/>
            </a:pPr>
            <a:endParaRPr lang="fr-FR" dirty="0"/>
          </a:p>
          <a:p>
            <a:r>
              <a:rPr lang="fr-FR" dirty="0" smtClean="0"/>
              <a:t>Une </a:t>
            </a:r>
            <a:r>
              <a:rPr lang="fr-FR" dirty="0"/>
              <a:t>pénurie de psychiatres, un nombre de médecins généralistes en diminution, une </a:t>
            </a:r>
            <a:r>
              <a:rPr lang="fr-FR" dirty="0">
                <a:solidFill>
                  <a:srgbClr val="00B0F0"/>
                </a:solidFill>
              </a:rPr>
              <a:t>offre insuffisante </a:t>
            </a:r>
            <a:r>
              <a:rPr lang="fr-FR" dirty="0"/>
              <a:t>en spécialistes nécessitent de réfléchir à des parcours de soins construits entre la médecine de Ville, le médico-social et l'Hôpital. </a:t>
            </a:r>
            <a:endParaRPr lang="fr-FR" dirty="0" smtClean="0"/>
          </a:p>
          <a:p>
            <a:pPr marL="0" indent="0">
              <a:buNone/>
            </a:pPr>
            <a:endParaRPr lang="fr-FR" dirty="0"/>
          </a:p>
        </p:txBody>
      </p:sp>
      <p:sp>
        <p:nvSpPr>
          <p:cNvPr id="4" name="Espace réservé du numéro de diapositive 3"/>
          <p:cNvSpPr>
            <a:spLocks noGrp="1"/>
          </p:cNvSpPr>
          <p:nvPr>
            <p:ph type="sldNum" sz="quarter" idx="12"/>
          </p:nvPr>
        </p:nvSpPr>
        <p:spPr/>
        <p:txBody>
          <a:bodyPr/>
          <a:lstStyle/>
          <a:p>
            <a:fld id="{8618B0B3-C9FE-4538-9B70-D53C0E2CBF63}" type="slidenum">
              <a:rPr lang="fr-FR" smtClean="0">
                <a:solidFill>
                  <a:prstClr val="black">
                    <a:tint val="75000"/>
                  </a:prstClr>
                </a:solidFill>
              </a:rPr>
              <a:pPr/>
              <a:t>3</a:t>
            </a:fld>
            <a:endParaRPr lang="fr-FR">
              <a:solidFill>
                <a:prstClr val="black">
                  <a:tint val="75000"/>
                </a:prstClr>
              </a:solidFill>
            </a:endParaRPr>
          </a:p>
        </p:txBody>
      </p:sp>
      <p:sp>
        <p:nvSpPr>
          <p:cNvPr id="5" name="Titre 4"/>
          <p:cNvSpPr>
            <a:spLocks noGrp="1"/>
          </p:cNvSpPr>
          <p:nvPr>
            <p:ph type="title"/>
          </p:nvPr>
        </p:nvSpPr>
        <p:spPr>
          <a:xfrm>
            <a:off x="628650" y="145199"/>
            <a:ext cx="7520940" cy="483670"/>
          </a:xfrm>
          <a:prstGeom prst="rect">
            <a:avLst/>
          </a:prstGeom>
        </p:spPr>
        <p:txBody>
          <a:bodyPr wrap="square">
            <a:spAutoFit/>
          </a:bodyPr>
          <a:lstStyle/>
          <a:p>
            <a:pPr lvl="1" algn="just">
              <a:lnSpc>
                <a:spcPct val="107000"/>
              </a:lnSpc>
              <a:spcAft>
                <a:spcPts val="234"/>
              </a:spcAft>
            </a:pPr>
            <a:r>
              <a:rPr lang="fr-FR" sz="2500" b="1" dirty="0">
                <a:solidFill>
                  <a:srgbClr val="0070C0"/>
                </a:solidFill>
                <a:latin typeface="Calibri" panose="020F0502020204030204" pitchFamily="34" charset="0"/>
                <a:ea typeface="Calibri" panose="020F0502020204030204" pitchFamily="34" charset="0"/>
                <a:cs typeface="Arial" panose="020B0604020202020204" pitchFamily="34" charset="0"/>
              </a:rPr>
              <a:t>Les principaux enjeux</a:t>
            </a:r>
            <a:endParaRPr lang="fr-FR" sz="1900" b="1" dirty="0">
              <a:solidFill>
                <a:srgbClr val="0070C0"/>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661055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1757" y="145319"/>
            <a:ext cx="7680101" cy="409512"/>
          </a:xfrm>
        </p:spPr>
        <p:style>
          <a:lnRef idx="1">
            <a:schemeClr val="accent1"/>
          </a:lnRef>
          <a:fillRef idx="2">
            <a:schemeClr val="accent1"/>
          </a:fillRef>
          <a:effectRef idx="1">
            <a:schemeClr val="accent1"/>
          </a:effectRef>
          <a:fontRef idx="minor">
            <a:schemeClr val="dk1"/>
          </a:fontRef>
        </p:style>
        <p:txBody>
          <a:bodyPr/>
          <a:lstStyle/>
          <a:p>
            <a:r>
              <a:rPr lang="fr-FR" altLang="fr-FR" sz="2400" dirty="0">
                <a:solidFill>
                  <a:srgbClr val="034EA2"/>
                </a:solidFill>
                <a:ea typeface="ＭＳ Ｐゴシック" pitchFamily="34" charset="-128"/>
              </a:rPr>
              <a:t>1) QU’EST-CE QU’UNE CPTS ? </a:t>
            </a:r>
            <a:endParaRPr lang="fr-FR" altLang="fr-FR" sz="2400" dirty="0">
              <a:solidFill>
                <a:srgbClr val="034EA2"/>
              </a:solidFill>
              <a:ea typeface="ＭＳ Ｐゴシック" pitchFamily="34" charset="-128"/>
            </a:endParaRPr>
          </a:p>
        </p:txBody>
      </p:sp>
      <p:sp>
        <p:nvSpPr>
          <p:cNvPr id="6147" name="Espace réservé du texte 2"/>
          <p:cNvSpPr>
            <a:spLocks noGrp="1"/>
          </p:cNvSpPr>
          <p:nvPr>
            <p:ph type="body" idx="1"/>
          </p:nvPr>
        </p:nvSpPr>
        <p:spPr>
          <a:xfrm>
            <a:off x="323529" y="626839"/>
            <a:ext cx="8567738" cy="5091336"/>
          </a:xfrm>
        </p:spPr>
        <p:txBody>
          <a:bodyPr/>
          <a:lstStyle/>
          <a:p>
            <a:pPr algn="just">
              <a:spcBef>
                <a:spcPct val="0"/>
              </a:spcBef>
              <a:spcAft>
                <a:spcPts val="600"/>
              </a:spcAft>
            </a:pPr>
            <a:r>
              <a:rPr lang="fr-FR" altLang="fr-FR" sz="2200" dirty="0">
                <a:solidFill>
                  <a:srgbClr val="7AB800"/>
                </a:solidFill>
                <a:ea typeface="ＭＳ Ｐゴシック" pitchFamily="34" charset="-128"/>
              </a:rPr>
              <a:t>Les leviers législatifs et réglementaires</a:t>
            </a:r>
          </a:p>
          <a:p>
            <a:pPr marL="713750" lvl="1" indent="-361633" algn="just">
              <a:spcBef>
                <a:spcPts val="600"/>
              </a:spcBef>
              <a:buFont typeface="Wingdings" pitchFamily="2" charset="2"/>
              <a:buChar char="§"/>
            </a:pPr>
            <a:r>
              <a:rPr lang="fr-FR" altLang="fr-FR" sz="1800" dirty="0">
                <a:solidFill>
                  <a:schemeClr val="tx1"/>
                </a:solidFill>
                <a:ea typeface="ＭＳ Ｐゴシック" pitchFamily="34" charset="-128"/>
                <a:sym typeface="Wingdings" pitchFamily="2" charset="2"/>
              </a:rPr>
              <a:t>Création </a:t>
            </a:r>
            <a:r>
              <a:rPr lang="fr-FR" altLang="fr-FR" sz="1800" dirty="0">
                <a:solidFill>
                  <a:schemeClr val="tx1"/>
                </a:solidFill>
                <a:ea typeface="ＭＳ Ｐゴシック" pitchFamily="34" charset="-128"/>
                <a:sym typeface="Wingdings" pitchFamily="2" charset="2"/>
              </a:rPr>
              <a:t>du dispositif par l’article 65 de Loi de santé du 26 janvier 2016 créant le dispositif</a:t>
            </a:r>
          </a:p>
          <a:p>
            <a:pPr marL="713750" lvl="1" indent="-361633" algn="just">
              <a:spcBef>
                <a:spcPts val="600"/>
              </a:spcBef>
              <a:buFont typeface="Wingdings" pitchFamily="2" charset="2"/>
              <a:buChar char="§"/>
            </a:pPr>
            <a:r>
              <a:rPr lang="fr-FR" altLang="fr-FR" sz="1800" dirty="0">
                <a:solidFill>
                  <a:schemeClr val="tx1"/>
                </a:solidFill>
                <a:ea typeface="ＭＳ Ｐゴシック" pitchFamily="34" charset="-128"/>
                <a:sym typeface="Wingdings" pitchFamily="2" charset="2"/>
              </a:rPr>
              <a:t>Instruction ministérielle du 2 décembre 2016 précisant des aspects opérationnels (composition, territoire…)</a:t>
            </a:r>
          </a:p>
          <a:p>
            <a:pPr marL="713750" lvl="1" indent="-361633" algn="just">
              <a:spcBef>
                <a:spcPts val="600"/>
              </a:spcBef>
              <a:buFont typeface="Wingdings" pitchFamily="2" charset="2"/>
              <a:buChar char="§"/>
            </a:pPr>
            <a:r>
              <a:rPr lang="fr-FR" sz="1800" dirty="0">
                <a:solidFill>
                  <a:schemeClr val="tx1"/>
                </a:solidFill>
                <a:ea typeface="ＭＳ Ｐゴシック" pitchFamily="34" charset="-128"/>
              </a:rPr>
              <a:t>Précisions par la loi de transformation du système de santé de juillet 2019 sur l’articulation du dispositif et le rôle de </a:t>
            </a:r>
            <a:r>
              <a:rPr lang="fr-FR" sz="1800" dirty="0">
                <a:solidFill>
                  <a:schemeClr val="tx1"/>
                </a:solidFill>
                <a:ea typeface="ＭＳ Ｐゴシック" pitchFamily="34" charset="-128"/>
              </a:rPr>
              <a:t>l’ARS</a:t>
            </a:r>
            <a:endParaRPr lang="fr-FR" altLang="fr-FR" sz="1800" dirty="0">
              <a:solidFill>
                <a:schemeClr val="tx1"/>
              </a:solidFill>
              <a:ea typeface="ＭＳ Ｐゴシック" pitchFamily="34" charset="-128"/>
            </a:endParaRPr>
          </a:p>
          <a:p>
            <a:pPr marL="0" lvl="1" indent="0" algn="just">
              <a:spcBef>
                <a:spcPct val="0"/>
              </a:spcBef>
              <a:spcAft>
                <a:spcPts val="600"/>
              </a:spcAft>
              <a:buSzPct val="55000"/>
              <a:buNone/>
            </a:pPr>
            <a:endParaRPr lang="fr-FR" altLang="fr-FR" sz="600" b="1" dirty="0">
              <a:ea typeface="ＭＳ Ｐゴシック" pitchFamily="34" charset="-128"/>
              <a:cs typeface="+mn-cs"/>
            </a:endParaRPr>
          </a:p>
          <a:p>
            <a:pPr marL="0" lvl="1" indent="0" algn="just">
              <a:spcBef>
                <a:spcPct val="0"/>
              </a:spcBef>
              <a:spcAft>
                <a:spcPts val="600"/>
              </a:spcAft>
              <a:buSzPct val="55000"/>
              <a:buNone/>
            </a:pPr>
            <a:r>
              <a:rPr lang="fr-FR" altLang="fr-FR" sz="2200" b="1" dirty="0">
                <a:solidFill>
                  <a:srgbClr val="7AB800"/>
                </a:solidFill>
                <a:ea typeface="ＭＳ Ｐゴシック" pitchFamily="34" charset="-128"/>
                <a:cs typeface="+mn-cs"/>
              </a:rPr>
              <a:t>Le guide relatif aux CPTS </a:t>
            </a:r>
            <a:r>
              <a:rPr lang="fr-FR" altLang="fr-FR" sz="2200" dirty="0">
                <a:solidFill>
                  <a:schemeClr val="tx1"/>
                </a:solidFill>
                <a:ea typeface="ＭＳ Ｐゴシック" pitchFamily="34" charset="-128"/>
                <a:cs typeface="+mn-cs"/>
              </a:rPr>
              <a:t>de l’ARS Ile-de-France d’octobre 2017 </a:t>
            </a:r>
            <a:r>
              <a:rPr lang="fr-FR" altLang="fr-FR" sz="1600" i="1" dirty="0">
                <a:solidFill>
                  <a:schemeClr val="tx1"/>
                </a:solidFill>
                <a:ea typeface="ＭＳ Ｐゴシック" pitchFamily="34" charset="-128"/>
                <a:cs typeface="+mn-cs"/>
              </a:rPr>
              <a:t>(en cours de révision)</a:t>
            </a:r>
          </a:p>
          <a:p>
            <a:pPr marL="0" lvl="1" indent="0" algn="just">
              <a:spcBef>
                <a:spcPct val="0"/>
              </a:spcBef>
              <a:spcAft>
                <a:spcPts val="600"/>
              </a:spcAft>
              <a:buSzPct val="55000"/>
              <a:buNone/>
            </a:pPr>
            <a:endParaRPr lang="fr-FR" altLang="fr-FR" sz="600" dirty="0">
              <a:solidFill>
                <a:schemeClr val="tx1"/>
              </a:solidFill>
              <a:ea typeface="ＭＳ Ｐゴシック" pitchFamily="34" charset="-128"/>
              <a:cs typeface="+mn-cs"/>
            </a:endParaRPr>
          </a:p>
          <a:p>
            <a:pPr marL="0" lvl="1" indent="0" algn="just">
              <a:spcBef>
                <a:spcPct val="0"/>
              </a:spcBef>
              <a:spcAft>
                <a:spcPts val="600"/>
              </a:spcAft>
              <a:buSzPct val="55000"/>
              <a:buNone/>
            </a:pPr>
            <a:r>
              <a:rPr lang="fr-FR" altLang="fr-FR" sz="2200" b="1" dirty="0">
                <a:solidFill>
                  <a:srgbClr val="7AB800"/>
                </a:solidFill>
                <a:ea typeface="ＭＳ Ｐゴシック" pitchFamily="34" charset="-128"/>
                <a:cs typeface="+mn-cs"/>
                <a:sym typeface="Wingdings" pitchFamily="2" charset="2"/>
              </a:rPr>
              <a:t>Le rapport de l’IGAS </a:t>
            </a:r>
            <a:r>
              <a:rPr lang="fr-FR" altLang="fr-FR" sz="2200" dirty="0">
                <a:solidFill>
                  <a:schemeClr val="tx1"/>
                </a:solidFill>
                <a:ea typeface="ＭＳ Ｐゴシック" pitchFamily="34" charset="-128"/>
                <a:cs typeface="+mn-cs"/>
                <a:sym typeface="Wingdings" pitchFamily="2" charset="2"/>
              </a:rPr>
              <a:t>relatif au déploiement des CPTS </a:t>
            </a:r>
            <a:r>
              <a:rPr lang="fr-FR" altLang="fr-FR" sz="2200" dirty="0">
                <a:solidFill>
                  <a:schemeClr val="tx1"/>
                </a:solidFill>
                <a:ea typeface="ＭＳ Ｐゴシック" pitchFamily="34" charset="-128"/>
                <a:cs typeface="+mn-cs"/>
                <a:sym typeface="Wingdings" pitchFamily="2" charset="2"/>
              </a:rPr>
              <a:t>publié </a:t>
            </a:r>
            <a:r>
              <a:rPr lang="fr-FR" altLang="fr-FR" sz="2200" dirty="0">
                <a:solidFill>
                  <a:schemeClr val="tx1"/>
                </a:solidFill>
                <a:ea typeface="ＭＳ Ｐゴシック" pitchFamily="34" charset="-128"/>
                <a:cs typeface="+mn-cs"/>
                <a:sym typeface="Wingdings" pitchFamily="2" charset="2"/>
              </a:rPr>
              <a:t>en aout </a:t>
            </a:r>
            <a:r>
              <a:rPr lang="fr-FR" altLang="fr-FR" sz="2200" dirty="0">
                <a:solidFill>
                  <a:schemeClr val="tx1"/>
                </a:solidFill>
                <a:ea typeface="ＭＳ Ｐゴシック" pitchFamily="34" charset="-128"/>
                <a:cs typeface="+mn-cs"/>
                <a:sym typeface="Wingdings" pitchFamily="2" charset="2"/>
              </a:rPr>
              <a:t>2018</a:t>
            </a:r>
            <a:endParaRPr lang="fr-FR" altLang="fr-FR" sz="600" b="1" dirty="0">
              <a:solidFill>
                <a:schemeClr val="tx1"/>
              </a:solidFill>
              <a:ea typeface="ＭＳ Ｐゴシック" pitchFamily="34" charset="-128"/>
            </a:endParaRPr>
          </a:p>
          <a:p>
            <a:pPr marL="0" lvl="1" indent="0" algn="just">
              <a:spcBef>
                <a:spcPct val="0"/>
              </a:spcBef>
              <a:spcAft>
                <a:spcPts val="600"/>
              </a:spcAft>
              <a:buSzPct val="55000"/>
              <a:buNone/>
            </a:pPr>
            <a:r>
              <a:rPr lang="fr-FR" altLang="fr-FR" sz="2200" b="1" dirty="0">
                <a:solidFill>
                  <a:srgbClr val="7AB800"/>
                </a:solidFill>
                <a:ea typeface="ＭＳ Ｐゴシック" pitchFamily="34" charset="-128"/>
              </a:rPr>
              <a:t>L’accord </a:t>
            </a:r>
            <a:r>
              <a:rPr lang="fr-FR" altLang="fr-FR" sz="2200" b="1" dirty="0">
                <a:solidFill>
                  <a:srgbClr val="7AB800"/>
                </a:solidFill>
                <a:ea typeface="ＭＳ Ｐゴシック" pitchFamily="34" charset="-128"/>
              </a:rPr>
              <a:t>conventionnel interprofessionnel </a:t>
            </a:r>
            <a:r>
              <a:rPr lang="fr-FR" altLang="fr-FR" sz="2200" dirty="0">
                <a:solidFill>
                  <a:schemeClr val="tx1"/>
                </a:solidFill>
              </a:rPr>
              <a:t>signé le 20 juin 2019 et publié au JO le 24 aout 2019 </a:t>
            </a:r>
          </a:p>
          <a:p>
            <a:pPr marL="0" lvl="1" indent="0" algn="just">
              <a:spcBef>
                <a:spcPct val="0"/>
              </a:spcBef>
              <a:spcAft>
                <a:spcPts val="600"/>
              </a:spcAft>
              <a:buSzPct val="55000"/>
              <a:buNone/>
            </a:pPr>
            <a:r>
              <a:rPr lang="fr-FR" altLang="fr-FR" sz="2200" dirty="0">
                <a:solidFill>
                  <a:schemeClr val="tx1"/>
                </a:solidFill>
                <a:ea typeface="ＭＳ Ｐゴシック" pitchFamily="34" charset="-128"/>
              </a:rPr>
              <a:t> </a:t>
            </a:r>
            <a:endParaRPr lang="fr-FR" altLang="fr-FR" sz="2200" dirty="0">
              <a:solidFill>
                <a:schemeClr val="tx1"/>
              </a:solidFill>
              <a:ea typeface="ＭＳ Ｐゴシック" pitchFamily="34" charset="-128"/>
            </a:endParaRPr>
          </a:p>
        </p:txBody>
      </p:sp>
    </p:spTree>
    <p:extLst>
      <p:ext uri="{BB962C8B-B14F-4D97-AF65-F5344CB8AC3E}">
        <p14:creationId xmlns:p14="http://schemas.microsoft.com/office/powerpoint/2010/main" val="8316877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04800" y="337534"/>
            <a:ext cx="8153400" cy="600938"/>
          </a:xfrm>
        </p:spPr>
        <p:txBody>
          <a:bodyPr/>
          <a:lstStyle/>
          <a:p>
            <a:pPr defTabSz="913600"/>
            <a:r>
              <a:rPr lang="fr-FR" altLang="fr-FR" sz="2400" dirty="0">
                <a:ea typeface="ＭＳ Ｐゴシック" pitchFamily="34" charset="-128"/>
              </a:rPr>
              <a:t/>
            </a:r>
            <a:br>
              <a:rPr lang="fr-FR" altLang="fr-FR" sz="2400" dirty="0">
                <a:ea typeface="ＭＳ Ｐゴシック" pitchFamily="34" charset="-128"/>
              </a:rPr>
            </a:br>
            <a:r>
              <a:rPr lang="fr-FR" altLang="fr-FR" sz="2400" dirty="0">
                <a:ea typeface="ＭＳ Ｐゴシック" pitchFamily="34" charset="-128"/>
              </a:rPr>
              <a:t/>
            </a:r>
            <a:br>
              <a:rPr lang="fr-FR" altLang="fr-FR" sz="2400" dirty="0">
                <a:ea typeface="ＭＳ Ｐゴシック" pitchFamily="34" charset="-128"/>
              </a:rPr>
            </a:br>
            <a:r>
              <a:rPr lang="fr-FR" altLang="fr-FR" sz="2400" dirty="0">
                <a:ea typeface="ＭＳ Ｐゴシック" pitchFamily="34" charset="-128"/>
              </a:rPr>
              <a:t/>
            </a:r>
            <a:br>
              <a:rPr lang="fr-FR" altLang="fr-FR" sz="2400" dirty="0">
                <a:ea typeface="ＭＳ Ｐゴシック" pitchFamily="34" charset="-128"/>
              </a:rPr>
            </a:br>
            <a:r>
              <a:rPr lang="fr-FR" altLang="fr-FR" sz="2400" dirty="0">
                <a:ea typeface="ＭＳ Ｐゴシック" pitchFamily="34" charset="-128"/>
              </a:rPr>
              <a:t/>
            </a:r>
            <a:br>
              <a:rPr lang="fr-FR" altLang="fr-FR" sz="2400" dirty="0">
                <a:ea typeface="ＭＳ Ｐゴシック" pitchFamily="34" charset="-128"/>
              </a:rPr>
            </a:br>
            <a:r>
              <a:rPr lang="fr-FR" altLang="fr-FR" sz="2400" dirty="0">
                <a:ea typeface="ＭＳ Ｐゴシック" pitchFamily="34" charset="-128"/>
              </a:rPr>
              <a:t>Les CPTS en quelques mots…</a:t>
            </a:r>
          </a:p>
        </p:txBody>
      </p:sp>
      <p:sp>
        <p:nvSpPr>
          <p:cNvPr id="7171" name="Espace réservé du texte 2"/>
          <p:cNvSpPr>
            <a:spLocks noGrp="1"/>
          </p:cNvSpPr>
          <p:nvPr>
            <p:ph type="body" idx="1"/>
          </p:nvPr>
        </p:nvSpPr>
        <p:spPr>
          <a:xfrm>
            <a:off x="468315" y="1058887"/>
            <a:ext cx="8424862" cy="3482527"/>
          </a:xfrm>
        </p:spPr>
        <p:txBody>
          <a:bodyPr/>
          <a:lstStyle/>
          <a:p>
            <a:pPr algn="just">
              <a:lnSpc>
                <a:spcPct val="150000"/>
              </a:lnSpc>
              <a:spcBef>
                <a:spcPts val="0"/>
              </a:spcBef>
            </a:pPr>
            <a:r>
              <a:rPr lang="fr-FR" altLang="fr-FR" sz="2600" i="1" dirty="0">
                <a:ea typeface="ＭＳ Ｐゴシック" pitchFamily="34" charset="-128"/>
                <a:sym typeface="Wingdings" pitchFamily="2" charset="2"/>
              </a:rPr>
              <a:t>« Les communautés professionnelles territoriales de santé (CPTS) constituent un mode d</a:t>
            </a:r>
            <a:r>
              <a:rPr lang="ja-JP" altLang="fr-FR" sz="2600" i="1" dirty="0">
                <a:ea typeface="ＭＳ Ｐゴシック" pitchFamily="34" charset="-128"/>
                <a:sym typeface="Wingdings" pitchFamily="2" charset="2"/>
              </a:rPr>
              <a:t>’</a:t>
            </a:r>
            <a:r>
              <a:rPr lang="fr-FR" altLang="ja-JP" sz="2600" i="1" dirty="0">
                <a:ea typeface="ＭＳ Ｐゴシック" pitchFamily="34" charset="-128"/>
                <a:sym typeface="Wingdings" pitchFamily="2" charset="2"/>
              </a:rPr>
              <a:t>organisation, à la main des professionnels de santé, visant à renforcer leur coordination, dans un cadre populationnel sur leur territoire et  au service d’une prise en charge plus intégrée »</a:t>
            </a:r>
          </a:p>
          <a:p>
            <a:pPr algn="just">
              <a:lnSpc>
                <a:spcPct val="150000"/>
              </a:lnSpc>
              <a:spcBef>
                <a:spcPts val="0"/>
              </a:spcBef>
            </a:pPr>
            <a:endParaRPr lang="fr-FR" altLang="fr-FR" sz="2400" dirty="0">
              <a:ea typeface="ＭＳ Ｐゴシック" pitchFamily="34" charset="-128"/>
              <a:sym typeface="Wingdings" pitchFamily="2" charset="2"/>
            </a:endParaRPr>
          </a:p>
          <a:p>
            <a:pPr algn="just"/>
            <a:endParaRPr lang="fr-FR" altLang="fr-FR" sz="2400" dirty="0">
              <a:ea typeface="ＭＳ Ｐゴシック" pitchFamily="34" charset="-128"/>
              <a:sym typeface="Wingdings" pitchFamily="2" charset="2"/>
            </a:endParaRPr>
          </a:p>
          <a:p>
            <a:pPr algn="just"/>
            <a:endParaRPr lang="fr-FR" altLang="fr-FR" sz="2000" dirty="0">
              <a:ea typeface="ＭＳ Ｐゴシック" pitchFamily="34" charset="-128"/>
              <a:sym typeface="Wingdings" pitchFamily="2" charset="2"/>
            </a:endParaRPr>
          </a:p>
          <a:p>
            <a:pPr algn="just"/>
            <a:endParaRPr lang="fr-FR" altLang="fr-FR" sz="2000" dirty="0">
              <a:ea typeface="ＭＳ Ｐゴシック" pitchFamily="34" charset="-128"/>
            </a:endParaRPr>
          </a:p>
        </p:txBody>
      </p:sp>
      <p:sp>
        <p:nvSpPr>
          <p:cNvPr id="2" name="ZoneTexte 1"/>
          <p:cNvSpPr txBox="1"/>
          <p:nvPr/>
        </p:nvSpPr>
        <p:spPr>
          <a:xfrm>
            <a:off x="5004062" y="4587290"/>
            <a:ext cx="4001155" cy="738579"/>
          </a:xfrm>
          <a:prstGeom prst="rect">
            <a:avLst/>
          </a:prstGeom>
          <a:noFill/>
        </p:spPr>
        <p:txBody>
          <a:bodyPr wrap="square" lIns="91358" tIns="45678" rIns="91358" bIns="45678" rtlCol="0">
            <a:spAutoFit/>
          </a:bodyPr>
          <a:lstStyle/>
          <a:p>
            <a:pPr algn="r">
              <a:lnSpc>
                <a:spcPct val="150000"/>
              </a:lnSpc>
              <a:spcBef>
                <a:spcPts val="0"/>
              </a:spcBef>
            </a:pPr>
            <a:r>
              <a:rPr lang="fr-FR" altLang="ja-JP" sz="1400" i="1" dirty="0">
                <a:solidFill>
                  <a:srgbClr val="7AB800"/>
                </a:solidFill>
                <a:ea typeface="ＭＳ Ｐゴシック" pitchFamily="34" charset="-128"/>
                <a:sym typeface="Wingdings" pitchFamily="2" charset="2"/>
              </a:rPr>
              <a:t>Définition du guide ARS Île-de-France relatif aux CPTS reprenant les éléments clefs de la loi de 2016</a:t>
            </a:r>
          </a:p>
        </p:txBody>
      </p:sp>
    </p:spTree>
    <p:extLst>
      <p:ext uri="{BB962C8B-B14F-4D97-AF65-F5344CB8AC3E}">
        <p14:creationId xmlns:p14="http://schemas.microsoft.com/office/powerpoint/2010/main" val="353870991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952" y="332929"/>
            <a:ext cx="7560394" cy="725958"/>
          </a:xfrm>
        </p:spPr>
        <p:txBody>
          <a:bodyPr/>
          <a:lstStyle/>
          <a:p>
            <a:r>
              <a:rPr lang="fr-FR" dirty="0" smtClean="0"/>
              <a:t>Les CPTS - </a:t>
            </a:r>
            <a:r>
              <a:rPr lang="fr-FR" altLang="fr-FR" sz="1800" dirty="0">
                <a:ea typeface="ＭＳ Ｐゴシック" pitchFamily="34" charset="-128"/>
              </a:rPr>
              <a:t> </a:t>
            </a:r>
            <a:r>
              <a:rPr lang="fr-FR" altLang="fr-FR" dirty="0">
                <a:ea typeface="ＭＳ Ｐゴシック" pitchFamily="34" charset="-128"/>
              </a:rPr>
              <a:t>Un mode d’</a:t>
            </a:r>
            <a:r>
              <a:rPr lang="fr-FR" altLang="ja-JP" dirty="0">
                <a:ea typeface="ＭＳ Ｐゴシック" pitchFamily="34" charset="-128"/>
              </a:rPr>
              <a:t>organisation coordonnée entre acteurs de santé </a:t>
            </a:r>
            <a:r>
              <a:rPr lang="fr-FR" dirty="0" smtClean="0"/>
              <a:t> </a:t>
            </a:r>
            <a:endParaRPr lang="fr-FR" dirty="0"/>
          </a:p>
        </p:txBody>
      </p:sp>
      <p:sp>
        <p:nvSpPr>
          <p:cNvPr id="4" name="Espace réservé du contenu 3"/>
          <p:cNvSpPr>
            <a:spLocks noGrp="1"/>
          </p:cNvSpPr>
          <p:nvPr>
            <p:ph idx="1"/>
          </p:nvPr>
        </p:nvSpPr>
        <p:spPr>
          <a:xfrm>
            <a:off x="251539" y="1202903"/>
            <a:ext cx="8641655" cy="4248472"/>
          </a:xfrm>
        </p:spPr>
        <p:txBody>
          <a:bodyPr/>
          <a:lstStyle/>
          <a:p>
            <a:pPr indent="-6344" algn="just">
              <a:spcBef>
                <a:spcPct val="0"/>
              </a:spcBef>
              <a:spcAft>
                <a:spcPts val="600"/>
              </a:spcAft>
            </a:pPr>
            <a:r>
              <a:rPr lang="fr-FR" altLang="ja-JP" sz="1800" dirty="0">
                <a:solidFill>
                  <a:srgbClr val="7AB800"/>
                </a:solidFill>
                <a:ea typeface="ＭＳ Ｐゴシック" pitchFamily="34" charset="-128"/>
              </a:rPr>
              <a:t>Un dispositif évolutif à la main des professionnels : </a:t>
            </a:r>
            <a:endParaRPr lang="fr-FR" altLang="ja-JP" sz="1800" dirty="0">
              <a:ea typeface="ＭＳ Ｐゴシック" pitchFamily="34" charset="-128"/>
            </a:endParaRPr>
          </a:p>
          <a:p>
            <a:pPr marL="713750" lvl="1" indent="-361633" algn="just">
              <a:lnSpc>
                <a:spcPct val="150000"/>
              </a:lnSpc>
              <a:spcBef>
                <a:spcPct val="0"/>
              </a:spcBef>
              <a:spcAft>
                <a:spcPts val="600"/>
              </a:spcAft>
              <a:buFont typeface="Wingdings" panose="05000000000000000000" pitchFamily="2" charset="2"/>
              <a:buChar char="ü"/>
            </a:pPr>
            <a:r>
              <a:rPr lang="fr-FR" altLang="fr-FR" sz="1600" dirty="0">
                <a:solidFill>
                  <a:schemeClr val="tx1"/>
                </a:solidFill>
                <a:ea typeface="ＭＳ Ｐゴシック" pitchFamily="34" charset="-128"/>
              </a:rPr>
              <a:t>Initiative </a:t>
            </a:r>
            <a:r>
              <a:rPr lang="fr-FR" altLang="fr-FR" sz="1600" dirty="0">
                <a:solidFill>
                  <a:schemeClr val="tx1"/>
                </a:solidFill>
                <a:ea typeface="ＭＳ Ｐゴシック" pitchFamily="34" charset="-128"/>
              </a:rPr>
              <a:t>des professionnels de santé de ville </a:t>
            </a:r>
          </a:p>
          <a:p>
            <a:pPr marL="713750" lvl="1" indent="-361633" algn="just">
              <a:lnSpc>
                <a:spcPct val="150000"/>
              </a:lnSpc>
              <a:spcBef>
                <a:spcPct val="0"/>
              </a:spcBef>
              <a:spcAft>
                <a:spcPts val="600"/>
              </a:spcAft>
              <a:buFont typeface="Wingdings" panose="05000000000000000000" pitchFamily="2" charset="2"/>
              <a:buChar char="ü"/>
            </a:pPr>
            <a:r>
              <a:rPr lang="fr-FR" altLang="fr-FR" sz="1600" dirty="0">
                <a:solidFill>
                  <a:schemeClr val="tx1"/>
                </a:solidFill>
                <a:ea typeface="ＭＳ Ｐゴシック" pitchFamily="34" charset="-128"/>
              </a:rPr>
              <a:t>Equipe </a:t>
            </a:r>
            <a:r>
              <a:rPr lang="fr-FR" altLang="ja-JP" sz="1600" dirty="0">
                <a:solidFill>
                  <a:schemeClr val="tx1"/>
                </a:solidFill>
                <a:ea typeface="ＭＳ Ｐゴシック" pitchFamily="34" charset="-128"/>
              </a:rPr>
              <a:t>pluriprofessionnelle, dans une approche </a:t>
            </a:r>
            <a:r>
              <a:rPr lang="fr-FR" altLang="ja-JP" sz="1600" dirty="0">
                <a:solidFill>
                  <a:schemeClr val="tx1"/>
                </a:solidFill>
                <a:ea typeface="ＭＳ Ｐゴシック" pitchFamily="34" charset="-128"/>
              </a:rPr>
              <a:t>populationnelle </a:t>
            </a:r>
            <a:endParaRPr lang="fr-FR" altLang="ja-JP" sz="1600" dirty="0">
              <a:solidFill>
                <a:schemeClr val="tx1"/>
              </a:solidFill>
              <a:ea typeface="ＭＳ Ｐゴシック" pitchFamily="34" charset="-128"/>
            </a:endParaRPr>
          </a:p>
          <a:p>
            <a:pPr marL="713750" lvl="1" indent="-361633" algn="just">
              <a:spcBef>
                <a:spcPct val="0"/>
              </a:spcBef>
              <a:spcAft>
                <a:spcPts val="600"/>
              </a:spcAft>
              <a:buFont typeface="Wingdings" panose="05000000000000000000" pitchFamily="2" charset="2"/>
              <a:buChar char="ü"/>
            </a:pPr>
            <a:r>
              <a:rPr lang="fr-FR" altLang="fr-FR" sz="1600" b="1" dirty="0">
                <a:solidFill>
                  <a:schemeClr val="tx1"/>
                </a:solidFill>
                <a:ea typeface="ＭＳ Ｐゴシック" pitchFamily="34" charset="-128"/>
              </a:rPr>
              <a:t>Projet de santé commun</a:t>
            </a:r>
            <a:r>
              <a:rPr lang="fr-FR" altLang="fr-FR" sz="1600" dirty="0">
                <a:solidFill>
                  <a:schemeClr val="tx1"/>
                </a:solidFill>
                <a:ea typeface="ＭＳ Ｐゴシック" pitchFamily="34" charset="-128"/>
              </a:rPr>
              <a:t>, </a:t>
            </a:r>
            <a:r>
              <a:rPr lang="fr-FR" altLang="fr-FR" sz="1600" dirty="0" err="1">
                <a:solidFill>
                  <a:schemeClr val="tx1"/>
                </a:solidFill>
                <a:ea typeface="ＭＳ Ｐゴシック" pitchFamily="34" charset="-128"/>
              </a:rPr>
              <a:t>pré-requis</a:t>
            </a:r>
            <a:r>
              <a:rPr lang="fr-FR" altLang="fr-FR" sz="1600" dirty="0">
                <a:solidFill>
                  <a:schemeClr val="tx1"/>
                </a:solidFill>
                <a:ea typeface="ＭＳ Ｐゴシック" pitchFamily="34" charset="-128"/>
              </a:rPr>
              <a:t> </a:t>
            </a:r>
            <a:r>
              <a:rPr lang="fr-FR" altLang="fr-FR" sz="1600" dirty="0">
                <a:solidFill>
                  <a:schemeClr val="tx1"/>
                </a:solidFill>
                <a:ea typeface="ＭＳ Ｐゴシック" pitchFamily="34" charset="-128"/>
              </a:rPr>
              <a:t>à l’ACI</a:t>
            </a:r>
            <a:endParaRPr lang="fr-FR" altLang="ja-JP" sz="1600" dirty="0">
              <a:solidFill>
                <a:schemeClr val="tx1"/>
              </a:solidFill>
              <a:ea typeface="ＭＳ Ｐゴシック" pitchFamily="34" charset="-128"/>
            </a:endParaRPr>
          </a:p>
          <a:p>
            <a:pPr marL="713750" lvl="1" indent="-361633" algn="just">
              <a:lnSpc>
                <a:spcPct val="150000"/>
              </a:lnSpc>
              <a:spcBef>
                <a:spcPct val="0"/>
              </a:spcBef>
              <a:spcAft>
                <a:spcPts val="600"/>
              </a:spcAft>
              <a:buFont typeface="Wingdings" panose="05000000000000000000" pitchFamily="2" charset="2"/>
              <a:buChar char="ü"/>
            </a:pPr>
            <a:r>
              <a:rPr lang="fr-FR" altLang="fr-FR" sz="1600" dirty="0">
                <a:solidFill>
                  <a:schemeClr val="tx1"/>
                </a:solidFill>
                <a:ea typeface="ＭＳ Ｐゴシック" pitchFamily="34" charset="-128"/>
              </a:rPr>
              <a:t>Pas de forme juridique </a:t>
            </a:r>
            <a:r>
              <a:rPr lang="fr-FR" altLang="fr-FR" sz="1600" dirty="0">
                <a:solidFill>
                  <a:schemeClr val="tx1"/>
                </a:solidFill>
                <a:ea typeface="ＭＳ Ｐゴシック" pitchFamily="34" charset="-128"/>
              </a:rPr>
              <a:t>privilégiée</a:t>
            </a:r>
            <a:endParaRPr lang="fr-FR" altLang="fr-FR" sz="1600" dirty="0">
              <a:solidFill>
                <a:schemeClr val="tx1"/>
              </a:solidFill>
              <a:ea typeface="ＭＳ Ｐゴシック" pitchFamily="34" charset="-128"/>
            </a:endParaRPr>
          </a:p>
          <a:p>
            <a:pPr marL="713750" lvl="1" indent="-361633" algn="just">
              <a:lnSpc>
                <a:spcPct val="150000"/>
              </a:lnSpc>
              <a:spcBef>
                <a:spcPct val="0"/>
              </a:spcBef>
              <a:spcAft>
                <a:spcPts val="600"/>
              </a:spcAft>
              <a:buFont typeface="Wingdings" panose="05000000000000000000" pitchFamily="2" charset="2"/>
              <a:buChar char="ü"/>
            </a:pPr>
            <a:r>
              <a:rPr lang="fr-FR" altLang="fr-FR" sz="1600" dirty="0">
                <a:solidFill>
                  <a:schemeClr val="tx1"/>
                </a:solidFill>
                <a:ea typeface="ＭＳ Ｐゴシック" pitchFamily="34" charset="-128"/>
              </a:rPr>
              <a:t>Dynamique évolutive dans le </a:t>
            </a:r>
            <a:r>
              <a:rPr lang="fr-FR" altLang="fr-FR" sz="1600" dirty="0">
                <a:solidFill>
                  <a:schemeClr val="tx1"/>
                </a:solidFill>
                <a:ea typeface="ＭＳ Ｐゴシック" pitchFamily="34" charset="-128"/>
              </a:rPr>
              <a:t>temps</a:t>
            </a:r>
            <a:endParaRPr lang="fr-FR" sz="1600" dirty="0">
              <a:solidFill>
                <a:schemeClr val="tx1"/>
              </a:solidFill>
              <a:ea typeface="ＭＳ Ｐゴシック" pitchFamily="34" charset="-128"/>
            </a:endParaRPr>
          </a:p>
          <a:p>
            <a:pPr indent="-6344" algn="just">
              <a:spcBef>
                <a:spcPct val="0"/>
              </a:spcBef>
              <a:spcAft>
                <a:spcPts val="600"/>
              </a:spcAft>
            </a:pPr>
            <a:endParaRPr lang="fr-FR" sz="1800" dirty="0">
              <a:solidFill>
                <a:srgbClr val="7AB800"/>
              </a:solidFill>
              <a:ea typeface="ＭＳ Ｐゴシック" pitchFamily="34" charset="-128"/>
            </a:endParaRPr>
          </a:p>
          <a:p>
            <a:pPr indent="-6344" algn="just">
              <a:spcBef>
                <a:spcPct val="0"/>
              </a:spcBef>
              <a:spcAft>
                <a:spcPts val="600"/>
              </a:spcAft>
            </a:pPr>
            <a:r>
              <a:rPr lang="fr-FR" sz="1800" dirty="0">
                <a:solidFill>
                  <a:srgbClr val="7AB800"/>
                </a:solidFill>
                <a:ea typeface="ＭＳ Ｐゴシック" pitchFamily="34" charset="-128"/>
              </a:rPr>
              <a:t>La réunion </a:t>
            </a:r>
            <a:r>
              <a:rPr lang="fr-FR" sz="1800" dirty="0">
                <a:solidFill>
                  <a:srgbClr val="7AB800"/>
                </a:solidFill>
                <a:ea typeface="ＭＳ Ｐゴシック" pitchFamily="34" charset="-128"/>
              </a:rPr>
              <a:t>d</a:t>
            </a:r>
            <a:r>
              <a:rPr lang="fr-FR" sz="1800" dirty="0">
                <a:solidFill>
                  <a:srgbClr val="7AB800"/>
                </a:solidFill>
                <a:ea typeface="ＭＳ Ｐゴシック" pitchFamily="34" charset="-128"/>
              </a:rPr>
              <a:t>es </a:t>
            </a:r>
            <a:r>
              <a:rPr lang="fr-FR" sz="1800" dirty="0">
                <a:solidFill>
                  <a:srgbClr val="7AB800"/>
                </a:solidFill>
                <a:ea typeface="ＭＳ Ｐゴシック" pitchFamily="34" charset="-128"/>
              </a:rPr>
              <a:t>acteurs de santé du territoire </a:t>
            </a:r>
            <a:r>
              <a:rPr lang="fr-FR" sz="1800" dirty="0">
                <a:solidFill>
                  <a:srgbClr val="7AB800"/>
                </a:solidFill>
                <a:ea typeface="ＭＳ Ｐゴシック" pitchFamily="34" charset="-128"/>
              </a:rPr>
              <a:t>:</a:t>
            </a:r>
            <a:endParaRPr lang="fr-FR" sz="1800" dirty="0">
              <a:solidFill>
                <a:srgbClr val="7AB800"/>
              </a:solidFill>
              <a:ea typeface="ＭＳ Ｐゴシック" pitchFamily="34" charset="-128"/>
            </a:endParaRPr>
          </a:p>
          <a:p>
            <a:pPr marL="713750" lvl="1" indent="-361633" algn="just">
              <a:lnSpc>
                <a:spcPct val="150000"/>
              </a:lnSpc>
              <a:spcBef>
                <a:spcPct val="0"/>
              </a:spcBef>
              <a:spcAft>
                <a:spcPts val="600"/>
              </a:spcAft>
              <a:buFont typeface="Wingdings" panose="05000000000000000000" pitchFamily="2" charset="2"/>
              <a:buChar char="ü"/>
            </a:pPr>
            <a:r>
              <a:rPr lang="fr-FR" sz="1600" dirty="0">
                <a:solidFill>
                  <a:schemeClr val="tx1"/>
                </a:solidFill>
                <a:ea typeface="ＭＳ Ｐゴシック" pitchFamily="34" charset="-128"/>
              </a:rPr>
              <a:t>Réunir les professionnels de santé du sanitaire, social et médico-social</a:t>
            </a:r>
          </a:p>
          <a:p>
            <a:pPr marL="713750" lvl="1" indent="-361633" algn="just">
              <a:lnSpc>
                <a:spcPct val="150000"/>
              </a:lnSpc>
              <a:spcBef>
                <a:spcPct val="0"/>
              </a:spcBef>
              <a:spcAft>
                <a:spcPts val="600"/>
              </a:spcAft>
              <a:buFont typeface="Wingdings" panose="05000000000000000000" pitchFamily="2" charset="2"/>
              <a:buChar char="ü"/>
            </a:pPr>
            <a:r>
              <a:rPr lang="fr-FR" sz="1600" dirty="0">
                <a:solidFill>
                  <a:schemeClr val="tx1"/>
                </a:solidFill>
                <a:ea typeface="ＭＳ Ｐゴシック" pitchFamily="34" charset="-128"/>
              </a:rPr>
              <a:t>En exercice coordonné et isolé</a:t>
            </a:r>
          </a:p>
          <a:p>
            <a:pPr marL="352117" lvl="1" indent="0" algn="just">
              <a:lnSpc>
                <a:spcPct val="150000"/>
              </a:lnSpc>
              <a:spcBef>
                <a:spcPct val="0"/>
              </a:spcBef>
              <a:spcAft>
                <a:spcPts val="600"/>
              </a:spcAft>
              <a:buNone/>
            </a:pPr>
            <a:endParaRPr lang="fr-FR" dirty="0"/>
          </a:p>
        </p:txBody>
      </p:sp>
    </p:spTree>
    <p:extLst>
      <p:ext uri="{BB962C8B-B14F-4D97-AF65-F5344CB8AC3E}">
        <p14:creationId xmlns:p14="http://schemas.microsoft.com/office/powerpoint/2010/main" val="363701872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952" y="650453"/>
            <a:ext cx="7560394" cy="552450"/>
          </a:xfrm>
        </p:spPr>
        <p:txBody>
          <a:bodyPr/>
          <a:lstStyle/>
          <a:p>
            <a:r>
              <a:rPr lang="fr-FR" sz="2800" dirty="0">
                <a:solidFill>
                  <a:srgbClr val="7AB800"/>
                </a:solidFill>
              </a:rPr>
              <a:t>Les CPTS – </a:t>
            </a:r>
            <a:r>
              <a:rPr lang="fr-FR" sz="2800" i="1" dirty="0">
                <a:solidFill>
                  <a:srgbClr val="7AB800"/>
                </a:solidFill>
              </a:rPr>
              <a:t>Ma Santé 2022</a:t>
            </a:r>
            <a:endParaRPr lang="fr-FR" sz="2800" i="1" dirty="0">
              <a:solidFill>
                <a:srgbClr val="7AB800"/>
              </a:solidFill>
            </a:endParaRPr>
          </a:p>
        </p:txBody>
      </p:sp>
      <p:sp>
        <p:nvSpPr>
          <p:cNvPr id="4" name="Espace réservé du contenu 3"/>
          <p:cNvSpPr>
            <a:spLocks noGrp="1"/>
          </p:cNvSpPr>
          <p:nvPr>
            <p:ph idx="1"/>
          </p:nvPr>
        </p:nvSpPr>
        <p:spPr>
          <a:xfrm>
            <a:off x="827606" y="1346919"/>
            <a:ext cx="7417519" cy="3945481"/>
          </a:xfrm>
        </p:spPr>
        <p:txBody>
          <a:bodyPr/>
          <a:lstStyle/>
          <a:p>
            <a:pPr marL="342600" indent="-342600" algn="just">
              <a:spcBef>
                <a:spcPct val="0"/>
              </a:spcBef>
              <a:spcAft>
                <a:spcPts val="600"/>
              </a:spcAft>
              <a:buFont typeface="Wingdings" panose="05000000000000000000" pitchFamily="2" charset="2"/>
              <a:buChar char="§"/>
            </a:pPr>
            <a:r>
              <a:rPr lang="fr-FR" altLang="fr-FR" sz="2400" b="0" dirty="0">
                <a:ea typeface="ＭＳ Ｐゴシック" pitchFamily="34" charset="-128"/>
                <a:sym typeface="Wingdings" pitchFamily="2" charset="2"/>
              </a:rPr>
              <a:t>Structurer </a:t>
            </a:r>
            <a:r>
              <a:rPr lang="fr-FR" altLang="fr-FR" sz="2400" b="0" dirty="0">
                <a:ea typeface="ＭＳ Ｐゴシック" pitchFamily="34" charset="-128"/>
                <a:sym typeface="Wingdings" pitchFamily="2" charset="2"/>
              </a:rPr>
              <a:t>l’</a:t>
            </a:r>
            <a:r>
              <a:rPr lang="fr-FR" altLang="ja-JP" sz="2400" b="0" dirty="0">
                <a:ea typeface="ＭＳ Ｐゴシック" pitchFamily="34" charset="-128"/>
                <a:sym typeface="Wingdings" pitchFamily="2" charset="2"/>
              </a:rPr>
              <a:t>offre de soins de </a:t>
            </a:r>
            <a:r>
              <a:rPr lang="fr-FR" altLang="ja-JP" sz="2400" b="0" dirty="0">
                <a:ea typeface="ＭＳ Ｐゴシック" pitchFamily="34" charset="-128"/>
                <a:sym typeface="Wingdings" pitchFamily="2" charset="2"/>
              </a:rPr>
              <a:t>proximité</a:t>
            </a:r>
          </a:p>
          <a:p>
            <a:pPr algn="just">
              <a:spcBef>
                <a:spcPct val="0"/>
              </a:spcBef>
              <a:spcAft>
                <a:spcPts val="600"/>
              </a:spcAft>
            </a:pPr>
            <a:endParaRPr lang="fr-FR" altLang="ja-JP" sz="2400" b="0" dirty="0">
              <a:ea typeface="ＭＳ Ｐゴシック" pitchFamily="34" charset="-128"/>
              <a:sym typeface="Wingdings" pitchFamily="2" charset="2"/>
            </a:endParaRPr>
          </a:p>
          <a:p>
            <a:pPr marL="342600" indent="-342600" algn="just">
              <a:spcBef>
                <a:spcPct val="0"/>
              </a:spcBef>
              <a:spcAft>
                <a:spcPts val="600"/>
              </a:spcAft>
              <a:buFont typeface="Wingdings" panose="05000000000000000000" pitchFamily="2" charset="2"/>
              <a:buChar char="§"/>
            </a:pPr>
            <a:r>
              <a:rPr lang="fr-FR" altLang="fr-FR" sz="2400" b="0" dirty="0">
                <a:ea typeface="ＭＳ Ｐゴシック" pitchFamily="34" charset="-128"/>
                <a:sym typeface="Wingdings" pitchFamily="2" charset="2"/>
              </a:rPr>
              <a:t>Favoriser </a:t>
            </a:r>
            <a:r>
              <a:rPr lang="fr-FR" altLang="fr-FR" sz="2400" b="0" dirty="0">
                <a:ea typeface="ＭＳ Ｐゴシック" pitchFamily="34" charset="-128"/>
                <a:sym typeface="Wingdings" pitchFamily="2" charset="2"/>
              </a:rPr>
              <a:t>des prises en charge coordonnées et </a:t>
            </a:r>
            <a:r>
              <a:rPr lang="fr-FR" altLang="fr-FR" sz="2400" b="0" dirty="0">
                <a:ea typeface="ＭＳ Ｐゴシック" pitchFamily="34" charset="-128"/>
                <a:sym typeface="Wingdings" pitchFamily="2" charset="2"/>
              </a:rPr>
              <a:t>pluri-professionnelles </a:t>
            </a:r>
            <a:r>
              <a:rPr lang="fr-FR" altLang="fr-FR" sz="2400" b="0" dirty="0">
                <a:ea typeface="ＭＳ Ｐゴシック" pitchFamily="34" charset="-128"/>
                <a:sym typeface="Wingdings" pitchFamily="2" charset="2"/>
              </a:rPr>
              <a:t>sur les </a:t>
            </a:r>
            <a:r>
              <a:rPr lang="fr-FR" altLang="fr-FR" sz="2400" b="0" dirty="0">
                <a:ea typeface="ＭＳ Ｐゴシック" pitchFamily="34" charset="-128"/>
                <a:sym typeface="Wingdings" pitchFamily="2" charset="2"/>
              </a:rPr>
              <a:t>territoires</a:t>
            </a:r>
          </a:p>
          <a:p>
            <a:pPr algn="just">
              <a:spcBef>
                <a:spcPct val="0"/>
              </a:spcBef>
              <a:spcAft>
                <a:spcPts val="600"/>
              </a:spcAft>
            </a:pPr>
            <a:endParaRPr lang="fr-FR" altLang="fr-FR" sz="2400" b="0" dirty="0">
              <a:ea typeface="ＭＳ Ｐゴシック" pitchFamily="34" charset="-128"/>
              <a:sym typeface="Wingdings" pitchFamily="2" charset="2"/>
            </a:endParaRPr>
          </a:p>
          <a:p>
            <a:pPr marL="342600" indent="-342600" algn="just">
              <a:spcBef>
                <a:spcPct val="0"/>
              </a:spcBef>
              <a:spcAft>
                <a:spcPts val="600"/>
              </a:spcAft>
              <a:buFont typeface="Wingdings" panose="05000000000000000000" pitchFamily="2" charset="2"/>
              <a:buChar char="§"/>
            </a:pPr>
            <a:r>
              <a:rPr lang="fr-FR" altLang="fr-FR" sz="2400" b="0" dirty="0">
                <a:ea typeface="ＭＳ Ｐゴシック" pitchFamily="34" charset="-128"/>
                <a:sym typeface="Wingdings" pitchFamily="2" charset="2"/>
              </a:rPr>
              <a:t>1000 CPTS sur le territoire français </a:t>
            </a:r>
            <a:endParaRPr lang="fr-FR" altLang="fr-FR" sz="2400" b="0" dirty="0">
              <a:ea typeface="ＭＳ Ｐゴシック" pitchFamily="34" charset="-128"/>
            </a:endParaRPr>
          </a:p>
          <a:p>
            <a:pPr marL="0" lvl="1" indent="0" algn="just">
              <a:spcBef>
                <a:spcPct val="0"/>
              </a:spcBef>
              <a:spcAft>
                <a:spcPts val="600"/>
              </a:spcAft>
              <a:buSzPct val="55000"/>
              <a:buNone/>
            </a:pPr>
            <a:endParaRPr lang="fr-FR" altLang="fr-FR" sz="1800" b="1" dirty="0">
              <a:solidFill>
                <a:srgbClr val="7AB800"/>
              </a:solidFill>
              <a:ea typeface="ＭＳ Ｐゴシック" pitchFamily="34" charset="-128"/>
            </a:endParaRPr>
          </a:p>
          <a:p>
            <a:endParaRPr lang="fr-FR" dirty="0"/>
          </a:p>
        </p:txBody>
      </p:sp>
      <p:sp>
        <p:nvSpPr>
          <p:cNvPr id="8" name="Rectangle 2"/>
          <p:cNvSpPr txBox="1">
            <a:spLocks noChangeArrowheads="1"/>
          </p:cNvSpPr>
          <p:nvPr/>
        </p:nvSpPr>
        <p:spPr bwMode="auto">
          <a:xfrm>
            <a:off x="8384" y="154674"/>
            <a:ext cx="7659960" cy="390260"/>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358" tIns="45678" rIns="91358" bIns="45678" numCol="1" anchor="b" anchorCtr="0" compatLnSpc="1">
            <a:prstTxWarp prst="textNoShape">
              <a:avLst/>
            </a:prstTxWarp>
          </a:bodyPr>
          <a:lstStyle>
            <a:lvl1pPr algn="l" rtl="0" eaLnBrk="1" fontAlgn="base" hangingPunct="1">
              <a:spcBef>
                <a:spcPct val="0"/>
              </a:spcBef>
              <a:spcAft>
                <a:spcPct val="0"/>
              </a:spcAft>
              <a:defRPr sz="2000" b="1">
                <a:solidFill>
                  <a:srgbClr val="034EA2"/>
                </a:solidFill>
                <a:latin typeface="Arial" pitchFamily="34" charset="0"/>
                <a:ea typeface="+mj-ea"/>
                <a:cs typeface="Arial" pitchFamily="34" charset="0"/>
              </a:defRPr>
            </a:lvl1pPr>
            <a:lvl2pPr algn="l" rtl="0" eaLnBrk="1" fontAlgn="base" hangingPunct="1">
              <a:spcBef>
                <a:spcPct val="0"/>
              </a:spcBef>
              <a:spcAft>
                <a:spcPct val="0"/>
              </a:spcAft>
              <a:defRPr sz="2000" b="1">
                <a:solidFill>
                  <a:schemeClr val="tx1"/>
                </a:solidFill>
                <a:latin typeface="Arial Black" pitchFamily="34" charset="0"/>
              </a:defRPr>
            </a:lvl2pPr>
            <a:lvl3pPr algn="l" rtl="0" eaLnBrk="1" fontAlgn="base" hangingPunct="1">
              <a:spcBef>
                <a:spcPct val="0"/>
              </a:spcBef>
              <a:spcAft>
                <a:spcPct val="0"/>
              </a:spcAft>
              <a:defRPr sz="2000" b="1">
                <a:solidFill>
                  <a:schemeClr val="tx1"/>
                </a:solidFill>
                <a:latin typeface="Arial Black" pitchFamily="34" charset="0"/>
              </a:defRPr>
            </a:lvl3pPr>
            <a:lvl4pPr algn="l" rtl="0" eaLnBrk="1" fontAlgn="base" hangingPunct="1">
              <a:spcBef>
                <a:spcPct val="0"/>
              </a:spcBef>
              <a:spcAft>
                <a:spcPct val="0"/>
              </a:spcAft>
              <a:defRPr sz="2000" b="1">
                <a:solidFill>
                  <a:schemeClr val="tx1"/>
                </a:solidFill>
                <a:latin typeface="Arial Black" pitchFamily="34" charset="0"/>
              </a:defRPr>
            </a:lvl4pPr>
            <a:lvl5pPr algn="l" rtl="0" eaLnBrk="1" fontAlgn="base" hangingPunct="1">
              <a:spcBef>
                <a:spcPct val="0"/>
              </a:spcBef>
              <a:spcAft>
                <a:spcPct val="0"/>
              </a:spcAft>
              <a:defRPr sz="2000" b="1">
                <a:solidFill>
                  <a:schemeClr val="tx1"/>
                </a:solidFill>
                <a:latin typeface="Arial Black" pitchFamily="34" charset="0"/>
              </a:defRPr>
            </a:lvl5pPr>
            <a:lvl6pPr marL="457200" algn="l" rtl="0" eaLnBrk="1" fontAlgn="base" hangingPunct="1">
              <a:spcBef>
                <a:spcPct val="0"/>
              </a:spcBef>
              <a:spcAft>
                <a:spcPct val="0"/>
              </a:spcAft>
              <a:defRPr sz="2800" b="1">
                <a:solidFill>
                  <a:srgbClr val="7AB800"/>
                </a:solidFill>
                <a:latin typeface="Arial" charset="0"/>
              </a:defRPr>
            </a:lvl6pPr>
            <a:lvl7pPr marL="914400" algn="l" rtl="0" eaLnBrk="1" fontAlgn="base" hangingPunct="1">
              <a:spcBef>
                <a:spcPct val="0"/>
              </a:spcBef>
              <a:spcAft>
                <a:spcPct val="0"/>
              </a:spcAft>
              <a:defRPr sz="2800" b="1">
                <a:solidFill>
                  <a:srgbClr val="7AB800"/>
                </a:solidFill>
                <a:latin typeface="Arial" charset="0"/>
              </a:defRPr>
            </a:lvl7pPr>
            <a:lvl8pPr marL="1371600" algn="l" rtl="0" eaLnBrk="1" fontAlgn="base" hangingPunct="1">
              <a:spcBef>
                <a:spcPct val="0"/>
              </a:spcBef>
              <a:spcAft>
                <a:spcPct val="0"/>
              </a:spcAft>
              <a:defRPr sz="2800" b="1">
                <a:solidFill>
                  <a:srgbClr val="7AB800"/>
                </a:solidFill>
                <a:latin typeface="Arial" charset="0"/>
              </a:defRPr>
            </a:lvl8pPr>
            <a:lvl9pPr marL="1828800" algn="l" rtl="0" eaLnBrk="1" fontAlgn="base" hangingPunct="1">
              <a:spcBef>
                <a:spcPct val="0"/>
              </a:spcBef>
              <a:spcAft>
                <a:spcPct val="0"/>
              </a:spcAft>
              <a:defRPr sz="2800" b="1">
                <a:solidFill>
                  <a:srgbClr val="7AB800"/>
                </a:solidFill>
                <a:latin typeface="Arial" charset="0"/>
              </a:defRPr>
            </a:lvl9pPr>
          </a:lstStyle>
          <a:p>
            <a:r>
              <a:rPr lang="fr-FR" altLang="fr-FR" sz="2400" kern="0" dirty="0">
                <a:ea typeface="ＭＳ Ｐゴシック" pitchFamily="34" charset="-128"/>
              </a:rPr>
              <a:t>2) ENJEUX DES CPTS</a:t>
            </a:r>
            <a:endParaRPr lang="fr-FR" altLang="fr-FR" sz="2400" kern="0" dirty="0">
              <a:ea typeface="ＭＳ Ｐゴシック" pitchFamily="34" charset="-128"/>
            </a:endParaRPr>
          </a:p>
        </p:txBody>
      </p:sp>
    </p:spTree>
    <p:extLst>
      <p:ext uri="{BB962C8B-B14F-4D97-AF65-F5344CB8AC3E}">
        <p14:creationId xmlns:p14="http://schemas.microsoft.com/office/powerpoint/2010/main" val="210689567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58" tIns="45678" rIns="91358" bIns="45678" numCol="1" anchor="b" anchorCtr="0" compatLnSpc="1">
            <a:prstTxWarp prst="textNoShape">
              <a:avLst/>
            </a:prstTxWarp>
          </a:bodyPr>
          <a:lstStyle>
            <a:lvl1pPr algn="l" rtl="0" eaLnBrk="1" fontAlgn="base" hangingPunct="1">
              <a:spcBef>
                <a:spcPct val="0"/>
              </a:spcBef>
              <a:spcAft>
                <a:spcPct val="0"/>
              </a:spcAft>
              <a:defRPr sz="2000" b="1">
                <a:solidFill>
                  <a:srgbClr val="034EA2"/>
                </a:solidFill>
                <a:latin typeface="Arial" pitchFamily="34" charset="0"/>
                <a:ea typeface="+mj-ea"/>
                <a:cs typeface="Arial" pitchFamily="34" charset="0"/>
              </a:defRPr>
            </a:lvl1pPr>
            <a:lvl2pPr algn="l" rtl="0" eaLnBrk="1" fontAlgn="base" hangingPunct="1">
              <a:spcBef>
                <a:spcPct val="0"/>
              </a:spcBef>
              <a:spcAft>
                <a:spcPct val="0"/>
              </a:spcAft>
              <a:defRPr sz="2000" b="1">
                <a:solidFill>
                  <a:schemeClr val="tx1"/>
                </a:solidFill>
                <a:latin typeface="Arial Black" pitchFamily="34" charset="0"/>
              </a:defRPr>
            </a:lvl2pPr>
            <a:lvl3pPr algn="l" rtl="0" eaLnBrk="1" fontAlgn="base" hangingPunct="1">
              <a:spcBef>
                <a:spcPct val="0"/>
              </a:spcBef>
              <a:spcAft>
                <a:spcPct val="0"/>
              </a:spcAft>
              <a:defRPr sz="2000" b="1">
                <a:solidFill>
                  <a:schemeClr val="tx1"/>
                </a:solidFill>
                <a:latin typeface="Arial Black" pitchFamily="34" charset="0"/>
              </a:defRPr>
            </a:lvl3pPr>
            <a:lvl4pPr algn="l" rtl="0" eaLnBrk="1" fontAlgn="base" hangingPunct="1">
              <a:spcBef>
                <a:spcPct val="0"/>
              </a:spcBef>
              <a:spcAft>
                <a:spcPct val="0"/>
              </a:spcAft>
              <a:defRPr sz="2000" b="1">
                <a:solidFill>
                  <a:schemeClr val="tx1"/>
                </a:solidFill>
                <a:latin typeface="Arial Black" pitchFamily="34" charset="0"/>
              </a:defRPr>
            </a:lvl4pPr>
            <a:lvl5pPr algn="l" rtl="0" eaLnBrk="1" fontAlgn="base" hangingPunct="1">
              <a:spcBef>
                <a:spcPct val="0"/>
              </a:spcBef>
              <a:spcAft>
                <a:spcPct val="0"/>
              </a:spcAft>
              <a:defRPr sz="2000" b="1">
                <a:solidFill>
                  <a:schemeClr val="tx1"/>
                </a:solidFill>
                <a:latin typeface="Arial Black" pitchFamily="34" charset="0"/>
              </a:defRPr>
            </a:lvl5pPr>
            <a:lvl6pPr marL="457200" algn="l" rtl="0" eaLnBrk="1" fontAlgn="base" hangingPunct="1">
              <a:spcBef>
                <a:spcPct val="0"/>
              </a:spcBef>
              <a:spcAft>
                <a:spcPct val="0"/>
              </a:spcAft>
              <a:defRPr sz="2800" b="1">
                <a:solidFill>
                  <a:srgbClr val="7AB800"/>
                </a:solidFill>
                <a:latin typeface="Arial" charset="0"/>
              </a:defRPr>
            </a:lvl6pPr>
            <a:lvl7pPr marL="914400" algn="l" rtl="0" eaLnBrk="1" fontAlgn="base" hangingPunct="1">
              <a:spcBef>
                <a:spcPct val="0"/>
              </a:spcBef>
              <a:spcAft>
                <a:spcPct val="0"/>
              </a:spcAft>
              <a:defRPr sz="2800" b="1">
                <a:solidFill>
                  <a:srgbClr val="7AB800"/>
                </a:solidFill>
                <a:latin typeface="Arial" charset="0"/>
              </a:defRPr>
            </a:lvl7pPr>
            <a:lvl8pPr marL="1371600" algn="l" rtl="0" eaLnBrk="1" fontAlgn="base" hangingPunct="1">
              <a:spcBef>
                <a:spcPct val="0"/>
              </a:spcBef>
              <a:spcAft>
                <a:spcPct val="0"/>
              </a:spcAft>
              <a:defRPr sz="2800" b="1">
                <a:solidFill>
                  <a:srgbClr val="7AB800"/>
                </a:solidFill>
                <a:latin typeface="Arial" charset="0"/>
              </a:defRPr>
            </a:lvl8pPr>
            <a:lvl9pPr marL="1828800" algn="l" rtl="0" eaLnBrk="1" fontAlgn="base" hangingPunct="1">
              <a:spcBef>
                <a:spcPct val="0"/>
              </a:spcBef>
              <a:spcAft>
                <a:spcPct val="0"/>
              </a:spcAft>
              <a:defRPr sz="2800" b="1">
                <a:solidFill>
                  <a:srgbClr val="7AB800"/>
                </a:solidFill>
                <a:latin typeface="Arial" charset="0"/>
              </a:defRPr>
            </a:lvl9pPr>
          </a:lstStyle>
          <a:p>
            <a:r>
              <a:rPr lang="fr-FR" kern="0" dirty="0" smtClean="0"/>
              <a:t>Territoire et population des CPTS </a:t>
            </a:r>
            <a:endParaRPr lang="fr-FR" kern="0" dirty="0"/>
          </a:p>
        </p:txBody>
      </p:sp>
      <p:sp>
        <p:nvSpPr>
          <p:cNvPr id="7" name="Espace réservé du contenu 3"/>
          <p:cNvSpPr txBox="1">
            <a:spLocks noGrp="1"/>
          </p:cNvSpPr>
          <p:nvPr>
            <p:ph idx="1"/>
          </p:nvPr>
        </p:nvSpPr>
        <p:spPr bwMode="auto">
          <a:prstGeom prst="rect">
            <a:avLst/>
          </a:prstGeom>
          <a:noFill/>
          <a:ln w="9525">
            <a:noFill/>
            <a:miter lim="800000"/>
            <a:headEnd/>
            <a:tailEnd/>
          </a:ln>
        </p:spPr>
        <p:txBody>
          <a:bodyPr vert="horz" wrap="square" lIns="91358" tIns="45678" rIns="91358" bIns="45678" numCol="1" anchor="t" anchorCtr="0" compatLnSpc="1">
            <a:prstTxWarp prst="textNoShape">
              <a:avLst/>
            </a:prstTxWarp>
          </a:bodyPr>
          <a:lstStyle>
            <a:lvl1pPr marL="0" indent="0" algn="l" rtl="0" eaLnBrk="1" fontAlgn="base" hangingPunct="1">
              <a:spcBef>
                <a:spcPct val="50000"/>
              </a:spcBef>
              <a:spcAft>
                <a:spcPct val="0"/>
              </a:spcAft>
              <a:buFont typeface="Arial" charset="0"/>
              <a:tabLst/>
              <a:defRPr sz="1400" b="1">
                <a:solidFill>
                  <a:schemeClr val="tx1"/>
                </a:solidFill>
                <a:effectLst/>
                <a:latin typeface="+mn-lt"/>
                <a:ea typeface="+mn-ea"/>
                <a:cs typeface="+mn-cs"/>
              </a:defRPr>
            </a:lvl1pPr>
            <a:lvl2pPr marL="358775" indent="-179388" algn="l" rtl="0" eaLnBrk="1" fontAlgn="base" hangingPunct="1">
              <a:spcBef>
                <a:spcPct val="50000"/>
              </a:spcBef>
              <a:spcAft>
                <a:spcPct val="0"/>
              </a:spcAft>
              <a:buFont typeface="Arial" pitchFamily="34" charset="0"/>
              <a:buChar char="•"/>
              <a:defRPr sz="1400">
                <a:solidFill>
                  <a:schemeClr val="hlink"/>
                </a:solidFill>
                <a:effectLst/>
                <a:latin typeface="+mn-lt"/>
              </a:defRPr>
            </a:lvl2pPr>
            <a:lvl3pPr marL="698500" indent="-160338" algn="l" rtl="0" eaLnBrk="1" fontAlgn="base" hangingPunct="1">
              <a:spcBef>
                <a:spcPct val="50000"/>
              </a:spcBef>
              <a:spcAft>
                <a:spcPct val="0"/>
              </a:spcAft>
              <a:buFont typeface="Courier New" panose="02070309020205020404" pitchFamily="49" charset="0"/>
              <a:buChar char="o"/>
              <a:defRPr sz="1200">
                <a:solidFill>
                  <a:schemeClr val="hlink"/>
                </a:solidFill>
                <a:effectLst/>
                <a:latin typeface="+mn-lt"/>
              </a:defRPr>
            </a:lvl3pPr>
            <a:lvl4pPr marL="1017588" indent="-139700" algn="l" rtl="0" eaLnBrk="1" fontAlgn="base" hangingPunct="1">
              <a:spcBef>
                <a:spcPct val="50000"/>
              </a:spcBef>
              <a:spcAft>
                <a:spcPct val="0"/>
              </a:spcAft>
              <a:buFont typeface="Wingdings" panose="05000000000000000000" pitchFamily="2" charset="2"/>
              <a:buChar char="§"/>
              <a:defRPr sz="1100">
                <a:solidFill>
                  <a:schemeClr val="hlink"/>
                </a:solidFill>
                <a:effectLst/>
                <a:latin typeface="+mn-lt"/>
              </a:defRPr>
            </a:lvl4pPr>
            <a:lvl5pPr marL="1377950" indent="-180975" algn="l" rtl="0" eaLnBrk="1" fontAlgn="base" hangingPunct="1">
              <a:spcBef>
                <a:spcPct val="50000"/>
              </a:spcBef>
              <a:spcAft>
                <a:spcPct val="0"/>
              </a:spcAft>
              <a:buFont typeface="Wingdings" panose="05000000000000000000" pitchFamily="2" charset="2"/>
              <a:buChar char="q"/>
              <a:defRPr sz="900">
                <a:solidFill>
                  <a:schemeClr val="hlink"/>
                </a:solidFill>
                <a:effectLst/>
                <a:latin typeface="+mn-lt"/>
              </a:defRPr>
            </a:lvl5pPr>
            <a:lvl6pPr marL="1981200" indent="-180975" algn="l" rtl="0" eaLnBrk="1" fontAlgn="base" hangingPunct="1">
              <a:spcBef>
                <a:spcPct val="0"/>
              </a:spcBef>
              <a:spcAft>
                <a:spcPct val="0"/>
              </a:spcAft>
              <a:buFont typeface="Arial" charset="0"/>
              <a:buChar char="»"/>
              <a:defRPr sz="800">
                <a:solidFill>
                  <a:srgbClr val="5F5F5F"/>
                </a:solidFill>
                <a:latin typeface="+mn-lt"/>
              </a:defRPr>
            </a:lvl6pPr>
            <a:lvl7pPr marL="2438400" indent="-180975" algn="l" rtl="0" eaLnBrk="1" fontAlgn="base" hangingPunct="1">
              <a:spcBef>
                <a:spcPct val="0"/>
              </a:spcBef>
              <a:spcAft>
                <a:spcPct val="0"/>
              </a:spcAft>
              <a:buFont typeface="Arial" charset="0"/>
              <a:buChar char="»"/>
              <a:defRPr sz="800">
                <a:solidFill>
                  <a:srgbClr val="5F5F5F"/>
                </a:solidFill>
                <a:latin typeface="+mn-lt"/>
              </a:defRPr>
            </a:lvl7pPr>
            <a:lvl8pPr marL="2895600" indent="-180975" algn="l" rtl="0" eaLnBrk="1" fontAlgn="base" hangingPunct="1">
              <a:spcBef>
                <a:spcPct val="0"/>
              </a:spcBef>
              <a:spcAft>
                <a:spcPct val="0"/>
              </a:spcAft>
              <a:buFont typeface="Arial" charset="0"/>
              <a:buChar char="»"/>
              <a:defRPr sz="800">
                <a:solidFill>
                  <a:srgbClr val="5F5F5F"/>
                </a:solidFill>
                <a:latin typeface="+mn-lt"/>
              </a:defRPr>
            </a:lvl8pPr>
            <a:lvl9pPr marL="3352800" indent="-180975" algn="l" rtl="0" eaLnBrk="1" fontAlgn="base" hangingPunct="1">
              <a:spcBef>
                <a:spcPct val="0"/>
              </a:spcBef>
              <a:spcAft>
                <a:spcPct val="0"/>
              </a:spcAft>
              <a:buFont typeface="Arial" charset="0"/>
              <a:buChar char="»"/>
              <a:defRPr sz="800">
                <a:solidFill>
                  <a:srgbClr val="5F5F5F"/>
                </a:solidFill>
                <a:latin typeface="+mn-lt"/>
              </a:defRPr>
            </a:lvl9pPr>
          </a:lstStyle>
          <a:p>
            <a:pPr indent="-6344" algn="just">
              <a:spcBef>
                <a:spcPct val="0"/>
              </a:spcBef>
              <a:spcAft>
                <a:spcPts val="600"/>
              </a:spcAft>
            </a:pPr>
            <a:r>
              <a:rPr lang="fr-FR" sz="1600" dirty="0">
                <a:solidFill>
                  <a:srgbClr val="7AB800"/>
                </a:solidFill>
                <a:ea typeface="ＭＳ Ｐゴシック" pitchFamily="34" charset="-128"/>
              </a:rPr>
              <a:t>Territoire de proximité </a:t>
            </a:r>
          </a:p>
          <a:p>
            <a:pPr marL="713750" lvl="1" indent="-361633" algn="just">
              <a:lnSpc>
                <a:spcPct val="150000"/>
              </a:lnSpc>
              <a:spcBef>
                <a:spcPct val="0"/>
              </a:spcBef>
              <a:spcAft>
                <a:spcPts val="600"/>
              </a:spcAft>
              <a:buFont typeface="Wingdings" panose="05000000000000000000" pitchFamily="2" charset="2"/>
              <a:buChar char="ü"/>
            </a:pPr>
            <a:r>
              <a:rPr lang="fr-FR" sz="1600" dirty="0">
                <a:solidFill>
                  <a:schemeClr val="tx1"/>
                </a:solidFill>
                <a:ea typeface="ＭＳ Ｐゴシック" pitchFamily="34" charset="-128"/>
              </a:rPr>
              <a:t>Une seule CPTS par territoire</a:t>
            </a:r>
          </a:p>
          <a:p>
            <a:pPr marL="713750" lvl="1" indent="-361633" algn="just">
              <a:lnSpc>
                <a:spcPct val="150000"/>
              </a:lnSpc>
              <a:spcBef>
                <a:spcPct val="0"/>
              </a:spcBef>
              <a:spcAft>
                <a:spcPts val="600"/>
              </a:spcAft>
              <a:buFont typeface="Wingdings" panose="05000000000000000000" pitchFamily="2" charset="2"/>
              <a:buChar char="ü"/>
            </a:pPr>
            <a:r>
              <a:rPr lang="fr-FR" sz="1600" dirty="0">
                <a:solidFill>
                  <a:schemeClr val="tx1"/>
                </a:solidFill>
                <a:ea typeface="ＭＳ Ｐゴシック" pitchFamily="34" charset="-128"/>
              </a:rPr>
              <a:t>Projet </a:t>
            </a:r>
            <a:r>
              <a:rPr lang="fr-FR" sz="1600" dirty="0">
                <a:solidFill>
                  <a:schemeClr val="tx1"/>
                </a:solidFill>
                <a:ea typeface="ＭＳ Ｐゴシック" pitchFamily="34" charset="-128"/>
              </a:rPr>
              <a:t>de santé : vocation à répondre aux besoins de la population du </a:t>
            </a:r>
            <a:r>
              <a:rPr lang="fr-FR" sz="1600" dirty="0">
                <a:solidFill>
                  <a:schemeClr val="tx1"/>
                </a:solidFill>
                <a:ea typeface="ＭＳ Ｐゴシック" pitchFamily="34" charset="-128"/>
              </a:rPr>
              <a:t>territoire</a:t>
            </a:r>
          </a:p>
          <a:p>
            <a:pPr indent="-6344" algn="just">
              <a:spcBef>
                <a:spcPct val="0"/>
              </a:spcBef>
              <a:spcAft>
                <a:spcPts val="600"/>
              </a:spcAft>
            </a:pPr>
            <a:endParaRPr lang="fr-FR" sz="1600" dirty="0">
              <a:solidFill>
                <a:srgbClr val="7AB800"/>
              </a:solidFill>
              <a:ea typeface="ＭＳ Ｐゴシック" pitchFamily="34" charset="-128"/>
            </a:endParaRPr>
          </a:p>
          <a:p>
            <a:pPr indent="-6344" algn="just">
              <a:spcBef>
                <a:spcPct val="0"/>
              </a:spcBef>
              <a:spcAft>
                <a:spcPts val="600"/>
              </a:spcAft>
            </a:pPr>
            <a:r>
              <a:rPr lang="fr-FR" sz="1600" dirty="0">
                <a:solidFill>
                  <a:srgbClr val="7AB800"/>
                </a:solidFill>
                <a:ea typeface="ＭＳ Ｐゴシック" pitchFamily="34" charset="-128"/>
              </a:rPr>
              <a:t>Population cible au niveau national flexible en fonction de la densité et du projet de santé </a:t>
            </a:r>
          </a:p>
          <a:p>
            <a:pPr lvl="2">
              <a:buFont typeface="Wingdings" panose="05000000000000000000" pitchFamily="2" charset="2"/>
              <a:buChar char="§"/>
            </a:pPr>
            <a:r>
              <a:rPr lang="fr-FR" sz="1600" dirty="0">
                <a:solidFill>
                  <a:schemeClr val="tx1"/>
                </a:solidFill>
              </a:rPr>
              <a:t> &lt; </a:t>
            </a:r>
            <a:r>
              <a:rPr lang="fr-FR" sz="1600" dirty="0">
                <a:solidFill>
                  <a:schemeClr val="tx1"/>
                </a:solidFill>
              </a:rPr>
              <a:t>40K habitants</a:t>
            </a:r>
          </a:p>
          <a:p>
            <a:pPr lvl="2">
              <a:buFont typeface="Wingdings" panose="05000000000000000000" pitchFamily="2" charset="2"/>
              <a:buChar char="§"/>
            </a:pPr>
            <a:r>
              <a:rPr lang="fr-FR" sz="1600" dirty="0">
                <a:solidFill>
                  <a:schemeClr val="tx1"/>
                </a:solidFill>
              </a:rPr>
              <a:t>entre 40 et 80K habitants</a:t>
            </a:r>
          </a:p>
          <a:p>
            <a:pPr lvl="2">
              <a:buFont typeface="Wingdings" panose="05000000000000000000" pitchFamily="2" charset="2"/>
              <a:buChar char="§"/>
            </a:pPr>
            <a:r>
              <a:rPr lang="fr-FR" sz="1600" b="1" dirty="0">
                <a:solidFill>
                  <a:schemeClr val="tx1"/>
                </a:solidFill>
              </a:rPr>
              <a:t>entre 80 et 175K habitants</a:t>
            </a:r>
          </a:p>
          <a:p>
            <a:pPr lvl="2">
              <a:buFont typeface="Wingdings" panose="05000000000000000000" pitchFamily="2" charset="2"/>
              <a:buChar char="§"/>
            </a:pPr>
            <a:r>
              <a:rPr lang="fr-FR" sz="1600" b="1" dirty="0">
                <a:solidFill>
                  <a:schemeClr val="tx1"/>
                </a:solidFill>
              </a:rPr>
              <a:t>&gt; 175K habitants</a:t>
            </a:r>
          </a:p>
          <a:p>
            <a:pPr marL="713750" lvl="1" indent="-361633" algn="just">
              <a:lnSpc>
                <a:spcPct val="150000"/>
              </a:lnSpc>
              <a:spcBef>
                <a:spcPct val="0"/>
              </a:spcBef>
              <a:spcAft>
                <a:spcPts val="600"/>
              </a:spcAft>
              <a:buFont typeface="Wingdings" panose="05000000000000000000" pitchFamily="2" charset="2"/>
              <a:buChar char="ü"/>
            </a:pPr>
            <a:endParaRPr lang="fr-FR" sz="1600" dirty="0">
              <a:solidFill>
                <a:schemeClr val="tx1"/>
              </a:solidFill>
              <a:ea typeface="ＭＳ Ｐゴシック" pitchFamily="34" charset="-128"/>
            </a:endParaRPr>
          </a:p>
          <a:p>
            <a:pPr>
              <a:spcBef>
                <a:spcPts val="0"/>
              </a:spcBef>
            </a:pPr>
            <a:endParaRPr lang="fr-FR" sz="1600" b="0" dirty="0"/>
          </a:p>
          <a:p>
            <a:endParaRPr lang="fr-FR" sz="1600" dirty="0">
              <a:solidFill>
                <a:srgbClr val="7AB800"/>
              </a:solidFill>
            </a:endParaRPr>
          </a:p>
        </p:txBody>
      </p:sp>
    </p:spTree>
    <p:extLst>
      <p:ext uri="{BB962C8B-B14F-4D97-AF65-F5344CB8AC3E}">
        <p14:creationId xmlns:p14="http://schemas.microsoft.com/office/powerpoint/2010/main" val="134772949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p:cNvSpPr>
            <a:spLocks noGrp="1"/>
          </p:cNvSpPr>
          <p:nvPr>
            <p:ph type="title"/>
          </p:nvPr>
        </p:nvSpPr>
        <p:spPr>
          <a:xfrm>
            <a:off x="27132" y="410815"/>
            <a:ext cx="7713220" cy="600938"/>
          </a:xfrm>
        </p:spPr>
        <p:txBody>
          <a:bodyPr/>
          <a:lstStyle/>
          <a:p>
            <a:r>
              <a:rPr lang="fr-FR" altLang="fr-FR" dirty="0">
                <a:ea typeface="ＭＳ Ｐゴシック" pitchFamily="34" charset="-128"/>
              </a:rPr>
              <a:t>Collaboration ARS – Assurance Maladie pour </a:t>
            </a:r>
            <a:r>
              <a:rPr lang="fr-FR" altLang="fr-FR" dirty="0" smtClean="0">
                <a:ea typeface="ＭＳ Ｐゴシック" pitchFamily="34" charset="-128"/>
              </a:rPr>
              <a:t>l’accompagnement et le soutien de la CPTS</a:t>
            </a:r>
          </a:p>
        </p:txBody>
      </p:sp>
      <p:sp>
        <p:nvSpPr>
          <p:cNvPr id="12291" name="Espace réservé du contenu 2"/>
          <p:cNvSpPr>
            <a:spLocks noGrp="1"/>
          </p:cNvSpPr>
          <p:nvPr>
            <p:ph idx="1"/>
          </p:nvPr>
        </p:nvSpPr>
        <p:spPr>
          <a:xfrm>
            <a:off x="179524" y="1130895"/>
            <a:ext cx="8821737" cy="4032449"/>
          </a:xfrm>
        </p:spPr>
        <p:txBody>
          <a:bodyPr/>
          <a:lstStyle/>
          <a:p>
            <a:pPr marL="0" lvl="1" indent="0">
              <a:buSzPct val="55000"/>
              <a:buNone/>
            </a:pPr>
            <a:r>
              <a:rPr lang="fr-FR" sz="1900" b="1" dirty="0">
                <a:solidFill>
                  <a:srgbClr val="7AB800"/>
                </a:solidFill>
                <a:ea typeface="ＭＳ Ｐゴシック" pitchFamily="34" charset="-128"/>
              </a:rPr>
              <a:t>Enjeu pour les ARS </a:t>
            </a:r>
            <a:r>
              <a:rPr lang="fr-FR" sz="1900" b="1" dirty="0">
                <a:solidFill>
                  <a:srgbClr val="7AB800"/>
                </a:solidFill>
                <a:ea typeface="ＭＳ Ｐゴシック" pitchFamily="34" charset="-128"/>
              </a:rPr>
              <a:t>- </a:t>
            </a:r>
            <a:r>
              <a:rPr lang="fr-FR" sz="1900" dirty="0">
                <a:solidFill>
                  <a:schemeClr val="tx1"/>
                </a:solidFill>
                <a:ea typeface="ＭＳ Ｐゴシック" pitchFamily="34" charset="-128"/>
              </a:rPr>
              <a:t>leur </a:t>
            </a:r>
            <a:r>
              <a:rPr lang="fr-FR" sz="1900" dirty="0">
                <a:solidFill>
                  <a:schemeClr val="tx1"/>
                </a:solidFill>
                <a:ea typeface="ＭＳ Ｐゴシック" pitchFamily="34" charset="-128"/>
              </a:rPr>
              <a:t>capacité à bien articuler les objectifs des CPTS avec les objectifs des </a:t>
            </a:r>
            <a:r>
              <a:rPr lang="fr-FR" sz="1900" dirty="0">
                <a:solidFill>
                  <a:schemeClr val="tx1"/>
                </a:solidFill>
                <a:ea typeface="ＭＳ Ｐゴシック" pitchFamily="34" charset="-128"/>
              </a:rPr>
              <a:t>PRS et </a:t>
            </a:r>
            <a:r>
              <a:rPr lang="fr-FR" sz="1900" dirty="0">
                <a:solidFill>
                  <a:schemeClr val="tx1"/>
                </a:solidFill>
                <a:ea typeface="ＭＳ Ｐゴシック" pitchFamily="34" charset="-128"/>
              </a:rPr>
              <a:t>avec les priorités Masanté2022 </a:t>
            </a:r>
            <a:r>
              <a:rPr lang="fr-FR" sz="1900" dirty="0">
                <a:solidFill>
                  <a:schemeClr val="tx1"/>
                </a:solidFill>
                <a:ea typeface="ＭＳ Ｐゴシック" pitchFamily="34" charset="-128"/>
              </a:rPr>
              <a:t>par :</a:t>
            </a:r>
          </a:p>
          <a:p>
            <a:pPr marL="0" lvl="1" indent="0">
              <a:buSzPct val="55000"/>
              <a:buNone/>
            </a:pPr>
            <a:r>
              <a:rPr lang="fr-FR" sz="1900" dirty="0">
                <a:solidFill>
                  <a:schemeClr val="tx1"/>
                </a:solidFill>
                <a:ea typeface="ＭＳ Ｐゴシック" pitchFamily="34" charset="-128"/>
              </a:rPr>
              <a:t> </a:t>
            </a:r>
          </a:p>
          <a:p>
            <a:pPr marL="342600" lvl="1" indent="-342600">
              <a:buSzPct val="55000"/>
              <a:buFont typeface="Wingdings" panose="05000000000000000000" pitchFamily="2" charset="2"/>
              <a:buChar char="Ø"/>
            </a:pPr>
            <a:r>
              <a:rPr lang="fr-FR" altLang="ja-JP" sz="1700" b="1" dirty="0">
                <a:solidFill>
                  <a:schemeClr val="tx1"/>
                </a:solidFill>
                <a:ea typeface="ＭＳ Ｐゴシック" pitchFamily="34" charset="-128"/>
                <a:sym typeface="Wingdings" pitchFamily="2" charset="2"/>
              </a:rPr>
              <a:t>Approbation tacite </a:t>
            </a:r>
            <a:r>
              <a:rPr lang="fr-FR" altLang="ja-JP" sz="1700" dirty="0">
                <a:solidFill>
                  <a:schemeClr val="tx1"/>
                </a:solidFill>
                <a:ea typeface="ＭＳ Ｐゴシック" pitchFamily="34" charset="-128"/>
                <a:sym typeface="Wingdings" pitchFamily="2" charset="2"/>
              </a:rPr>
              <a:t>du projet de santé par l’ARS </a:t>
            </a:r>
          </a:p>
          <a:p>
            <a:pPr marL="342600" lvl="1" indent="-342600">
              <a:buSzPct val="55000"/>
              <a:buFont typeface="Wingdings" panose="05000000000000000000" pitchFamily="2" charset="2"/>
              <a:buChar char="Ø"/>
            </a:pPr>
            <a:r>
              <a:rPr lang="fr-FR" altLang="fr-FR" sz="1700" dirty="0">
                <a:solidFill>
                  <a:schemeClr val="tx1"/>
                </a:solidFill>
                <a:ea typeface="ＭＳ Ｐゴシック" pitchFamily="34" charset="-128"/>
                <a:sym typeface="Wingdings" pitchFamily="2" charset="2"/>
              </a:rPr>
              <a:t>Détermination DD / CPAM / initiateurs </a:t>
            </a:r>
            <a:r>
              <a:rPr lang="fr-FR" altLang="fr-FR" sz="1700" b="1" dirty="0">
                <a:solidFill>
                  <a:schemeClr val="tx1"/>
                </a:solidFill>
                <a:ea typeface="ＭＳ Ｐゴシック" pitchFamily="34" charset="-128"/>
                <a:sym typeface="Wingdings" pitchFamily="2" charset="2"/>
              </a:rPr>
              <a:t>des </a:t>
            </a:r>
            <a:r>
              <a:rPr lang="fr-FR" altLang="fr-FR" sz="1700" b="1" dirty="0">
                <a:solidFill>
                  <a:schemeClr val="tx1"/>
                </a:solidFill>
                <a:ea typeface="ＭＳ Ｐゴシック" pitchFamily="34" charset="-128"/>
                <a:sym typeface="Wingdings" pitchFamily="2" charset="2"/>
              </a:rPr>
              <a:t>indicateurs </a:t>
            </a:r>
            <a:r>
              <a:rPr lang="fr-FR" altLang="fr-FR" sz="1700" b="1" dirty="0">
                <a:solidFill>
                  <a:schemeClr val="tx1"/>
                </a:solidFill>
                <a:ea typeface="ＭＳ Ｐゴシック" pitchFamily="34" charset="-128"/>
                <a:sym typeface="Wingdings" pitchFamily="2" charset="2"/>
              </a:rPr>
              <a:t>des </a:t>
            </a:r>
            <a:r>
              <a:rPr lang="fr-FR" altLang="fr-FR" sz="1700" b="1" dirty="0">
                <a:solidFill>
                  <a:schemeClr val="tx1"/>
                </a:solidFill>
                <a:ea typeface="ＭＳ Ｐゴシック" pitchFamily="34" charset="-128"/>
                <a:sym typeface="Wingdings" pitchFamily="2" charset="2"/>
              </a:rPr>
              <a:t>missions </a:t>
            </a:r>
            <a:r>
              <a:rPr lang="fr-FR" altLang="fr-FR" sz="1700" b="1" dirty="0">
                <a:solidFill>
                  <a:schemeClr val="tx1"/>
                </a:solidFill>
                <a:ea typeface="ＭＳ Ｐゴシック" pitchFamily="34" charset="-128"/>
                <a:sym typeface="Wingdings" pitchFamily="2" charset="2"/>
              </a:rPr>
              <a:t>financées Forte c</a:t>
            </a:r>
            <a:r>
              <a:rPr lang="fr-FR" sz="1700" b="1" dirty="0">
                <a:solidFill>
                  <a:schemeClr val="tx1"/>
                </a:solidFill>
                <a:ea typeface="ＭＳ Ｐゴシック" pitchFamily="34" charset="-128"/>
              </a:rPr>
              <a:t>apacité d’adaptation </a:t>
            </a:r>
            <a:r>
              <a:rPr lang="fr-FR" sz="1700" dirty="0">
                <a:solidFill>
                  <a:schemeClr val="tx1"/>
                </a:solidFill>
                <a:ea typeface="ＭＳ Ｐゴシック" pitchFamily="34" charset="-128"/>
              </a:rPr>
              <a:t>d’éventuels objectifs </a:t>
            </a:r>
            <a:r>
              <a:rPr lang="fr-FR" sz="1700" dirty="0">
                <a:solidFill>
                  <a:schemeClr val="tx1"/>
                </a:solidFill>
                <a:ea typeface="ＭＳ Ｐゴシック" pitchFamily="34" charset="-128"/>
              </a:rPr>
              <a:t>nationaux </a:t>
            </a:r>
            <a:r>
              <a:rPr lang="fr-FR" sz="1700" dirty="0">
                <a:solidFill>
                  <a:schemeClr val="tx1"/>
                </a:solidFill>
                <a:ea typeface="ＭＳ Ｐゴシック" pitchFamily="34" charset="-128"/>
              </a:rPr>
              <a:t>au contexte territorial de chaque CPTS </a:t>
            </a:r>
          </a:p>
          <a:p>
            <a:pPr marL="342600" lvl="1" indent="-342600">
              <a:buSzPct val="55000"/>
              <a:buFont typeface="Wingdings" panose="05000000000000000000" pitchFamily="2" charset="2"/>
              <a:buChar char="Ø"/>
            </a:pPr>
            <a:r>
              <a:rPr lang="fr-FR" altLang="ja-JP" sz="1700" b="1" dirty="0">
                <a:solidFill>
                  <a:schemeClr val="tx1"/>
                </a:solidFill>
                <a:ea typeface="ＭＳ Ｐゴシック" pitchFamily="34" charset="-128"/>
                <a:sym typeface="Wingdings" pitchFamily="2" charset="2"/>
              </a:rPr>
              <a:t>Dialogue </a:t>
            </a:r>
            <a:r>
              <a:rPr lang="fr-FR" altLang="ja-JP" sz="1700" dirty="0">
                <a:solidFill>
                  <a:schemeClr val="tx1"/>
                </a:solidFill>
                <a:ea typeface="ＭＳ Ｐゴシック" pitchFamily="34" charset="-128"/>
                <a:sym typeface="Wingdings" pitchFamily="2" charset="2"/>
              </a:rPr>
              <a:t>étroit entre les</a:t>
            </a:r>
            <a:r>
              <a:rPr lang="fr-FR" altLang="ja-JP" sz="1700" b="1" dirty="0">
                <a:solidFill>
                  <a:schemeClr val="tx1"/>
                </a:solidFill>
                <a:ea typeface="ＭＳ Ｐゴシック" pitchFamily="34" charset="-128"/>
                <a:sym typeface="Wingdings" pitchFamily="2" charset="2"/>
              </a:rPr>
              <a:t> porteurs </a:t>
            </a:r>
            <a:r>
              <a:rPr lang="fr-FR" altLang="ja-JP" sz="1700" dirty="0">
                <a:solidFill>
                  <a:schemeClr val="tx1"/>
                </a:solidFill>
                <a:ea typeface="ＭＳ Ｐゴシック" pitchFamily="34" charset="-128"/>
                <a:sym typeface="Wingdings" pitchFamily="2" charset="2"/>
              </a:rPr>
              <a:t>et</a:t>
            </a:r>
            <a:r>
              <a:rPr lang="fr-FR" altLang="ja-JP" sz="1700" b="1" dirty="0">
                <a:solidFill>
                  <a:schemeClr val="tx1"/>
                </a:solidFill>
                <a:ea typeface="ＭＳ Ｐゴシック" pitchFamily="34" charset="-128"/>
                <a:sym typeface="Wingdings" pitchFamily="2" charset="2"/>
              </a:rPr>
              <a:t> les équipes de l’ARS et de l’AM dans l’évaluation et l’atteinte des objectifs et missions financés </a:t>
            </a:r>
          </a:p>
          <a:p>
            <a:pPr indent="-272810" algn="just">
              <a:spcBef>
                <a:spcPct val="0"/>
              </a:spcBef>
              <a:spcAft>
                <a:spcPts val="600"/>
              </a:spcAft>
            </a:pPr>
            <a:endParaRPr lang="fr-FR" altLang="fr-FR" sz="1600" dirty="0">
              <a:ea typeface="ＭＳ Ｐゴシック" pitchFamily="34" charset="-128"/>
              <a:sym typeface="Wingdings" pitchFamily="2" charset="2"/>
            </a:endParaRPr>
          </a:p>
        </p:txBody>
      </p:sp>
    </p:spTree>
    <p:extLst>
      <p:ext uri="{BB962C8B-B14F-4D97-AF65-F5344CB8AC3E}">
        <p14:creationId xmlns:p14="http://schemas.microsoft.com/office/powerpoint/2010/main" val="274072295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p:cNvSpPr>
            <a:spLocks noGrp="1"/>
          </p:cNvSpPr>
          <p:nvPr>
            <p:ph type="title"/>
          </p:nvPr>
        </p:nvSpPr>
        <p:spPr>
          <a:xfrm>
            <a:off x="-55364" y="529957"/>
            <a:ext cx="8659812" cy="600938"/>
          </a:xfrm>
        </p:spPr>
        <p:txBody>
          <a:bodyPr/>
          <a:lstStyle/>
          <a:p>
            <a:r>
              <a:rPr lang="fr-FR" altLang="fr-FR" dirty="0" smtClean="0">
                <a:solidFill>
                  <a:srgbClr val="7AB800"/>
                </a:solidFill>
                <a:ea typeface="ＭＳ Ｐゴシック" pitchFamily="34" charset="-128"/>
              </a:rPr>
              <a:t>Accompagnement actuel des CPTS en Île-de-France</a:t>
            </a:r>
            <a:endParaRPr lang="fr-FR" altLang="fr-FR" i="1" dirty="0" smtClean="0">
              <a:solidFill>
                <a:srgbClr val="7AB800"/>
              </a:solidFill>
              <a:ea typeface="ＭＳ Ｐゴシック" pitchFamily="34" charset="-128"/>
            </a:endParaRPr>
          </a:p>
        </p:txBody>
      </p:sp>
      <p:sp>
        <p:nvSpPr>
          <p:cNvPr id="12291" name="Espace réservé du contenu 2"/>
          <p:cNvSpPr>
            <a:spLocks noGrp="1"/>
          </p:cNvSpPr>
          <p:nvPr>
            <p:ph idx="1"/>
          </p:nvPr>
        </p:nvSpPr>
        <p:spPr>
          <a:xfrm>
            <a:off x="179524" y="1297862"/>
            <a:ext cx="8821737" cy="4153527"/>
          </a:xfrm>
        </p:spPr>
        <p:txBody>
          <a:bodyPr/>
          <a:lstStyle/>
          <a:p>
            <a:pPr marL="0" lvl="1" indent="0">
              <a:buSzPct val="55000"/>
              <a:buNone/>
            </a:pPr>
            <a:r>
              <a:rPr lang="fr-FR" altLang="fr-FR" sz="1900" b="1" dirty="0">
                <a:solidFill>
                  <a:schemeClr val="tx1"/>
                </a:solidFill>
                <a:ea typeface="ＭＳ Ｐゴシック" pitchFamily="34" charset="-128"/>
                <a:sym typeface="Wingdings" pitchFamily="2" charset="2"/>
              </a:rPr>
              <a:t>Soutien </a:t>
            </a:r>
            <a:r>
              <a:rPr lang="fr-FR" altLang="fr-FR" sz="1900" b="1" dirty="0">
                <a:solidFill>
                  <a:schemeClr val="tx1"/>
                </a:solidFill>
                <a:ea typeface="ＭＳ Ｐゴシック" pitchFamily="34" charset="-128"/>
                <a:sym typeface="Wingdings" pitchFamily="2" charset="2"/>
              </a:rPr>
              <a:t>d</a:t>
            </a:r>
            <a:r>
              <a:rPr lang="fr-FR" altLang="fr-FR" sz="1900" b="1" dirty="0">
                <a:solidFill>
                  <a:schemeClr val="tx1"/>
                </a:solidFill>
                <a:ea typeface="ＭＳ Ｐゴシック" pitchFamily="34" charset="-128"/>
                <a:sym typeface="Wingdings" pitchFamily="2" charset="2"/>
              </a:rPr>
              <a:t>es professionnels de santé </a:t>
            </a:r>
            <a:r>
              <a:rPr lang="fr-FR" altLang="fr-FR" sz="1900" dirty="0">
                <a:solidFill>
                  <a:schemeClr val="tx1"/>
                </a:solidFill>
                <a:ea typeface="ＭＳ Ｐゴシック" pitchFamily="34" charset="-128"/>
                <a:sym typeface="Wingdings" pitchFamily="2" charset="2"/>
              </a:rPr>
              <a:t>pour la création des CPTS : </a:t>
            </a:r>
          </a:p>
          <a:p>
            <a:pPr marL="0" lvl="1" indent="0">
              <a:buSzPct val="55000"/>
              <a:buNone/>
            </a:pPr>
            <a:endParaRPr lang="fr-FR" altLang="fr-FR" sz="1900" dirty="0">
              <a:solidFill>
                <a:schemeClr val="tx1"/>
              </a:solidFill>
              <a:ea typeface="ＭＳ Ｐゴシック" pitchFamily="34" charset="-128"/>
              <a:sym typeface="Wingdings" pitchFamily="2" charset="2"/>
            </a:endParaRPr>
          </a:p>
          <a:p>
            <a:pPr marL="342600" indent="-342600">
              <a:buSzPct val="55000"/>
              <a:buFont typeface="Wingdings" panose="05000000000000000000" pitchFamily="2" charset="2"/>
              <a:buChar char="Ø"/>
            </a:pPr>
            <a:r>
              <a:rPr lang="fr-FR" altLang="ja-JP" sz="1900" b="0" dirty="0">
                <a:ea typeface="ＭＳ Ｐゴシック" pitchFamily="34" charset="-128"/>
                <a:sym typeface="Wingdings" pitchFamily="2" charset="2"/>
              </a:rPr>
              <a:t>Elaboration </a:t>
            </a:r>
            <a:r>
              <a:rPr lang="fr-FR" altLang="ja-JP" sz="1900" b="0" dirty="0">
                <a:ea typeface="ＭＳ Ｐゴシック" pitchFamily="34" charset="-128"/>
                <a:sym typeface="Wingdings" pitchFamily="2" charset="2"/>
              </a:rPr>
              <a:t>d</a:t>
            </a:r>
            <a:r>
              <a:rPr lang="fr-CH" altLang="en-US" sz="1900" b="0" dirty="0">
                <a:ea typeface="ＭＳ Ｐゴシック" pitchFamily="34" charset="-128"/>
                <a:sym typeface="Wingdings" pitchFamily="2" charset="2"/>
              </a:rPr>
              <a:t>’</a:t>
            </a:r>
            <a:r>
              <a:rPr lang="fr-FR" altLang="ja-JP" sz="1900" b="0" dirty="0">
                <a:ea typeface="ＭＳ Ｐゴシック" pitchFamily="34" charset="-128"/>
                <a:sym typeface="Wingdings" pitchFamily="2" charset="2"/>
              </a:rPr>
              <a:t>un guide d</a:t>
            </a:r>
            <a:r>
              <a:rPr lang="fr-CH" altLang="en-US" sz="1900" b="0" dirty="0">
                <a:ea typeface="ＭＳ Ｐゴシック" pitchFamily="34" charset="-128"/>
                <a:sym typeface="Wingdings" pitchFamily="2" charset="2"/>
              </a:rPr>
              <a:t>’</a:t>
            </a:r>
            <a:r>
              <a:rPr lang="fr-FR" altLang="ja-JP" sz="1900" b="0" dirty="0">
                <a:ea typeface="ＭＳ Ｐゴシック" pitchFamily="34" charset="-128"/>
                <a:sym typeface="Wingdings" pitchFamily="2" charset="2"/>
              </a:rPr>
              <a:t>accompagnement </a:t>
            </a:r>
            <a:r>
              <a:rPr lang="fr-FR" altLang="ja-JP" sz="1900" b="0" dirty="0">
                <a:ea typeface="ＭＳ Ｐゴシック" pitchFamily="34" charset="-128"/>
                <a:sym typeface="Wingdings" pitchFamily="2" charset="2"/>
              </a:rPr>
              <a:t>à la demande des professionnels</a:t>
            </a:r>
            <a:r>
              <a:rPr lang="fr-FR" altLang="fr-FR" sz="1900" b="0" dirty="0">
                <a:ea typeface="ＭＳ Ｐゴシック" pitchFamily="34" charset="-128"/>
                <a:sym typeface="Wingdings" pitchFamily="2" charset="2"/>
              </a:rPr>
              <a:t> </a:t>
            </a:r>
            <a:r>
              <a:rPr lang="fr-FR" altLang="fr-FR" sz="1900" b="0" dirty="0">
                <a:ea typeface="ＭＳ Ｐゴシック" pitchFamily="34" charset="-128"/>
                <a:sym typeface="Wingdings" pitchFamily="2" charset="2"/>
              </a:rPr>
              <a:t>en octobre 2017 </a:t>
            </a:r>
            <a:r>
              <a:rPr lang="fr-FR" altLang="fr-FR" sz="1600" b="0" i="1" dirty="0">
                <a:ea typeface="ＭＳ Ｐゴシック" pitchFamily="34" charset="-128"/>
                <a:sym typeface="Wingdings" pitchFamily="2" charset="2"/>
              </a:rPr>
              <a:t>– en cours de révision -</a:t>
            </a:r>
          </a:p>
          <a:p>
            <a:pPr marL="342600" indent="-342600">
              <a:buSzPct val="55000"/>
              <a:buFont typeface="Wingdings" panose="05000000000000000000" pitchFamily="2" charset="2"/>
              <a:buChar char="Ø"/>
            </a:pPr>
            <a:r>
              <a:rPr lang="fr-FR" altLang="fr-FR" sz="1900" b="0" dirty="0">
                <a:ea typeface="ＭＳ Ｐゴシック" pitchFamily="34" charset="-128"/>
                <a:sym typeface="Wingdings" pitchFamily="2" charset="2"/>
              </a:rPr>
              <a:t>Accompagnement méthodologique par les équipes de l’agence (DD/DOS)</a:t>
            </a:r>
          </a:p>
          <a:p>
            <a:pPr marL="342600" indent="-342600">
              <a:buSzPct val="55000"/>
              <a:buFont typeface="Wingdings" panose="05000000000000000000" pitchFamily="2" charset="2"/>
              <a:buChar char="Ø"/>
            </a:pPr>
            <a:r>
              <a:rPr lang="fr-FR" altLang="fr-FR" sz="1900" b="0" dirty="0">
                <a:ea typeface="ＭＳ Ｐゴシック" pitchFamily="34" charset="-128"/>
                <a:sym typeface="Wingdings" pitchFamily="2" charset="2"/>
              </a:rPr>
              <a:t>Appui financier dans le cadre du FIR des </a:t>
            </a:r>
            <a:r>
              <a:rPr lang="fr-FR" altLang="fr-FR" sz="1900" b="0" dirty="0">
                <a:ea typeface="ＭＳ Ｐゴシック" pitchFamily="34" charset="-128"/>
                <a:sym typeface="Wingdings" pitchFamily="2" charset="2"/>
              </a:rPr>
              <a:t>initiatives sur l</a:t>
            </a:r>
            <a:r>
              <a:rPr lang="fr-FR" altLang="en-US" sz="1900" b="0" dirty="0">
                <a:ea typeface="ＭＳ Ｐゴシック" pitchFamily="34" charset="-128"/>
                <a:sym typeface="Wingdings" pitchFamily="2" charset="2"/>
              </a:rPr>
              <a:t>’</a:t>
            </a:r>
            <a:r>
              <a:rPr lang="fr-FR" altLang="fr-FR" sz="1900" b="0" dirty="0">
                <a:ea typeface="ＭＳ Ｐゴシック" pitchFamily="34" charset="-128"/>
                <a:sym typeface="Wingdings" pitchFamily="2" charset="2"/>
              </a:rPr>
              <a:t>ingénierie des projets – </a:t>
            </a:r>
            <a:r>
              <a:rPr lang="fr-FR" altLang="fr-FR" sz="1900" dirty="0">
                <a:ea typeface="ＭＳ Ｐゴシック" pitchFamily="34" charset="-128"/>
                <a:sym typeface="Wingdings" pitchFamily="2" charset="2"/>
              </a:rPr>
              <a:t>dans la limite de 30 000 € </a:t>
            </a:r>
            <a:r>
              <a:rPr lang="fr-FR" altLang="fr-FR" sz="1900" b="0" dirty="0">
                <a:ea typeface="ＭＳ Ｐゴシック" pitchFamily="34" charset="-128"/>
                <a:sym typeface="Wingdings" pitchFamily="2" charset="2"/>
              </a:rPr>
              <a:t>- accompagnement et contractualisation par les DD</a:t>
            </a:r>
          </a:p>
          <a:p>
            <a:pPr marL="0" lvl="1" indent="0" algn="just">
              <a:spcBef>
                <a:spcPct val="0"/>
              </a:spcBef>
              <a:spcAft>
                <a:spcPts val="600"/>
              </a:spcAft>
              <a:buNone/>
            </a:pPr>
            <a:endParaRPr lang="fr-FR" altLang="fr-FR" sz="2300" dirty="0">
              <a:ea typeface="ＭＳ Ｐゴシック" pitchFamily="34" charset="-128"/>
            </a:endParaRPr>
          </a:p>
        </p:txBody>
      </p:sp>
      <p:sp>
        <p:nvSpPr>
          <p:cNvPr id="4" name="Rectangle 2"/>
          <p:cNvSpPr txBox="1">
            <a:spLocks noChangeArrowheads="1"/>
          </p:cNvSpPr>
          <p:nvPr/>
        </p:nvSpPr>
        <p:spPr bwMode="auto">
          <a:xfrm>
            <a:off x="8384" y="154674"/>
            <a:ext cx="7659960" cy="390260"/>
          </a:xfrm>
          <a:prstGeom prst="rect">
            <a:avLst/>
          </a:prstGeom>
          <a:ln/>
          <a:extLst/>
        </p:spPr>
        <p:style>
          <a:lnRef idx="1">
            <a:schemeClr val="accent1"/>
          </a:lnRef>
          <a:fillRef idx="2">
            <a:schemeClr val="accent1"/>
          </a:fillRef>
          <a:effectRef idx="1">
            <a:schemeClr val="accent1"/>
          </a:effectRef>
          <a:fontRef idx="minor">
            <a:schemeClr val="dk1"/>
          </a:fontRef>
        </p:style>
        <p:txBody>
          <a:bodyPr vert="horz" wrap="square" lIns="91358" tIns="45678" rIns="91358" bIns="45678" numCol="1" anchor="b" anchorCtr="0" compatLnSpc="1">
            <a:prstTxWarp prst="textNoShape">
              <a:avLst/>
            </a:prstTxWarp>
          </a:bodyPr>
          <a:lstStyle>
            <a:lvl1pPr algn="l" rtl="0" eaLnBrk="1" fontAlgn="base" hangingPunct="1">
              <a:spcBef>
                <a:spcPct val="0"/>
              </a:spcBef>
              <a:spcAft>
                <a:spcPct val="0"/>
              </a:spcAft>
              <a:defRPr sz="2000" b="1">
                <a:solidFill>
                  <a:srgbClr val="034EA2"/>
                </a:solidFill>
                <a:latin typeface="Arial" pitchFamily="34" charset="0"/>
                <a:ea typeface="+mj-ea"/>
                <a:cs typeface="Arial" pitchFamily="34" charset="0"/>
              </a:defRPr>
            </a:lvl1pPr>
            <a:lvl2pPr algn="l" rtl="0" eaLnBrk="1" fontAlgn="base" hangingPunct="1">
              <a:spcBef>
                <a:spcPct val="0"/>
              </a:spcBef>
              <a:spcAft>
                <a:spcPct val="0"/>
              </a:spcAft>
              <a:defRPr sz="2000" b="1">
                <a:solidFill>
                  <a:schemeClr val="tx1"/>
                </a:solidFill>
                <a:latin typeface="Arial Black" pitchFamily="34" charset="0"/>
              </a:defRPr>
            </a:lvl2pPr>
            <a:lvl3pPr algn="l" rtl="0" eaLnBrk="1" fontAlgn="base" hangingPunct="1">
              <a:spcBef>
                <a:spcPct val="0"/>
              </a:spcBef>
              <a:spcAft>
                <a:spcPct val="0"/>
              </a:spcAft>
              <a:defRPr sz="2000" b="1">
                <a:solidFill>
                  <a:schemeClr val="tx1"/>
                </a:solidFill>
                <a:latin typeface="Arial Black" pitchFamily="34" charset="0"/>
              </a:defRPr>
            </a:lvl3pPr>
            <a:lvl4pPr algn="l" rtl="0" eaLnBrk="1" fontAlgn="base" hangingPunct="1">
              <a:spcBef>
                <a:spcPct val="0"/>
              </a:spcBef>
              <a:spcAft>
                <a:spcPct val="0"/>
              </a:spcAft>
              <a:defRPr sz="2000" b="1">
                <a:solidFill>
                  <a:schemeClr val="tx1"/>
                </a:solidFill>
                <a:latin typeface="Arial Black" pitchFamily="34" charset="0"/>
              </a:defRPr>
            </a:lvl4pPr>
            <a:lvl5pPr algn="l" rtl="0" eaLnBrk="1" fontAlgn="base" hangingPunct="1">
              <a:spcBef>
                <a:spcPct val="0"/>
              </a:spcBef>
              <a:spcAft>
                <a:spcPct val="0"/>
              </a:spcAft>
              <a:defRPr sz="2000" b="1">
                <a:solidFill>
                  <a:schemeClr val="tx1"/>
                </a:solidFill>
                <a:latin typeface="Arial Black" pitchFamily="34" charset="0"/>
              </a:defRPr>
            </a:lvl5pPr>
            <a:lvl6pPr marL="457200" algn="l" rtl="0" eaLnBrk="1" fontAlgn="base" hangingPunct="1">
              <a:spcBef>
                <a:spcPct val="0"/>
              </a:spcBef>
              <a:spcAft>
                <a:spcPct val="0"/>
              </a:spcAft>
              <a:defRPr sz="2800" b="1">
                <a:solidFill>
                  <a:srgbClr val="7AB800"/>
                </a:solidFill>
                <a:latin typeface="Arial" charset="0"/>
              </a:defRPr>
            </a:lvl6pPr>
            <a:lvl7pPr marL="914400" algn="l" rtl="0" eaLnBrk="1" fontAlgn="base" hangingPunct="1">
              <a:spcBef>
                <a:spcPct val="0"/>
              </a:spcBef>
              <a:spcAft>
                <a:spcPct val="0"/>
              </a:spcAft>
              <a:defRPr sz="2800" b="1">
                <a:solidFill>
                  <a:srgbClr val="7AB800"/>
                </a:solidFill>
                <a:latin typeface="Arial" charset="0"/>
              </a:defRPr>
            </a:lvl7pPr>
            <a:lvl8pPr marL="1371600" algn="l" rtl="0" eaLnBrk="1" fontAlgn="base" hangingPunct="1">
              <a:spcBef>
                <a:spcPct val="0"/>
              </a:spcBef>
              <a:spcAft>
                <a:spcPct val="0"/>
              </a:spcAft>
              <a:defRPr sz="2800" b="1">
                <a:solidFill>
                  <a:srgbClr val="7AB800"/>
                </a:solidFill>
                <a:latin typeface="Arial" charset="0"/>
              </a:defRPr>
            </a:lvl8pPr>
            <a:lvl9pPr marL="1828800" algn="l" rtl="0" eaLnBrk="1" fontAlgn="base" hangingPunct="1">
              <a:spcBef>
                <a:spcPct val="0"/>
              </a:spcBef>
              <a:spcAft>
                <a:spcPct val="0"/>
              </a:spcAft>
              <a:defRPr sz="2800" b="1">
                <a:solidFill>
                  <a:srgbClr val="7AB800"/>
                </a:solidFill>
                <a:latin typeface="Arial" charset="0"/>
              </a:defRPr>
            </a:lvl9pPr>
          </a:lstStyle>
          <a:p>
            <a:r>
              <a:rPr lang="fr-FR" altLang="fr-FR" sz="2200" kern="0" dirty="0">
                <a:ea typeface="ＭＳ Ｐゴシック" pitchFamily="34" charset="-128"/>
              </a:rPr>
              <a:t>3) STRATEGIE DE DEPLOIEMENT &amp; MISE EN OEUVRE</a:t>
            </a:r>
            <a:endParaRPr lang="fr-FR" altLang="fr-FR" sz="2200" kern="0" dirty="0">
              <a:ea typeface="ＭＳ Ｐゴシック" pitchFamily="34" charset="-128"/>
            </a:endParaRPr>
          </a:p>
        </p:txBody>
      </p:sp>
    </p:spTree>
    <p:extLst>
      <p:ext uri="{BB962C8B-B14F-4D97-AF65-F5344CB8AC3E}">
        <p14:creationId xmlns:p14="http://schemas.microsoft.com/office/powerpoint/2010/main" val="56516716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p:cNvSpPr>
            <a:spLocks noGrp="1"/>
          </p:cNvSpPr>
          <p:nvPr>
            <p:ph type="title"/>
          </p:nvPr>
        </p:nvSpPr>
        <p:spPr>
          <a:xfrm>
            <a:off x="323528" y="277370"/>
            <a:ext cx="8153400" cy="754481"/>
          </a:xfrm>
        </p:spPr>
        <p:txBody>
          <a:bodyPr/>
          <a:lstStyle/>
          <a:p>
            <a:r>
              <a:rPr lang="fr-FR" altLang="fr-FR" dirty="0" smtClean="0">
                <a:ea typeface="ＭＳ Ｐゴシック" pitchFamily="34" charset="-128"/>
              </a:rPr>
              <a:t>Le déploiement des CPTS </a:t>
            </a:r>
          </a:p>
        </p:txBody>
      </p:sp>
      <p:sp>
        <p:nvSpPr>
          <p:cNvPr id="12291" name="Espace réservé du contenu 2"/>
          <p:cNvSpPr>
            <a:spLocks noGrp="1"/>
          </p:cNvSpPr>
          <p:nvPr>
            <p:ph idx="1"/>
          </p:nvPr>
        </p:nvSpPr>
        <p:spPr>
          <a:xfrm>
            <a:off x="323528" y="937822"/>
            <a:ext cx="8640762" cy="4202593"/>
          </a:xfrm>
        </p:spPr>
        <p:txBody>
          <a:bodyPr/>
          <a:lstStyle/>
          <a:p>
            <a:endParaRPr lang="fr-FR" altLang="fr-FR" sz="2400" dirty="0">
              <a:ea typeface="ＭＳ Ｐゴシック" pitchFamily="34" charset="-128"/>
              <a:sym typeface="Wingdings" pitchFamily="2" charset="2"/>
            </a:endParaRPr>
          </a:p>
          <a:p>
            <a:endParaRPr lang="fr-FR" altLang="fr-FR" sz="2300" dirty="0">
              <a:ea typeface="ＭＳ Ｐゴシック" pitchFamily="34" charset="-128"/>
            </a:endParaRPr>
          </a:p>
          <a:p>
            <a:pPr algn="ctr"/>
            <a:r>
              <a:rPr lang="fr-FR" altLang="fr-FR" sz="4000" dirty="0">
                <a:solidFill>
                  <a:srgbClr val="8DC63F"/>
                </a:solidFill>
                <a:ea typeface="ＭＳ Ｐゴシック" pitchFamily="34" charset="-128"/>
              </a:rPr>
              <a:t> </a:t>
            </a:r>
            <a:r>
              <a:rPr lang="fr-FR" altLang="fr-FR" sz="2600" dirty="0">
                <a:solidFill>
                  <a:srgbClr val="8DC63F"/>
                </a:solidFill>
                <a:ea typeface="ＭＳ Ｐゴシック" pitchFamily="34" charset="-128"/>
              </a:rPr>
              <a:t>Point d’étape sur les projets en IDF</a:t>
            </a:r>
            <a:endParaRPr lang="fr-FR" altLang="ja-JP" sz="2400" dirty="0">
              <a:solidFill>
                <a:srgbClr val="8DC63F"/>
              </a:solidFill>
              <a:ea typeface="ＭＳ Ｐゴシック" pitchFamily="34" charset="-128"/>
              <a:sym typeface="Wingdings" pitchFamily="2" charset="2"/>
            </a:endParaRPr>
          </a:p>
          <a:p>
            <a:endParaRPr lang="fr-FR" altLang="fr-FR" sz="2400" dirty="0">
              <a:ea typeface="ＭＳ Ｐゴシック" pitchFamily="34" charset="-128"/>
              <a:sym typeface="Wingdings" pitchFamily="2" charset="2"/>
            </a:endParaRPr>
          </a:p>
          <a:p>
            <a:endParaRPr lang="fr-FR" altLang="fr-FR" sz="2400" dirty="0">
              <a:ea typeface="ＭＳ Ｐゴシック" pitchFamily="34" charset="-128"/>
            </a:endParaRPr>
          </a:p>
          <a:p>
            <a:endParaRPr lang="fr-FR" altLang="ja-JP" sz="2200" dirty="0">
              <a:ea typeface="ＭＳ Ｐゴシック" pitchFamily="34" charset="-128"/>
              <a:sym typeface="Wingdings" pitchFamily="2" charset="2"/>
            </a:endParaRPr>
          </a:p>
          <a:p>
            <a:pPr marL="1132484" lvl="2" indent="-361633" algn="just">
              <a:spcBef>
                <a:spcPct val="0"/>
              </a:spcBef>
              <a:spcAft>
                <a:spcPts val="600"/>
              </a:spcAft>
              <a:buNone/>
            </a:pPr>
            <a:endParaRPr lang="fr-FR" altLang="fr-FR" dirty="0" smtClean="0">
              <a:ea typeface="ＭＳ Ｐゴシック" pitchFamily="34" charset="-128"/>
              <a:sym typeface="Wingdings" pitchFamily="2" charset="2"/>
            </a:endParaRPr>
          </a:p>
          <a:p>
            <a:pPr marL="352117" lvl="1" indent="0" algn="just">
              <a:spcBef>
                <a:spcPct val="0"/>
              </a:spcBef>
              <a:spcAft>
                <a:spcPts val="600"/>
              </a:spcAft>
              <a:buFont typeface="Wingdings" pitchFamily="2" charset="2"/>
              <a:buChar char="§"/>
            </a:pPr>
            <a:endParaRPr lang="fr-FR" altLang="fr-FR" dirty="0" smtClean="0">
              <a:ea typeface="ＭＳ Ｐゴシック" pitchFamily="34" charset="-128"/>
              <a:sym typeface="Wingdings" pitchFamily="2" charset="2"/>
            </a:endParaRPr>
          </a:p>
          <a:p>
            <a:pPr marL="352117" lvl="1" indent="0" algn="just">
              <a:spcBef>
                <a:spcPct val="0"/>
              </a:spcBef>
              <a:spcAft>
                <a:spcPts val="600"/>
              </a:spcAft>
              <a:buFont typeface="Courier New" pitchFamily="49" charset="0"/>
              <a:buChar char="o"/>
            </a:pPr>
            <a:endParaRPr lang="fr-FR" altLang="fr-FR" sz="1800" dirty="0">
              <a:ea typeface="ＭＳ Ｐゴシック" pitchFamily="34" charset="-128"/>
              <a:sym typeface="Wingdings" pitchFamily="2" charset="2"/>
            </a:endParaRPr>
          </a:p>
          <a:p>
            <a:endParaRPr lang="fr-FR" altLang="fr-FR" sz="2000" dirty="0">
              <a:ea typeface="ＭＳ Ｐゴシック" pitchFamily="34" charset="-128"/>
            </a:endParaRPr>
          </a:p>
        </p:txBody>
      </p:sp>
    </p:spTree>
    <p:extLst>
      <p:ext uri="{BB962C8B-B14F-4D97-AF65-F5344CB8AC3E}">
        <p14:creationId xmlns:p14="http://schemas.microsoft.com/office/powerpoint/2010/main" val="290049950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37207"/>
            <a:ext cx="8153400" cy="953029"/>
          </a:xfrm>
        </p:spPr>
        <p:txBody>
          <a:bodyPr/>
          <a:lstStyle/>
          <a:p>
            <a:r>
              <a:rPr lang="fr-FR" dirty="0" smtClean="0"/>
              <a:t>Photographie des CPTS et projets de CPTS en Île-de-France </a:t>
            </a:r>
            <a:r>
              <a:rPr lang="fr-FR" i="1" dirty="0"/>
              <a:t>au 14 septembre 2019</a:t>
            </a:r>
            <a:endParaRPr lang="fr-FR" i="1" dirty="0"/>
          </a:p>
        </p:txBody>
      </p:sp>
      <p:pic>
        <p:nvPicPr>
          <p:cNvPr id="4" name="Espace réservé du contenu 3"/>
          <p:cNvPicPr>
            <a:picLocks noGrp="1"/>
          </p:cNvPicPr>
          <p:nvPr>
            <p:ph idx="1"/>
          </p:nvPr>
        </p:nvPicPr>
        <p:blipFill rotWithShape="1">
          <a:blip r:embed="rId2"/>
          <a:srcRect l="22819" t="17725" r="25923" b="17196"/>
          <a:stretch/>
        </p:blipFill>
        <p:spPr bwMode="auto">
          <a:xfrm>
            <a:off x="1979731" y="877768"/>
            <a:ext cx="5760639" cy="3962640"/>
          </a:xfrm>
          <a:prstGeom prst="rect">
            <a:avLst/>
          </a:prstGeom>
          <a:ln>
            <a:noFill/>
          </a:ln>
          <a:extLst>
            <a:ext uri="{53640926-AAD7-44D8-BBD7-CCE9431645EC}">
              <a14:shadowObscured xmlns:a14="http://schemas.microsoft.com/office/drawing/2010/main"/>
            </a:ext>
          </a:extLst>
        </p:spPr>
      </p:pic>
      <p:pic>
        <p:nvPicPr>
          <p:cNvPr id="5" name="Image 4"/>
          <p:cNvPicPr/>
          <p:nvPr/>
        </p:nvPicPr>
        <p:blipFill rotWithShape="1">
          <a:blip r:embed="rId3"/>
          <a:srcRect l="34227" t="14286" r="33364" b="71692"/>
          <a:stretch/>
        </p:blipFill>
        <p:spPr bwMode="auto">
          <a:xfrm>
            <a:off x="227188" y="4240008"/>
            <a:ext cx="3984789" cy="78052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126988688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p:cNvSpPr>
            <a:spLocks noGrp="1"/>
          </p:cNvSpPr>
          <p:nvPr>
            <p:ph type="title"/>
          </p:nvPr>
        </p:nvSpPr>
        <p:spPr>
          <a:xfrm>
            <a:off x="27132" y="157289"/>
            <a:ext cx="8659812" cy="600938"/>
          </a:xfrm>
        </p:spPr>
        <p:txBody>
          <a:bodyPr/>
          <a:lstStyle/>
          <a:p>
            <a:r>
              <a:rPr lang="fr-FR" altLang="fr-FR" dirty="0" smtClean="0">
                <a:ea typeface="ＭＳ Ｐゴシック" pitchFamily="34" charset="-128"/>
              </a:rPr>
              <a:t>Photographie des initiatives recensées à ce jour</a:t>
            </a:r>
          </a:p>
        </p:txBody>
      </p:sp>
      <p:sp>
        <p:nvSpPr>
          <p:cNvPr id="12291" name="Espace réservé du contenu 2"/>
          <p:cNvSpPr>
            <a:spLocks noGrp="1"/>
          </p:cNvSpPr>
          <p:nvPr>
            <p:ph idx="1"/>
          </p:nvPr>
        </p:nvSpPr>
        <p:spPr>
          <a:xfrm>
            <a:off x="502807" y="937807"/>
            <a:ext cx="8184153" cy="4369551"/>
          </a:xfrm>
        </p:spPr>
        <p:txBody>
          <a:bodyPr/>
          <a:lstStyle/>
          <a:p>
            <a:pPr marL="0" lvl="1" indent="0">
              <a:buSzPct val="55000"/>
              <a:buNone/>
            </a:pPr>
            <a:r>
              <a:rPr lang="fr-FR" altLang="fr-FR" sz="1900" dirty="0">
                <a:solidFill>
                  <a:srgbClr val="7AB800"/>
                </a:solidFill>
                <a:ea typeface="ＭＳ Ｐゴシック" pitchFamily="34" charset="-128"/>
                <a:sym typeface="Wingdings" pitchFamily="2" charset="2"/>
              </a:rPr>
              <a:t>Les projets qui font l’objet d’une contractualisation sur le </a:t>
            </a:r>
            <a:r>
              <a:rPr lang="fr-FR" altLang="fr-FR" sz="1900" b="1" dirty="0">
                <a:solidFill>
                  <a:srgbClr val="7AB800"/>
                </a:solidFill>
                <a:ea typeface="ＭＳ Ｐゴシック" pitchFamily="34" charset="-128"/>
                <a:sym typeface="Wingdings" pitchFamily="2" charset="2"/>
              </a:rPr>
              <a:t>fonctionnement</a:t>
            </a:r>
          </a:p>
          <a:p>
            <a:pPr marL="637617" lvl="1" indent="-285500" algn="just">
              <a:spcBef>
                <a:spcPct val="0"/>
              </a:spcBef>
              <a:spcAft>
                <a:spcPts val="600"/>
              </a:spcAft>
              <a:buSzPct val="55000"/>
              <a:buFont typeface="Wingdings" panose="05000000000000000000" pitchFamily="2" charset="2"/>
              <a:buChar char="ü"/>
            </a:pPr>
            <a:r>
              <a:rPr lang="fr-FR" altLang="fr-FR" sz="1600" dirty="0">
                <a:solidFill>
                  <a:schemeClr val="tx1"/>
                </a:solidFill>
                <a:ea typeface="ＭＳ Ｐゴシック" pitchFamily="34" charset="-128"/>
                <a:sym typeface="Wingdings" pitchFamily="2" charset="2"/>
              </a:rPr>
              <a:t>Une CPTS créée (CPTS Paris 13) </a:t>
            </a:r>
            <a:endParaRPr lang="fr-FR" altLang="fr-FR" sz="1900" dirty="0">
              <a:solidFill>
                <a:schemeClr val="tx1"/>
              </a:solidFill>
              <a:ea typeface="ＭＳ Ｐゴシック" pitchFamily="34" charset="-128"/>
              <a:sym typeface="Wingdings" pitchFamily="2" charset="2"/>
            </a:endParaRPr>
          </a:p>
          <a:p>
            <a:pPr marL="0" lvl="1" indent="0">
              <a:buSzPct val="55000"/>
              <a:buNone/>
            </a:pPr>
            <a:r>
              <a:rPr lang="fr-FR" altLang="fr-FR" sz="1900" dirty="0">
                <a:solidFill>
                  <a:srgbClr val="7AB800"/>
                </a:solidFill>
                <a:ea typeface="ＭＳ Ｐゴシック" pitchFamily="34" charset="-128"/>
                <a:sym typeface="Wingdings" pitchFamily="2" charset="2"/>
              </a:rPr>
              <a:t>Les projets qui font l’objet d’une contractualisation sur </a:t>
            </a:r>
            <a:r>
              <a:rPr lang="fr-FR" altLang="fr-FR" sz="1900" b="1" dirty="0">
                <a:solidFill>
                  <a:srgbClr val="7AB800"/>
                </a:solidFill>
                <a:ea typeface="ＭＳ Ｐゴシック" pitchFamily="34" charset="-128"/>
                <a:sym typeface="Wingdings" pitchFamily="2" charset="2"/>
              </a:rPr>
              <a:t>l’ingénierie projet </a:t>
            </a:r>
            <a:r>
              <a:rPr lang="fr-FR" altLang="fr-FR" sz="1900" dirty="0">
                <a:solidFill>
                  <a:srgbClr val="7AB800"/>
                </a:solidFill>
                <a:ea typeface="ＭＳ Ｐゴシック" pitchFamily="34" charset="-128"/>
                <a:sym typeface="Wingdings" pitchFamily="2" charset="2"/>
              </a:rPr>
              <a:t>avec une aide par un prestataire ou directement à l’équipe</a:t>
            </a:r>
          </a:p>
          <a:p>
            <a:pPr marL="637617" lvl="1" indent="-285500" algn="just">
              <a:spcBef>
                <a:spcPct val="0"/>
              </a:spcBef>
              <a:spcAft>
                <a:spcPts val="600"/>
              </a:spcAft>
              <a:buSzPct val="55000"/>
              <a:buFont typeface="Wingdings" panose="05000000000000000000" pitchFamily="2" charset="2"/>
              <a:buChar char="ü"/>
            </a:pPr>
            <a:r>
              <a:rPr lang="fr-FR" altLang="fr-FR" sz="1600" dirty="0">
                <a:solidFill>
                  <a:schemeClr val="tx1"/>
                </a:solidFill>
                <a:ea typeface="ＭＳ Ｐゴシック" pitchFamily="34" charset="-128"/>
                <a:sym typeface="Wingdings" pitchFamily="2" charset="2"/>
              </a:rPr>
              <a:t>22 projets contractualisés</a:t>
            </a:r>
            <a:endParaRPr lang="fr-FR" altLang="fr-FR" sz="1600" i="1" dirty="0">
              <a:solidFill>
                <a:schemeClr val="tx1"/>
              </a:solidFill>
              <a:ea typeface="ＭＳ Ｐゴシック" pitchFamily="34" charset="-128"/>
              <a:sym typeface="Wingdings" pitchFamily="2" charset="2"/>
            </a:endParaRPr>
          </a:p>
          <a:p>
            <a:pPr marL="0" lvl="1" indent="0">
              <a:buSzPct val="55000"/>
              <a:buNone/>
            </a:pPr>
            <a:r>
              <a:rPr lang="fr-FR" altLang="fr-FR" sz="1900" dirty="0">
                <a:solidFill>
                  <a:srgbClr val="7AB800"/>
                </a:solidFill>
                <a:ea typeface="ＭＳ Ｐゴシック" pitchFamily="34" charset="-128"/>
                <a:sym typeface="Wingdings" pitchFamily="2" charset="2"/>
              </a:rPr>
              <a:t>Les projets remontés et accompagnés par les DD en vue d’une contractualisation</a:t>
            </a:r>
          </a:p>
          <a:p>
            <a:pPr marL="694718" lvl="1" indent="-342600" algn="just">
              <a:spcBef>
                <a:spcPct val="0"/>
              </a:spcBef>
              <a:spcAft>
                <a:spcPts val="600"/>
              </a:spcAft>
              <a:buSzPct val="55000"/>
              <a:buFont typeface="Wingdings" panose="05000000000000000000" pitchFamily="2" charset="2"/>
              <a:buChar char="ü"/>
            </a:pPr>
            <a:r>
              <a:rPr lang="fr-FR" altLang="fr-FR" sz="1600" dirty="0">
                <a:solidFill>
                  <a:schemeClr val="tx1"/>
                </a:solidFill>
                <a:ea typeface="ＭＳ Ｐゴシック" pitchFamily="34" charset="-128"/>
                <a:sym typeface="Wingdings" pitchFamily="2" charset="2"/>
              </a:rPr>
              <a:t>Une cinquantaine d’initiatives suivies </a:t>
            </a:r>
            <a:r>
              <a:rPr lang="fr-FR" altLang="fr-FR" sz="1600" dirty="0">
                <a:solidFill>
                  <a:schemeClr val="tx1"/>
                </a:solidFill>
                <a:ea typeface="ＭＳ Ｐゴシック" pitchFamily="34" charset="-128"/>
                <a:sym typeface="Wingdings" pitchFamily="2" charset="2"/>
              </a:rPr>
              <a:t>à ce jour mais non validé par l’ARS </a:t>
            </a:r>
            <a:endParaRPr lang="fr-FR" altLang="fr-FR" sz="1600" dirty="0">
              <a:solidFill>
                <a:schemeClr val="tx1"/>
              </a:solidFill>
              <a:ea typeface="ＭＳ Ｐゴシック" pitchFamily="34" charset="-128"/>
              <a:sym typeface="Wingdings" pitchFamily="2" charset="2"/>
            </a:endParaRPr>
          </a:p>
          <a:p>
            <a:pPr marL="352117" lvl="1" indent="0" algn="just">
              <a:spcBef>
                <a:spcPct val="0"/>
              </a:spcBef>
              <a:spcAft>
                <a:spcPts val="600"/>
              </a:spcAft>
              <a:buSzPct val="55000"/>
              <a:buNone/>
            </a:pPr>
            <a:endParaRPr lang="fr-FR" altLang="fr-FR" sz="1600" i="1" dirty="0">
              <a:solidFill>
                <a:srgbClr val="FF0000"/>
              </a:solidFill>
              <a:ea typeface="ＭＳ Ｐゴシック" pitchFamily="34" charset="-128"/>
              <a:sym typeface="Wingdings" pitchFamily="2" charset="2"/>
            </a:endParaRPr>
          </a:p>
          <a:p>
            <a:pPr marL="352117" lvl="1" indent="0" algn="just">
              <a:spcBef>
                <a:spcPct val="0"/>
              </a:spcBef>
              <a:spcAft>
                <a:spcPts val="600"/>
              </a:spcAft>
              <a:buSzPct val="55000"/>
              <a:buNone/>
            </a:pPr>
            <a:r>
              <a:rPr lang="fr-FR" altLang="fr-FR" sz="1600" i="1" dirty="0">
                <a:solidFill>
                  <a:srgbClr val="034EA2"/>
                </a:solidFill>
                <a:ea typeface="ＭＳ Ｐゴシック" pitchFamily="34" charset="-128"/>
                <a:sym typeface="Wingdings" panose="05000000000000000000" pitchFamily="2" charset="2"/>
              </a:rPr>
              <a:t> </a:t>
            </a:r>
            <a:r>
              <a:rPr lang="fr-FR" sz="1800" dirty="0">
                <a:solidFill>
                  <a:srgbClr val="034EA2"/>
                </a:solidFill>
                <a:hlinkClick r:id="rId3"/>
              </a:rPr>
              <a:t>https://santegraphie.fr/mviewer/?config=app/cpts.xml</a:t>
            </a:r>
            <a:endParaRPr lang="fr-FR" altLang="fr-FR" sz="1800" dirty="0">
              <a:solidFill>
                <a:srgbClr val="034EA2"/>
              </a:solidFill>
              <a:ea typeface="ＭＳ Ｐゴシック" pitchFamily="34" charset="-128"/>
              <a:sym typeface="Wingdings" pitchFamily="2" charset="2"/>
            </a:endParaRPr>
          </a:p>
          <a:p>
            <a:pPr marL="0" lvl="1" indent="0" algn="just">
              <a:spcBef>
                <a:spcPct val="0"/>
              </a:spcBef>
              <a:spcAft>
                <a:spcPts val="600"/>
              </a:spcAft>
              <a:buNone/>
            </a:pPr>
            <a:endParaRPr lang="fr-FR" altLang="fr-FR" sz="2300" dirty="0">
              <a:ea typeface="ＭＳ Ｐゴシック" pitchFamily="34" charset="-128"/>
            </a:endParaRPr>
          </a:p>
        </p:txBody>
      </p:sp>
      <p:sp>
        <p:nvSpPr>
          <p:cNvPr id="7" name="Flèche droite 6"/>
          <p:cNvSpPr/>
          <p:nvPr/>
        </p:nvSpPr>
        <p:spPr>
          <a:xfrm>
            <a:off x="188269" y="1058888"/>
            <a:ext cx="287660"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rtlCol="0" anchor="ctr"/>
          <a:lstStyle/>
          <a:p>
            <a:pPr algn="ctr"/>
            <a:endParaRPr lang="fr-FR"/>
          </a:p>
        </p:txBody>
      </p:sp>
      <p:sp>
        <p:nvSpPr>
          <p:cNvPr id="8" name="Flèche droite 7"/>
          <p:cNvSpPr/>
          <p:nvPr/>
        </p:nvSpPr>
        <p:spPr>
          <a:xfrm>
            <a:off x="188902" y="3139951"/>
            <a:ext cx="287660"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rtlCol="0" anchor="ctr"/>
          <a:lstStyle/>
          <a:p>
            <a:pPr algn="ctr"/>
            <a:endParaRPr lang="fr-FR"/>
          </a:p>
        </p:txBody>
      </p:sp>
      <p:sp>
        <p:nvSpPr>
          <p:cNvPr id="9" name="Flèche droite 8"/>
          <p:cNvSpPr/>
          <p:nvPr/>
        </p:nvSpPr>
        <p:spPr>
          <a:xfrm>
            <a:off x="188902" y="1778967"/>
            <a:ext cx="287660"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rtlCol="0" anchor="ctr"/>
          <a:lstStyle/>
          <a:p>
            <a:pPr algn="ctr"/>
            <a:endParaRPr lang="fr-FR"/>
          </a:p>
        </p:txBody>
      </p:sp>
    </p:spTree>
    <p:extLst>
      <p:ext uri="{BB962C8B-B14F-4D97-AF65-F5344CB8AC3E}">
        <p14:creationId xmlns:p14="http://schemas.microsoft.com/office/powerpoint/2010/main" val="414773160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7773" y="455408"/>
            <a:ext cx="8402594" cy="4374020"/>
          </a:xfrm>
          <a:prstGeom prst="rect">
            <a:avLst/>
          </a:prstGeom>
        </p:spPr>
        <p:txBody>
          <a:bodyPr wrap="square" lIns="71311" tIns="35656" rIns="71311" bIns="35656">
            <a:spAutoFit/>
          </a:bodyPr>
          <a:lstStyle/>
          <a:p>
            <a:pPr defTabSz="713115" fontAlgn="auto">
              <a:lnSpc>
                <a:spcPct val="107000"/>
              </a:lnSpc>
              <a:spcBef>
                <a:spcPts val="936"/>
              </a:spcBef>
              <a:spcAft>
                <a:spcPts val="0"/>
              </a:spcAft>
            </a:pPr>
            <a:r>
              <a:rPr lang="fr-FR" sz="1200" b="1" kern="0" dirty="0">
                <a:solidFill>
                  <a:srgbClr val="2E74B5"/>
                </a:solidFill>
                <a:latin typeface="Times New Roman" panose="02020603050405020304" pitchFamily="18" charset="0"/>
                <a:ea typeface="Times New Roman" panose="02020603050405020304" pitchFamily="18" charset="0"/>
                <a:cs typeface="Times New Roman" panose="02020603050405020304" pitchFamily="18" charset="0"/>
              </a:rPr>
              <a:t>LA METHODOLOGIE DE CO CONSTRUCTION DU CONTRAT LOCAL DE SANTE 2019-2022</a:t>
            </a:r>
          </a:p>
          <a:p>
            <a:pPr defTabSz="713115" fontAlgn="auto">
              <a:lnSpc>
                <a:spcPct val="107000"/>
              </a:lnSpc>
              <a:spcBef>
                <a:spcPts val="0"/>
              </a:spcBef>
              <a:spcAft>
                <a:spcPts val="624"/>
              </a:spcAft>
            </a:pPr>
            <a:r>
              <a:rPr lang="fr-FR" sz="900" dirty="0">
                <a:solidFill>
                  <a:prstClr val="black"/>
                </a:solidFill>
                <a:ea typeface="Calibri" panose="020F0502020204030204" pitchFamily="34" charset="0"/>
                <a:cs typeface="Times New Roman" panose="02020603050405020304" pitchFamily="18" charset="0"/>
              </a:rPr>
              <a:t> </a:t>
            </a:r>
          </a:p>
          <a:p>
            <a:pPr defTabSz="713115" fontAlgn="auto">
              <a:lnSpc>
                <a:spcPct val="107000"/>
              </a:lnSpc>
              <a:spcBef>
                <a:spcPts val="0"/>
              </a:spcBef>
              <a:spcAft>
                <a:spcPts val="624"/>
              </a:spcAft>
            </a:pPr>
            <a:r>
              <a:rPr lang="fr-FR" sz="900" dirty="0">
                <a:solidFill>
                  <a:prstClr val="black"/>
                </a:solidFill>
                <a:ea typeface="Calibri" panose="020F0502020204030204" pitchFamily="34" charset="0"/>
                <a:cs typeface="Times New Roman" panose="02020603050405020304" pitchFamily="18" charset="0"/>
              </a:rPr>
              <a:t>2 dispositifs territoriaux de santé à Mantes-la-Jolie : l’ Atelier Santé Ville et le Contrat Local de Santé (2015/2018)</a:t>
            </a:r>
          </a:p>
          <a:p>
            <a:pPr defTabSz="713115" fontAlgn="auto">
              <a:lnSpc>
                <a:spcPct val="107000"/>
              </a:lnSpc>
              <a:spcBef>
                <a:spcPts val="0"/>
              </a:spcBef>
              <a:spcAft>
                <a:spcPts val="624"/>
              </a:spcAft>
            </a:pPr>
            <a:r>
              <a:rPr lang="fr-FR" sz="900" dirty="0">
                <a:solidFill>
                  <a:prstClr val="black"/>
                </a:solidFill>
                <a:ea typeface="Calibri" panose="020F0502020204030204" pitchFamily="34" charset="0"/>
                <a:cs typeface="Times New Roman" panose="02020603050405020304" pitchFamily="18" charset="0"/>
              </a:rPr>
              <a:t>En amont, un bilan du CLS 2015/2018 puis un Diagnostic Local de Santé en 2019. </a:t>
            </a:r>
          </a:p>
          <a:p>
            <a:pPr defTabSz="713115" fontAlgn="auto">
              <a:spcBef>
                <a:spcPts val="0"/>
              </a:spcBef>
              <a:spcAft>
                <a:spcPts val="0"/>
              </a:spcAft>
            </a:pPr>
            <a:r>
              <a:rPr lang="fr-FR" sz="900" dirty="0">
                <a:solidFill>
                  <a:prstClr val="black"/>
                </a:solidFill>
                <a:ea typeface="Calibri" panose="020F0502020204030204" pitchFamily="34" charset="0"/>
                <a:cs typeface="Times New Roman" panose="02020603050405020304" pitchFamily="18" charset="0"/>
              </a:rPr>
              <a:t>Un  groupe de travail a été créé pour chacun des trois axes stratégiques. Les éléments du diagnostic local de santé ont été partagés. </a:t>
            </a:r>
          </a:p>
          <a:p>
            <a:pPr defTabSz="713115" fontAlgn="auto">
              <a:spcBef>
                <a:spcPts val="0"/>
              </a:spcBef>
              <a:spcAft>
                <a:spcPts val="0"/>
              </a:spcAft>
            </a:pPr>
            <a:r>
              <a:rPr lang="fr-FR" sz="900" dirty="0">
                <a:solidFill>
                  <a:prstClr val="black"/>
                </a:solidFill>
                <a:ea typeface="Calibri" panose="020F0502020204030204" pitchFamily="34" charset="0"/>
                <a:cs typeface="Times New Roman" panose="02020603050405020304" pitchFamily="18" charset="0"/>
              </a:rPr>
              <a:t>Chaque groupe s’est ensuite réparti par thème afin d’élaborer les fiches projets du nouveau CLS. </a:t>
            </a:r>
          </a:p>
          <a:p>
            <a:pPr defTabSz="713115" fontAlgn="auto">
              <a:spcBef>
                <a:spcPts val="0"/>
              </a:spcBef>
              <a:spcAft>
                <a:spcPts val="0"/>
              </a:spcAft>
            </a:pPr>
            <a:r>
              <a:rPr lang="fr-FR" sz="900" dirty="0">
                <a:solidFill>
                  <a:prstClr val="black"/>
                </a:solidFill>
                <a:ea typeface="Calibri" panose="020F0502020204030204" pitchFamily="34" charset="0"/>
                <a:cs typeface="Times New Roman" panose="02020603050405020304" pitchFamily="18" charset="0"/>
              </a:rPr>
              <a:t>Les 3 groupes de travail ont réuni une soixantaine de participants</a:t>
            </a:r>
          </a:p>
          <a:p>
            <a:pPr defTabSz="713115" fontAlgn="auto">
              <a:lnSpc>
                <a:spcPct val="107000"/>
              </a:lnSpc>
              <a:spcBef>
                <a:spcPts val="0"/>
              </a:spcBef>
              <a:spcAft>
                <a:spcPts val="624"/>
              </a:spcAft>
            </a:pPr>
            <a:endParaRPr lang="fr-FR" sz="900" dirty="0">
              <a:solidFill>
                <a:prstClr val="black"/>
              </a:solidFill>
              <a:ea typeface="Calibri" panose="020F0502020204030204" pitchFamily="34" charset="0"/>
              <a:cs typeface="Times New Roman" panose="02020603050405020304" pitchFamily="18" charset="0"/>
            </a:endParaRPr>
          </a:p>
          <a:p>
            <a:pPr marL="267418" indent="-267418" defTabSz="713115" fontAlgn="auto">
              <a:lnSpc>
                <a:spcPct val="107000"/>
              </a:lnSpc>
              <a:spcBef>
                <a:spcPts val="0"/>
              </a:spcBef>
              <a:spcAft>
                <a:spcPts val="0"/>
              </a:spcAft>
              <a:buFont typeface="Calibri" panose="020F0502020204030204" pitchFamily="34" charset="0"/>
              <a:buChar char="-"/>
            </a:pPr>
            <a:r>
              <a:rPr lang="fr-FR" sz="900" b="1" dirty="0">
                <a:solidFill>
                  <a:prstClr val="black"/>
                </a:solidFill>
                <a:ea typeface="Calibri" panose="020F0502020204030204" pitchFamily="34" charset="0"/>
                <a:cs typeface="Times New Roman" panose="02020603050405020304" pitchFamily="18" charset="0"/>
              </a:rPr>
              <a:t>AXE 1 : Faciliter l’accès aux droits et aux soins le 28 mai de 9h30 à 12h30</a:t>
            </a:r>
          </a:p>
          <a:p>
            <a:pPr marL="579405" lvl="1" indent="-222850" defTabSz="713115" fontAlgn="auto">
              <a:lnSpc>
                <a:spcPct val="107000"/>
              </a:lnSpc>
              <a:spcBef>
                <a:spcPts val="0"/>
              </a:spcBef>
              <a:spcAft>
                <a:spcPts val="0"/>
              </a:spcAft>
              <a:buFont typeface="Courier New" panose="02070309020205020404" pitchFamily="49" charset="0"/>
              <a:buChar char="o"/>
            </a:pPr>
            <a:r>
              <a:rPr lang="fr-FR" sz="900" dirty="0">
                <a:solidFill>
                  <a:prstClr val="black"/>
                </a:solidFill>
                <a:ea typeface="Calibri" panose="020F0502020204030204" pitchFamily="34" charset="0"/>
                <a:cs typeface="Times New Roman" panose="02020603050405020304" pitchFamily="18" charset="0"/>
              </a:rPr>
              <a:t>Accès aux droits et aux soins</a:t>
            </a:r>
          </a:p>
          <a:p>
            <a:pPr marL="579405" lvl="1" indent="-222850" defTabSz="713115" fontAlgn="auto">
              <a:lnSpc>
                <a:spcPct val="107000"/>
              </a:lnSpc>
              <a:spcBef>
                <a:spcPts val="0"/>
              </a:spcBef>
              <a:spcAft>
                <a:spcPts val="0"/>
              </a:spcAft>
              <a:buFont typeface="Courier New" panose="02070309020205020404" pitchFamily="49" charset="0"/>
              <a:buChar char="o"/>
            </a:pPr>
            <a:r>
              <a:rPr lang="fr-FR" sz="900" dirty="0">
                <a:solidFill>
                  <a:prstClr val="black"/>
                </a:solidFill>
                <a:ea typeface="Calibri" panose="020F0502020204030204" pitchFamily="34" charset="0"/>
                <a:cs typeface="Times New Roman" panose="02020603050405020304" pitchFamily="18" charset="0"/>
              </a:rPr>
              <a:t>Femmes, handicaps, Ateliers Sociolinguistiques</a:t>
            </a:r>
          </a:p>
          <a:p>
            <a:pPr marL="579405" lvl="1" indent="-222850" defTabSz="713115" fontAlgn="auto">
              <a:lnSpc>
                <a:spcPct val="107000"/>
              </a:lnSpc>
              <a:spcBef>
                <a:spcPts val="0"/>
              </a:spcBef>
              <a:spcAft>
                <a:spcPts val="0"/>
              </a:spcAft>
              <a:buFont typeface="Courier New" panose="02070309020205020404" pitchFamily="49" charset="0"/>
              <a:buChar char="o"/>
            </a:pPr>
            <a:r>
              <a:rPr lang="fr-FR" sz="900" dirty="0">
                <a:solidFill>
                  <a:prstClr val="black"/>
                </a:solidFill>
                <a:ea typeface="Calibri" panose="020F0502020204030204" pitchFamily="34" charset="0"/>
                <a:cs typeface="Times New Roman" panose="02020603050405020304" pitchFamily="18" charset="0"/>
              </a:rPr>
              <a:t>Cadre de vie (fait partie de l’axe 2)</a:t>
            </a:r>
          </a:p>
          <a:p>
            <a:pPr marL="356558" lvl="1" defTabSz="713115" fontAlgn="auto">
              <a:lnSpc>
                <a:spcPct val="107000"/>
              </a:lnSpc>
              <a:spcBef>
                <a:spcPts val="0"/>
              </a:spcBef>
              <a:spcAft>
                <a:spcPts val="0"/>
              </a:spcAft>
            </a:pPr>
            <a:endParaRPr lang="fr-FR" sz="900" dirty="0">
              <a:solidFill>
                <a:prstClr val="black"/>
              </a:solidFill>
              <a:ea typeface="Calibri" panose="020F0502020204030204" pitchFamily="34" charset="0"/>
              <a:cs typeface="Times New Roman" panose="02020603050405020304" pitchFamily="18" charset="0"/>
            </a:endParaRPr>
          </a:p>
          <a:p>
            <a:pPr marL="267418" indent="-267418" algn="just" defTabSz="713115" fontAlgn="auto">
              <a:lnSpc>
                <a:spcPct val="107000"/>
              </a:lnSpc>
              <a:spcBef>
                <a:spcPts val="936"/>
              </a:spcBef>
              <a:spcAft>
                <a:spcPts val="0"/>
              </a:spcAft>
              <a:buFont typeface="Calibri" panose="020F0502020204030204" pitchFamily="34" charset="0"/>
              <a:buChar char="-"/>
            </a:pPr>
            <a:r>
              <a:rPr lang="fr-FR" sz="900" b="1" dirty="0">
                <a:solidFill>
                  <a:prstClr val="black"/>
                </a:solidFill>
                <a:ea typeface="Calibri" panose="020F0502020204030204" pitchFamily="34" charset="0"/>
                <a:cs typeface="Times New Roman" panose="02020603050405020304" pitchFamily="18" charset="0"/>
              </a:rPr>
              <a:t>Axe 2 : </a:t>
            </a:r>
            <a:r>
              <a:rPr lang="fr-FR" sz="9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Promouvoir la santé globale aux différents âges de la vie le 4 juin de 9h30 à 12h30</a:t>
            </a:r>
            <a:endParaRPr lang="fr-FR" sz="900" b="1" dirty="0">
              <a:solidFill>
                <a:prstClr val="black"/>
              </a:solidFill>
              <a:ea typeface="Calibri" panose="020F0502020204030204" pitchFamily="34" charset="0"/>
              <a:cs typeface="Times New Roman" panose="02020603050405020304" pitchFamily="18" charset="0"/>
            </a:endParaRPr>
          </a:p>
          <a:p>
            <a:pPr marL="579405" lvl="1" indent="-222850" defTabSz="713115" fontAlgn="auto">
              <a:lnSpc>
                <a:spcPct val="107000"/>
              </a:lnSpc>
              <a:spcBef>
                <a:spcPts val="0"/>
              </a:spcBef>
              <a:spcAft>
                <a:spcPts val="0"/>
              </a:spcAft>
              <a:buFont typeface="Courier New" panose="02070309020205020404" pitchFamily="49" charset="0"/>
              <a:buChar char="o"/>
            </a:pPr>
            <a:r>
              <a:rPr lang="fr-FR" sz="900" dirty="0">
                <a:solidFill>
                  <a:prstClr val="black"/>
                </a:solidFill>
                <a:ea typeface="Calibri" panose="020F0502020204030204" pitchFamily="34" charset="0"/>
                <a:cs typeface="Times New Roman" panose="02020603050405020304" pitchFamily="18" charset="0"/>
              </a:rPr>
              <a:t>Surpoids, obésité, diabète, sport</a:t>
            </a:r>
          </a:p>
          <a:p>
            <a:pPr marL="579405" lvl="1" indent="-222850" defTabSz="713115" fontAlgn="auto">
              <a:lnSpc>
                <a:spcPct val="107000"/>
              </a:lnSpc>
              <a:spcBef>
                <a:spcPts val="0"/>
              </a:spcBef>
              <a:spcAft>
                <a:spcPts val="0"/>
              </a:spcAft>
              <a:buFont typeface="Courier New" panose="02070309020205020404" pitchFamily="49" charset="0"/>
              <a:buChar char="o"/>
            </a:pPr>
            <a:r>
              <a:rPr lang="fr-FR" sz="900" dirty="0">
                <a:solidFill>
                  <a:prstClr val="black"/>
                </a:solidFill>
                <a:ea typeface="Calibri" panose="020F0502020204030204" pitchFamily="34" charset="0"/>
                <a:cs typeface="Times New Roman" panose="02020603050405020304" pitchFamily="18" charset="0"/>
              </a:rPr>
              <a:t>Prévention et dépistage</a:t>
            </a:r>
          </a:p>
          <a:p>
            <a:pPr marL="579405" lvl="1" indent="-222850" defTabSz="713115" fontAlgn="auto">
              <a:lnSpc>
                <a:spcPct val="107000"/>
              </a:lnSpc>
              <a:spcBef>
                <a:spcPts val="0"/>
              </a:spcBef>
              <a:spcAft>
                <a:spcPts val="0"/>
              </a:spcAft>
              <a:buFont typeface="Courier New" panose="02070309020205020404" pitchFamily="49" charset="0"/>
              <a:buChar char="o"/>
            </a:pPr>
            <a:r>
              <a:rPr lang="fr-FR" sz="900" dirty="0">
                <a:solidFill>
                  <a:prstClr val="black"/>
                </a:solidFill>
                <a:ea typeface="Calibri" panose="020F0502020204030204" pitchFamily="34" charset="0"/>
                <a:cs typeface="Times New Roman" panose="02020603050405020304" pitchFamily="18" charset="0"/>
              </a:rPr>
              <a:t>Séniors, cancers, tabac</a:t>
            </a:r>
          </a:p>
          <a:p>
            <a:pPr marL="579405" lvl="1" indent="-222850" defTabSz="713115" fontAlgn="auto">
              <a:lnSpc>
                <a:spcPct val="107000"/>
              </a:lnSpc>
              <a:spcBef>
                <a:spcPts val="0"/>
              </a:spcBef>
              <a:spcAft>
                <a:spcPts val="0"/>
              </a:spcAft>
              <a:buFont typeface="Courier New" panose="02070309020205020404" pitchFamily="49" charset="0"/>
              <a:buChar char="o"/>
            </a:pPr>
            <a:endParaRPr lang="fr-FR" sz="900" dirty="0">
              <a:solidFill>
                <a:prstClr val="black"/>
              </a:solidFill>
              <a:ea typeface="Calibri" panose="020F0502020204030204" pitchFamily="34" charset="0"/>
              <a:cs typeface="Times New Roman" panose="02020603050405020304" pitchFamily="18" charset="0"/>
            </a:endParaRPr>
          </a:p>
          <a:p>
            <a:pPr marL="356558" lvl="1" defTabSz="713115" fontAlgn="auto">
              <a:lnSpc>
                <a:spcPct val="107000"/>
              </a:lnSpc>
              <a:spcBef>
                <a:spcPts val="0"/>
              </a:spcBef>
              <a:spcAft>
                <a:spcPts val="0"/>
              </a:spcAft>
            </a:pPr>
            <a:endParaRPr lang="fr-FR" sz="900" dirty="0">
              <a:solidFill>
                <a:prstClr val="black"/>
              </a:solidFill>
              <a:ea typeface="Calibri" panose="020F0502020204030204" pitchFamily="34" charset="0"/>
              <a:cs typeface="Times New Roman" panose="02020603050405020304" pitchFamily="18" charset="0"/>
            </a:endParaRPr>
          </a:p>
          <a:p>
            <a:pPr marL="267418" indent="-267418" defTabSz="713115" fontAlgn="auto">
              <a:lnSpc>
                <a:spcPct val="107000"/>
              </a:lnSpc>
              <a:spcBef>
                <a:spcPts val="0"/>
              </a:spcBef>
              <a:spcAft>
                <a:spcPts val="0"/>
              </a:spcAft>
              <a:buFont typeface="Calibri" panose="020F0502020204030204" pitchFamily="34" charset="0"/>
              <a:buChar char="-"/>
            </a:pPr>
            <a:r>
              <a:rPr lang="fr-FR" sz="900" b="1" dirty="0">
                <a:solidFill>
                  <a:prstClr val="black"/>
                </a:solidFill>
                <a:ea typeface="Calibri" panose="020F0502020204030204" pitchFamily="34" charset="0"/>
                <a:cs typeface="Times New Roman" panose="02020603050405020304" pitchFamily="18" charset="0"/>
              </a:rPr>
              <a:t>Axe 3 : Promouvoir la santé mentale et renforcement des compétences psychosociales le 4 juin de 14h à 17h</a:t>
            </a:r>
          </a:p>
          <a:p>
            <a:pPr marL="579405" lvl="1" indent="-222850" defTabSz="713115" fontAlgn="auto">
              <a:lnSpc>
                <a:spcPct val="107000"/>
              </a:lnSpc>
              <a:spcBef>
                <a:spcPts val="0"/>
              </a:spcBef>
              <a:spcAft>
                <a:spcPts val="0"/>
              </a:spcAft>
              <a:buFont typeface="Courier New" panose="02070309020205020404" pitchFamily="49" charset="0"/>
              <a:buChar char="o"/>
            </a:pPr>
            <a:r>
              <a:rPr lang="fr-FR" sz="900" dirty="0">
                <a:solidFill>
                  <a:prstClr val="black"/>
                </a:solidFill>
                <a:ea typeface="Calibri" panose="020F0502020204030204" pitchFamily="34" charset="0"/>
                <a:cs typeface="Times New Roman" panose="02020603050405020304" pitchFamily="18" charset="0"/>
              </a:rPr>
              <a:t>Renforcement des compétences psycho-sociaux</a:t>
            </a:r>
          </a:p>
          <a:p>
            <a:pPr marL="579405" lvl="1" indent="-222850" defTabSz="713115" fontAlgn="auto">
              <a:lnSpc>
                <a:spcPct val="107000"/>
              </a:lnSpc>
              <a:spcBef>
                <a:spcPts val="0"/>
              </a:spcBef>
              <a:spcAft>
                <a:spcPts val="0"/>
              </a:spcAft>
              <a:buFont typeface="Courier New" panose="02070309020205020404" pitchFamily="49" charset="0"/>
              <a:buChar char="o"/>
            </a:pPr>
            <a:r>
              <a:rPr lang="fr-FR" sz="900" dirty="0" err="1">
                <a:solidFill>
                  <a:prstClr val="black"/>
                </a:solidFill>
                <a:ea typeface="Calibri" panose="020F0502020204030204" pitchFamily="34" charset="0"/>
                <a:cs typeface="Times New Roman" panose="02020603050405020304" pitchFamily="18" charset="0"/>
              </a:rPr>
              <a:t>Destigmatisation</a:t>
            </a:r>
            <a:endParaRPr lang="fr-FR" sz="900" dirty="0">
              <a:solidFill>
                <a:prstClr val="black"/>
              </a:solidFill>
              <a:ea typeface="Calibri" panose="020F0502020204030204" pitchFamily="34" charset="0"/>
              <a:cs typeface="Times New Roman" panose="02020603050405020304" pitchFamily="18" charset="0"/>
            </a:endParaRPr>
          </a:p>
          <a:p>
            <a:pPr marL="579405" lvl="1" indent="-222850" defTabSz="713115" fontAlgn="auto">
              <a:lnSpc>
                <a:spcPct val="107000"/>
              </a:lnSpc>
              <a:spcBef>
                <a:spcPts val="0"/>
              </a:spcBef>
              <a:spcAft>
                <a:spcPts val="624"/>
              </a:spcAft>
              <a:buFont typeface="Courier New" panose="02070309020205020404" pitchFamily="49" charset="0"/>
              <a:buChar char="o"/>
            </a:pPr>
            <a:r>
              <a:rPr lang="fr-FR" sz="900" dirty="0">
                <a:solidFill>
                  <a:prstClr val="black"/>
                </a:solidFill>
                <a:ea typeface="Calibri" panose="020F0502020204030204" pitchFamily="34" charset="0"/>
                <a:cs typeface="Times New Roman" panose="02020603050405020304" pitchFamily="18" charset="0"/>
              </a:rPr>
              <a:t>Optimisation de la prise en charge des cas complexes</a:t>
            </a:r>
          </a:p>
          <a:p>
            <a:pPr marL="356558" lvl="1" defTabSz="713115" fontAlgn="auto">
              <a:lnSpc>
                <a:spcPct val="107000"/>
              </a:lnSpc>
              <a:spcBef>
                <a:spcPts val="0"/>
              </a:spcBef>
              <a:spcAft>
                <a:spcPts val="624"/>
              </a:spcAft>
            </a:pPr>
            <a:endParaRPr lang="fr-FR" sz="900" dirty="0">
              <a:solidFill>
                <a:prstClr val="black"/>
              </a:solidFill>
              <a:ea typeface="Calibri" panose="020F0502020204030204" pitchFamily="34" charset="0"/>
              <a:cs typeface="Times New Roman" panose="02020603050405020304" pitchFamily="18" charset="0"/>
            </a:endParaRPr>
          </a:p>
          <a:p>
            <a:pPr defTabSz="713115" fontAlgn="auto">
              <a:lnSpc>
                <a:spcPct val="107000"/>
              </a:lnSpc>
              <a:spcBef>
                <a:spcPts val="0"/>
              </a:spcBef>
              <a:spcAft>
                <a:spcPts val="624"/>
              </a:spcAft>
            </a:pPr>
            <a:r>
              <a:rPr lang="fr-FR" sz="900" dirty="0">
                <a:solidFill>
                  <a:prstClr val="black"/>
                </a:solidFill>
                <a:ea typeface="Calibri" panose="020F0502020204030204" pitchFamily="34" charset="0"/>
                <a:cs typeface="Times New Roman" panose="02020603050405020304" pitchFamily="18" charset="0"/>
              </a:rPr>
              <a:t>Puis, 1 </a:t>
            </a:r>
            <a:r>
              <a:rPr lang="fr-FR" sz="900" b="1" dirty="0">
                <a:solidFill>
                  <a:prstClr val="black"/>
                </a:solidFill>
                <a:ea typeface="Calibri" panose="020F0502020204030204" pitchFamily="34" charset="0"/>
                <a:cs typeface="Times New Roman" panose="02020603050405020304" pitchFamily="18" charset="0"/>
              </a:rPr>
              <a:t>réunion collective </a:t>
            </a:r>
            <a:r>
              <a:rPr lang="fr-FR" sz="900" dirty="0">
                <a:solidFill>
                  <a:prstClr val="black"/>
                </a:solidFill>
                <a:ea typeface="Calibri" panose="020F0502020204030204" pitchFamily="34" charset="0"/>
                <a:cs typeface="Times New Roman" panose="02020603050405020304" pitchFamily="18" charset="0"/>
              </a:rPr>
              <a:t>permettant à chacun le partage d’informations de l’ensemble des axes, objectifs et actions du futur contrat le 13 juin de 10h à 12h.</a:t>
            </a:r>
          </a:p>
        </p:txBody>
      </p:sp>
      <p:graphicFrame>
        <p:nvGraphicFramePr>
          <p:cNvPr id="3" name="Diagramme 2"/>
          <p:cNvGraphicFramePr/>
          <p:nvPr>
            <p:extLst>
              <p:ext uri="{D42A27DB-BD31-4B8C-83A1-F6EECF244321}">
                <p14:modId xmlns:p14="http://schemas.microsoft.com/office/powerpoint/2010/main" val="2753064400"/>
              </p:ext>
            </p:extLst>
          </p:nvPr>
        </p:nvGraphicFramePr>
        <p:xfrm>
          <a:off x="5973069" y="2251535"/>
          <a:ext cx="2714367" cy="2154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75123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2526" y="0"/>
            <a:ext cx="9121485" cy="5260688"/>
          </a:xfrm>
        </p:spPr>
        <p:txBody>
          <a:bodyPr/>
          <a:lstStyle/>
          <a:p>
            <a:endParaRPr lang="fr-FR" dirty="0" smtClean="0"/>
          </a:p>
          <a:p>
            <a:endParaRPr lang="fr-FR" dirty="0" smtClean="0"/>
          </a:p>
          <a:p>
            <a:endParaRPr lang="fr-FR" dirty="0"/>
          </a:p>
          <a:p>
            <a:endParaRPr lang="fr-FR" dirty="0" smtClean="0"/>
          </a:p>
          <a:p>
            <a:endParaRPr lang="fr-FR" dirty="0"/>
          </a:p>
          <a:p>
            <a:endParaRPr lang="fr-FR" dirty="0" smtClean="0"/>
          </a:p>
          <a:p>
            <a:endParaRPr lang="fr-FR" dirty="0"/>
          </a:p>
          <a:p>
            <a:pPr algn="ctr"/>
            <a:r>
              <a:rPr lang="fr-FR" sz="2800" dirty="0">
                <a:solidFill>
                  <a:srgbClr val="7AB800"/>
                </a:solidFill>
              </a:rPr>
              <a:t>Merci pour votre attention </a:t>
            </a:r>
          </a:p>
          <a:p>
            <a:endParaRPr lang="fr-FR" dirty="0"/>
          </a:p>
          <a:p>
            <a:endParaRPr lang="fr-FR" dirty="0"/>
          </a:p>
        </p:txBody>
      </p:sp>
    </p:spTree>
    <p:extLst>
      <p:ext uri="{BB962C8B-B14F-4D97-AF65-F5344CB8AC3E}">
        <p14:creationId xmlns:p14="http://schemas.microsoft.com/office/powerpoint/2010/main" val="273383497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3516" y="3039207"/>
            <a:ext cx="9036050" cy="3122494"/>
          </a:xfrm>
        </p:spPr>
        <p:txBody>
          <a:bodyPr/>
          <a:lstStyle/>
          <a:p>
            <a:pPr eaLnBrk="1" hangingPunct="1">
              <a:defRPr/>
            </a:pPr>
            <a:r>
              <a:rPr lang="fr-FR" altLang="fr-FR" sz="3200" dirty="0">
                <a:solidFill>
                  <a:schemeClr val="accent2"/>
                </a:solidFill>
                <a:effectLst>
                  <a:outerShdw blurRad="38100" dist="38100" dir="2700000" algn="tl">
                    <a:srgbClr val="000000">
                      <a:alpha val="43137"/>
                    </a:srgbClr>
                  </a:outerShdw>
                </a:effectLst>
              </a:rPr>
              <a:t/>
            </a:r>
            <a:br>
              <a:rPr lang="fr-FR" altLang="fr-FR" sz="3200" dirty="0">
                <a:solidFill>
                  <a:schemeClr val="accent2"/>
                </a:solidFill>
                <a:effectLst>
                  <a:outerShdw blurRad="38100" dist="38100" dir="2700000" algn="tl">
                    <a:srgbClr val="000000">
                      <a:alpha val="43137"/>
                    </a:srgbClr>
                  </a:outerShdw>
                </a:effectLst>
              </a:rPr>
            </a:br>
            <a:r>
              <a:rPr lang="fr-FR" altLang="fr-FR" sz="3200" dirty="0">
                <a:solidFill>
                  <a:schemeClr val="accent2"/>
                </a:solidFill>
                <a:effectLst>
                  <a:outerShdw blurRad="38100" dist="38100" dir="2700000" algn="tl">
                    <a:srgbClr val="000000">
                      <a:alpha val="43137"/>
                    </a:srgbClr>
                  </a:outerShdw>
                </a:effectLst>
              </a:rPr>
              <a:t>Accord Conventionnel Interprofessionnel </a:t>
            </a:r>
            <a:br>
              <a:rPr lang="fr-FR" altLang="fr-FR" sz="3200" dirty="0">
                <a:solidFill>
                  <a:schemeClr val="accent2"/>
                </a:solidFill>
                <a:effectLst>
                  <a:outerShdw blurRad="38100" dist="38100" dir="2700000" algn="tl">
                    <a:srgbClr val="000000">
                      <a:alpha val="43137"/>
                    </a:srgbClr>
                  </a:outerShdw>
                </a:effectLst>
              </a:rPr>
            </a:br>
            <a:r>
              <a:rPr lang="fr-FR" altLang="fr-FR" sz="3200" dirty="0">
                <a:solidFill>
                  <a:schemeClr val="accent2"/>
                </a:solidFill>
                <a:effectLst>
                  <a:outerShdw blurRad="38100" dist="38100" dir="2700000" algn="tl">
                    <a:srgbClr val="000000">
                      <a:alpha val="43137"/>
                    </a:srgbClr>
                  </a:outerShdw>
                </a:effectLst>
              </a:rPr>
              <a:t>en faveur de l’exercice coordonné </a:t>
            </a:r>
            <a:br>
              <a:rPr lang="fr-FR" altLang="fr-FR" sz="3200" dirty="0">
                <a:solidFill>
                  <a:schemeClr val="accent2"/>
                </a:solidFill>
                <a:effectLst>
                  <a:outerShdw blurRad="38100" dist="38100" dir="2700000" algn="tl">
                    <a:srgbClr val="000000">
                      <a:alpha val="43137"/>
                    </a:srgbClr>
                  </a:outerShdw>
                </a:effectLst>
              </a:rPr>
            </a:br>
            <a:r>
              <a:rPr lang="fr-FR" altLang="fr-FR" sz="3200" dirty="0">
                <a:solidFill>
                  <a:schemeClr val="accent2"/>
                </a:solidFill>
                <a:effectLst>
                  <a:outerShdw blurRad="38100" dist="38100" dir="2700000" algn="tl">
                    <a:srgbClr val="000000">
                      <a:alpha val="43137"/>
                    </a:srgbClr>
                  </a:outerShdw>
                </a:effectLst>
              </a:rPr>
              <a:t>et du déploiement des CPTS </a:t>
            </a:r>
            <a:br>
              <a:rPr lang="fr-FR" altLang="fr-FR" sz="3200" dirty="0">
                <a:solidFill>
                  <a:schemeClr val="accent2"/>
                </a:solidFill>
                <a:effectLst>
                  <a:outerShdw blurRad="38100" dist="38100" dir="2700000" algn="tl">
                    <a:srgbClr val="000000">
                      <a:alpha val="43137"/>
                    </a:srgbClr>
                  </a:outerShdw>
                </a:effectLst>
              </a:rPr>
            </a:br>
            <a:r>
              <a:rPr lang="fr-FR" altLang="fr-FR" sz="3200" dirty="0">
                <a:solidFill>
                  <a:schemeClr val="accent2"/>
                </a:solidFill>
                <a:effectLst>
                  <a:outerShdw blurRad="38100" dist="38100" dir="2700000" algn="tl">
                    <a:srgbClr val="000000">
                      <a:alpha val="43137"/>
                    </a:srgbClr>
                  </a:outerShdw>
                </a:effectLst>
              </a:rPr>
              <a:t/>
            </a:r>
            <a:br>
              <a:rPr lang="fr-FR" altLang="fr-FR" sz="3200" dirty="0">
                <a:solidFill>
                  <a:schemeClr val="accent2"/>
                </a:solidFill>
                <a:effectLst>
                  <a:outerShdw blurRad="38100" dist="38100" dir="2700000" algn="tl">
                    <a:srgbClr val="000000">
                      <a:alpha val="43137"/>
                    </a:srgbClr>
                  </a:outerShdw>
                </a:effectLst>
              </a:rPr>
            </a:br>
            <a:r>
              <a:rPr lang="fr-FR" altLang="fr-FR" sz="3200" dirty="0">
                <a:solidFill>
                  <a:schemeClr val="accent2"/>
                </a:solidFill>
                <a:effectLst>
                  <a:outerShdw blurRad="38100" dist="38100" dir="2700000" algn="tl">
                    <a:srgbClr val="000000">
                      <a:alpha val="43137"/>
                    </a:srgbClr>
                  </a:outerShdw>
                </a:effectLst>
              </a:rPr>
              <a:t/>
            </a:r>
            <a:br>
              <a:rPr lang="fr-FR" altLang="fr-FR" sz="3200" dirty="0">
                <a:solidFill>
                  <a:schemeClr val="accent2"/>
                </a:solidFill>
                <a:effectLst>
                  <a:outerShdw blurRad="38100" dist="38100" dir="2700000" algn="tl">
                    <a:srgbClr val="000000">
                      <a:alpha val="43137"/>
                    </a:srgbClr>
                  </a:outerShdw>
                </a:effectLst>
              </a:rPr>
            </a:br>
            <a:r>
              <a:rPr lang="fr-FR" altLang="fr-FR" sz="3200" dirty="0">
                <a:solidFill>
                  <a:schemeClr val="accent2"/>
                </a:solidFill>
                <a:effectLst>
                  <a:outerShdw blurRad="38100" dist="38100" dir="2700000" algn="tl">
                    <a:srgbClr val="000000">
                      <a:alpha val="43137"/>
                    </a:srgbClr>
                  </a:outerShdw>
                </a:effectLst>
              </a:rPr>
              <a:t/>
            </a:r>
            <a:br>
              <a:rPr lang="fr-FR" altLang="fr-FR" sz="3200" dirty="0">
                <a:solidFill>
                  <a:schemeClr val="accent2"/>
                </a:solidFill>
                <a:effectLst>
                  <a:outerShdw blurRad="38100" dist="38100" dir="2700000" algn="tl">
                    <a:srgbClr val="000000">
                      <a:alpha val="43137"/>
                    </a:srgbClr>
                  </a:outerShdw>
                </a:effectLst>
              </a:rPr>
            </a:br>
            <a:r>
              <a:rPr lang="fr-FR" altLang="fr-FR" sz="2400" dirty="0">
                <a:solidFill>
                  <a:schemeClr val="accent2"/>
                </a:solidFill>
                <a:effectLst>
                  <a:outerShdw blurRad="38100" dist="38100" dir="2700000" algn="tl">
                    <a:srgbClr val="000000">
                      <a:alpha val="43137"/>
                    </a:srgbClr>
                  </a:outerShdw>
                </a:effectLst>
              </a:rPr>
              <a:t/>
            </a:r>
            <a:br>
              <a:rPr lang="fr-FR" altLang="fr-FR" sz="2400" dirty="0">
                <a:solidFill>
                  <a:schemeClr val="accent2"/>
                </a:solidFill>
                <a:effectLst>
                  <a:outerShdw blurRad="38100" dist="38100" dir="2700000" algn="tl">
                    <a:srgbClr val="000000">
                      <a:alpha val="43137"/>
                    </a:srgbClr>
                  </a:outerShdw>
                </a:effectLst>
              </a:rPr>
            </a:br>
            <a:r>
              <a:rPr lang="fr-FR" altLang="fr-FR" sz="2400" i="1" dirty="0">
                <a:solidFill>
                  <a:schemeClr val="accent2"/>
                </a:solidFill>
              </a:rPr>
              <a:t/>
            </a:r>
            <a:br>
              <a:rPr lang="fr-FR" altLang="fr-FR" sz="2400" i="1" dirty="0">
                <a:solidFill>
                  <a:schemeClr val="accent2"/>
                </a:solidFill>
              </a:rPr>
            </a:br>
            <a:endParaRPr lang="fr-FR" altLang="fr-FR" sz="2400" dirty="0">
              <a:solidFill>
                <a:schemeClr val="accent2"/>
              </a:solidFill>
            </a:endParaRPr>
          </a:p>
        </p:txBody>
      </p:sp>
      <p:sp>
        <p:nvSpPr>
          <p:cNvPr id="4" name="Title 1"/>
          <p:cNvSpPr txBox="1">
            <a:spLocks/>
          </p:cNvSpPr>
          <p:nvPr/>
        </p:nvSpPr>
        <p:spPr bwMode="auto">
          <a:xfrm>
            <a:off x="-14094" y="217327"/>
            <a:ext cx="9156184" cy="1681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99" tIns="45052" rIns="90099" bIns="45052" anchor="ctr"/>
          <a:lstStyle>
            <a:lvl1pPr algn="ctr" defTabSz="892175" rtl="0" eaLnBrk="0" fontAlgn="base" hangingPunct="0">
              <a:spcBef>
                <a:spcPct val="0"/>
              </a:spcBef>
              <a:spcAft>
                <a:spcPct val="0"/>
              </a:spcAft>
              <a:defRPr sz="2700" b="1">
                <a:solidFill>
                  <a:schemeClr val="bg1"/>
                </a:solidFill>
                <a:latin typeface="+mj-lt"/>
                <a:ea typeface="+mj-ea"/>
                <a:cs typeface="+mj-cs"/>
              </a:defRPr>
            </a:lvl1pPr>
            <a:lvl2pPr algn="ctr" defTabSz="892175" rtl="0" eaLnBrk="0" fontAlgn="base" hangingPunct="0">
              <a:spcBef>
                <a:spcPct val="0"/>
              </a:spcBef>
              <a:spcAft>
                <a:spcPct val="0"/>
              </a:spcAft>
              <a:defRPr sz="2700" b="1">
                <a:solidFill>
                  <a:srgbClr val="0C419A"/>
                </a:solidFill>
                <a:latin typeface="Arial" charset="0"/>
              </a:defRPr>
            </a:lvl2pPr>
            <a:lvl3pPr algn="ctr" defTabSz="892175" rtl="0" eaLnBrk="0" fontAlgn="base" hangingPunct="0">
              <a:spcBef>
                <a:spcPct val="0"/>
              </a:spcBef>
              <a:spcAft>
                <a:spcPct val="0"/>
              </a:spcAft>
              <a:defRPr sz="2700" b="1">
                <a:solidFill>
                  <a:srgbClr val="0C419A"/>
                </a:solidFill>
                <a:latin typeface="Arial" charset="0"/>
              </a:defRPr>
            </a:lvl3pPr>
            <a:lvl4pPr algn="ctr" defTabSz="892175" rtl="0" eaLnBrk="0" fontAlgn="base" hangingPunct="0">
              <a:spcBef>
                <a:spcPct val="0"/>
              </a:spcBef>
              <a:spcAft>
                <a:spcPct val="0"/>
              </a:spcAft>
              <a:defRPr sz="2700" b="1">
                <a:solidFill>
                  <a:srgbClr val="0C419A"/>
                </a:solidFill>
                <a:latin typeface="Arial" charset="0"/>
              </a:defRPr>
            </a:lvl4pPr>
            <a:lvl5pPr algn="ctr" defTabSz="892175" rtl="0" eaLnBrk="0" fontAlgn="base" hangingPunct="0">
              <a:spcBef>
                <a:spcPct val="0"/>
              </a:spcBef>
              <a:spcAft>
                <a:spcPct val="0"/>
              </a:spcAft>
              <a:defRPr sz="2700" b="1">
                <a:solidFill>
                  <a:srgbClr val="0C419A"/>
                </a:solidFill>
                <a:latin typeface="Arial" charset="0"/>
              </a:defRPr>
            </a:lvl5pPr>
            <a:lvl6pPr marL="395326" algn="ctr" defTabSz="901863" rtl="0" eaLnBrk="1" fontAlgn="base" hangingPunct="1">
              <a:spcBef>
                <a:spcPct val="0"/>
              </a:spcBef>
              <a:spcAft>
                <a:spcPct val="0"/>
              </a:spcAft>
              <a:defRPr sz="2700" b="1">
                <a:solidFill>
                  <a:srgbClr val="0C419A"/>
                </a:solidFill>
                <a:latin typeface="Arial" charset="0"/>
              </a:defRPr>
            </a:lvl6pPr>
            <a:lvl7pPr marL="790679" algn="ctr" defTabSz="901863" rtl="0" eaLnBrk="1" fontAlgn="base" hangingPunct="1">
              <a:spcBef>
                <a:spcPct val="0"/>
              </a:spcBef>
              <a:spcAft>
                <a:spcPct val="0"/>
              </a:spcAft>
              <a:defRPr sz="2700" b="1">
                <a:solidFill>
                  <a:srgbClr val="0C419A"/>
                </a:solidFill>
                <a:latin typeface="Arial" charset="0"/>
              </a:defRPr>
            </a:lvl7pPr>
            <a:lvl8pPr marL="1186013" algn="ctr" defTabSz="901863" rtl="0" eaLnBrk="1" fontAlgn="base" hangingPunct="1">
              <a:spcBef>
                <a:spcPct val="0"/>
              </a:spcBef>
              <a:spcAft>
                <a:spcPct val="0"/>
              </a:spcAft>
              <a:defRPr sz="2700" b="1">
                <a:solidFill>
                  <a:srgbClr val="0C419A"/>
                </a:solidFill>
                <a:latin typeface="Arial" charset="0"/>
              </a:defRPr>
            </a:lvl8pPr>
            <a:lvl9pPr marL="1581356" algn="ctr" defTabSz="901863" rtl="0" eaLnBrk="1" fontAlgn="base" hangingPunct="1">
              <a:spcBef>
                <a:spcPct val="0"/>
              </a:spcBef>
              <a:spcAft>
                <a:spcPct val="0"/>
              </a:spcAft>
              <a:defRPr sz="2700" b="1">
                <a:solidFill>
                  <a:srgbClr val="0C419A"/>
                </a:solidFill>
                <a:latin typeface="Arial" charset="0"/>
              </a:defRPr>
            </a:lvl9pPr>
          </a:lstStyle>
          <a:p>
            <a:pPr eaLnBrk="1" hangingPunct="1">
              <a:defRPr/>
            </a:pPr>
            <a:endParaRPr lang="fr-FR" sz="2400" dirty="0">
              <a:solidFill>
                <a:srgbClr val="FFFFFF"/>
              </a:solidFill>
            </a:endParaRPr>
          </a:p>
          <a:p>
            <a:pPr eaLnBrk="1" hangingPunct="1">
              <a:defRPr/>
            </a:pPr>
            <a:r>
              <a:rPr lang="fr-FR" sz="2400" dirty="0">
                <a:solidFill>
                  <a:srgbClr val="FFFFFF"/>
                </a:solidFill>
              </a:rPr>
              <a:t> CTS 1</a:t>
            </a:r>
            <a:r>
              <a:rPr lang="fr-FR" sz="2400" baseline="30000" dirty="0">
                <a:solidFill>
                  <a:srgbClr val="FFFFFF"/>
                </a:solidFill>
              </a:rPr>
              <a:t>er</a:t>
            </a:r>
            <a:r>
              <a:rPr lang="fr-FR" sz="2400" dirty="0">
                <a:solidFill>
                  <a:srgbClr val="FFFFFF"/>
                </a:solidFill>
              </a:rPr>
              <a:t> OCTOBRE 2019 </a:t>
            </a:r>
          </a:p>
        </p:txBody>
      </p:sp>
    </p:spTree>
    <p:extLst>
      <p:ext uri="{BB962C8B-B14F-4D97-AF65-F5344CB8AC3E}">
        <p14:creationId xmlns:p14="http://schemas.microsoft.com/office/powerpoint/2010/main" val="16639284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ACI – ELEMENTS CLES </a:t>
            </a:r>
            <a:endParaRPr lang="fr-FR" dirty="0"/>
          </a:p>
        </p:txBody>
      </p:sp>
      <p:sp>
        <p:nvSpPr>
          <p:cNvPr id="3" name="Espace réservé du contenu 2"/>
          <p:cNvSpPr>
            <a:spLocks noGrp="1"/>
          </p:cNvSpPr>
          <p:nvPr>
            <p:ph idx="1"/>
          </p:nvPr>
        </p:nvSpPr>
        <p:spPr>
          <a:xfrm>
            <a:off x="213456" y="1057888"/>
            <a:ext cx="8751034" cy="3962640"/>
          </a:xfrm>
        </p:spPr>
        <p:txBody>
          <a:bodyPr/>
          <a:lstStyle/>
          <a:p>
            <a:pPr algn="just"/>
            <a:r>
              <a:rPr lang="fr-FR" dirty="0" smtClean="0"/>
              <a:t>ACI signé le 20 juin (publication J.O. 24 août 2019) entre </a:t>
            </a:r>
            <a:br>
              <a:rPr lang="fr-FR" dirty="0" smtClean="0"/>
            </a:br>
            <a:r>
              <a:rPr lang="fr-FR" dirty="0" smtClean="0"/>
              <a:t>l’Union Nationale des Caisses d’Assurance Maladie (UNCAM) </a:t>
            </a:r>
            <a:br>
              <a:rPr lang="fr-FR" dirty="0" smtClean="0"/>
            </a:br>
            <a:r>
              <a:rPr lang="fr-FR" dirty="0" smtClean="0"/>
              <a:t>et les organisations représentatives des professions de santé. </a:t>
            </a:r>
          </a:p>
          <a:p>
            <a:pPr marL="0" indent="0" algn="just">
              <a:buNone/>
            </a:pPr>
            <a:endParaRPr lang="fr-FR" dirty="0" smtClean="0"/>
          </a:p>
          <a:p>
            <a:pPr algn="just"/>
            <a:r>
              <a:rPr lang="fr-FR" dirty="0" smtClean="0"/>
              <a:t>L’ACI prévoit qu’une aide financière soit versée par </a:t>
            </a:r>
            <a:br>
              <a:rPr lang="fr-FR" dirty="0" smtClean="0"/>
            </a:br>
            <a:r>
              <a:rPr lang="fr-FR" dirty="0" smtClean="0"/>
              <a:t>l’Assurance Maladie aux CPTS afin de valoriser le travail effectué en termes de coordination entre professionnels de santé et de réponses organisationnelles aux besoins de la population de chaque territoire.</a:t>
            </a:r>
          </a:p>
          <a:p>
            <a:pPr marL="0" indent="0" algn="just">
              <a:buNone/>
            </a:pPr>
            <a:endParaRPr lang="fr-FR" dirty="0" smtClean="0"/>
          </a:p>
          <a:p>
            <a:pPr algn="just"/>
            <a:r>
              <a:rPr lang="fr-FR" dirty="0" smtClean="0"/>
              <a:t>L’accord prévoit une rémunération autour de 2 volets : </a:t>
            </a:r>
          </a:p>
          <a:p>
            <a:pPr lvl="1" algn="just"/>
            <a:r>
              <a:rPr lang="fr-FR" dirty="0" smtClean="0"/>
              <a:t>Contribution au fonctionnement de la CPTS</a:t>
            </a:r>
          </a:p>
          <a:p>
            <a:pPr lvl="1" algn="just"/>
            <a:r>
              <a:rPr lang="fr-FR" dirty="0" smtClean="0"/>
              <a:t>Rémunération des missions conduites.</a:t>
            </a:r>
            <a:endParaRPr lang="fr-FR" dirty="0"/>
          </a:p>
        </p:txBody>
      </p:sp>
    </p:spTree>
    <p:extLst>
      <p:ext uri="{BB962C8B-B14F-4D97-AF65-F5344CB8AC3E}">
        <p14:creationId xmlns:p14="http://schemas.microsoft.com/office/powerpoint/2010/main" val="7776168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92100" y="733199"/>
            <a:ext cx="8584381" cy="4502504"/>
          </a:xfrm>
          <a:prstGeom prst="rect">
            <a:avLst/>
          </a:prstGeom>
          <a:noFill/>
          <a:ln w="2857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lstStyle>
            <a:lvl1pPr marL="342900" indent="-342900" algn="l" rtl="0" eaLnBrk="0" fontAlgn="base" hangingPunct="0">
              <a:spcBef>
                <a:spcPct val="20000"/>
              </a:spcBef>
              <a:spcAft>
                <a:spcPct val="0"/>
              </a:spcAft>
              <a:buFont typeface="Wingdings" pitchFamily="2" charset="2"/>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defRPr>
            </a:lvl2pPr>
            <a:lvl3pPr marL="1143000" indent="-228600" algn="l" rtl="0" eaLnBrk="0" fontAlgn="base" hangingPunct="0">
              <a:spcBef>
                <a:spcPct val="20000"/>
              </a:spcBef>
              <a:spcAft>
                <a:spcPct val="0"/>
              </a:spcAft>
              <a:buFont typeface="Wingdings" pitchFamily="2" charset="2"/>
              <a:buChar char="§"/>
              <a:defRPr sz="2000">
                <a:solidFill>
                  <a:schemeClr val="accent2"/>
                </a:solidFill>
                <a:latin typeface="+mn-lt"/>
              </a:defRPr>
            </a:lvl3pPr>
            <a:lvl4pPr marL="1600200" indent="-228600" algn="l" rtl="0" eaLnBrk="0" fontAlgn="base" hangingPunct="0">
              <a:spcBef>
                <a:spcPct val="20000"/>
              </a:spcBef>
              <a:spcAft>
                <a:spcPct val="0"/>
              </a:spcAft>
              <a:buChar char="–"/>
              <a:defRPr sz="2000">
                <a:solidFill>
                  <a:schemeClr val="accent2"/>
                </a:solidFill>
                <a:latin typeface="+mn-lt"/>
              </a:defRPr>
            </a:lvl4pPr>
            <a:lvl5pPr marL="2057400" indent="-228600" algn="l" rtl="0" eaLnBrk="0" fontAlgn="base" hangingPunct="0">
              <a:spcBef>
                <a:spcPct val="20000"/>
              </a:spcBef>
              <a:spcAft>
                <a:spcPct val="0"/>
              </a:spcAft>
              <a:buFont typeface="Wingdings" pitchFamily="2" charset="2"/>
              <a:buChar char="§"/>
              <a:defRPr sz="2000">
                <a:solidFill>
                  <a:schemeClr val="accent2"/>
                </a:solidFill>
                <a:latin typeface="+mn-lt"/>
              </a:defRPr>
            </a:lvl5pPr>
            <a:lvl6pPr marL="2514600" indent="-228600" algn="l" rtl="0" fontAlgn="base">
              <a:spcBef>
                <a:spcPct val="20000"/>
              </a:spcBef>
              <a:spcAft>
                <a:spcPct val="0"/>
              </a:spcAft>
              <a:buFont typeface="Wingdings" pitchFamily="2" charset="2"/>
              <a:buChar char="§"/>
              <a:defRPr sz="2000">
                <a:solidFill>
                  <a:schemeClr val="accent2"/>
                </a:solidFill>
                <a:latin typeface="+mn-lt"/>
              </a:defRPr>
            </a:lvl6pPr>
            <a:lvl7pPr marL="2971800" indent="-228600" algn="l" rtl="0" fontAlgn="base">
              <a:spcBef>
                <a:spcPct val="20000"/>
              </a:spcBef>
              <a:spcAft>
                <a:spcPct val="0"/>
              </a:spcAft>
              <a:buFont typeface="Wingdings" pitchFamily="2" charset="2"/>
              <a:buChar char="§"/>
              <a:defRPr sz="2000">
                <a:solidFill>
                  <a:schemeClr val="accent2"/>
                </a:solidFill>
                <a:latin typeface="+mn-lt"/>
              </a:defRPr>
            </a:lvl7pPr>
            <a:lvl8pPr marL="3429000" indent="-228600" algn="l" rtl="0" fontAlgn="base">
              <a:spcBef>
                <a:spcPct val="20000"/>
              </a:spcBef>
              <a:spcAft>
                <a:spcPct val="0"/>
              </a:spcAft>
              <a:buFont typeface="Wingdings" pitchFamily="2" charset="2"/>
              <a:buChar char="§"/>
              <a:defRPr sz="2000">
                <a:solidFill>
                  <a:schemeClr val="accent2"/>
                </a:solidFill>
                <a:latin typeface="+mn-lt"/>
              </a:defRPr>
            </a:lvl8pPr>
            <a:lvl9pPr marL="3886200" indent="-228600" algn="l" rtl="0" fontAlgn="base">
              <a:spcBef>
                <a:spcPct val="20000"/>
              </a:spcBef>
              <a:spcAft>
                <a:spcPct val="0"/>
              </a:spcAft>
              <a:buFont typeface="Wingdings" pitchFamily="2" charset="2"/>
              <a:buChar char="§"/>
              <a:defRPr sz="2000">
                <a:solidFill>
                  <a:schemeClr val="accent2"/>
                </a:solidFill>
                <a:latin typeface="+mn-lt"/>
              </a:defRPr>
            </a:lvl9pPr>
          </a:lstStyle>
          <a:p>
            <a:pPr marL="456799" lvl="1" indent="0" algn="just" eaLnBrk="1" hangingPunct="1">
              <a:lnSpc>
                <a:spcPct val="90000"/>
              </a:lnSpc>
              <a:buNone/>
              <a:defRPr/>
            </a:pPr>
            <a:endParaRPr lang="fr-FR" sz="2800" b="1" kern="0" dirty="0">
              <a:solidFill>
                <a:srgbClr val="333399"/>
              </a:solidFill>
              <a:latin typeface="Century Gothic"/>
              <a:cs typeface="+mn-cs"/>
            </a:endParaRPr>
          </a:p>
          <a:p>
            <a:pPr marL="456799" lvl="1" indent="0" algn="ctr" eaLnBrk="1" hangingPunct="1">
              <a:lnSpc>
                <a:spcPct val="90000"/>
              </a:lnSpc>
              <a:buNone/>
              <a:defRPr/>
            </a:pPr>
            <a:endParaRPr lang="fr-FR" sz="2800" b="1" kern="0" dirty="0">
              <a:solidFill>
                <a:srgbClr val="333399"/>
              </a:solidFill>
              <a:latin typeface="Century Gothic"/>
              <a:cs typeface="+mn-cs"/>
            </a:endParaRPr>
          </a:p>
          <a:p>
            <a:pPr marL="456799" lvl="1" indent="0" algn="ctr" eaLnBrk="1" hangingPunct="1">
              <a:lnSpc>
                <a:spcPct val="90000"/>
              </a:lnSpc>
              <a:buNone/>
              <a:defRPr/>
            </a:pPr>
            <a:r>
              <a:rPr lang="fr-FR" sz="2800" b="1" kern="0" dirty="0">
                <a:solidFill>
                  <a:srgbClr val="333399"/>
                </a:solidFill>
                <a:latin typeface="Century Gothic"/>
                <a:cs typeface="+mn-cs"/>
              </a:rPr>
              <a:t> Les missions des CPTS valorisées dans le cadre de l’ACI :</a:t>
            </a:r>
          </a:p>
          <a:p>
            <a:pPr marL="456799" lvl="1" indent="0" algn="ctr" eaLnBrk="1" hangingPunct="1">
              <a:lnSpc>
                <a:spcPct val="90000"/>
              </a:lnSpc>
              <a:buNone/>
              <a:defRPr/>
            </a:pPr>
            <a:endParaRPr lang="fr-FR" altLang="fr-FR" sz="2800" b="1" kern="0" dirty="0">
              <a:solidFill>
                <a:srgbClr val="333399"/>
              </a:solidFill>
              <a:latin typeface="Century Gothic"/>
              <a:cs typeface="+mn-cs"/>
            </a:endParaRPr>
          </a:p>
          <a:p>
            <a:pPr lvl="1" eaLnBrk="1" hangingPunct="1">
              <a:lnSpc>
                <a:spcPct val="90000"/>
              </a:lnSpc>
              <a:buFont typeface="Wingdings" panose="05000000000000000000" pitchFamily="2" charset="2"/>
              <a:buChar char="Ø"/>
              <a:defRPr/>
            </a:pPr>
            <a:r>
              <a:rPr lang="fr-FR" altLang="fr-FR" sz="2800" b="1" kern="0" dirty="0">
                <a:solidFill>
                  <a:srgbClr val="333399"/>
                </a:solidFill>
                <a:latin typeface="Century Gothic"/>
                <a:cs typeface="+mn-cs"/>
              </a:rPr>
              <a:t>3 missions socles </a:t>
            </a:r>
          </a:p>
          <a:p>
            <a:pPr lvl="1" eaLnBrk="1" hangingPunct="1">
              <a:lnSpc>
                <a:spcPct val="90000"/>
              </a:lnSpc>
              <a:buFont typeface="Wingdings" panose="05000000000000000000" pitchFamily="2" charset="2"/>
              <a:buChar char="Ø"/>
              <a:defRPr/>
            </a:pPr>
            <a:r>
              <a:rPr lang="fr-FR" altLang="fr-FR" sz="2800" b="1" kern="0" dirty="0">
                <a:solidFill>
                  <a:srgbClr val="333399"/>
                </a:solidFill>
                <a:latin typeface="Century Gothic"/>
                <a:cs typeface="+mn-cs"/>
              </a:rPr>
              <a:t>2 missions complémentaires</a:t>
            </a:r>
            <a:endParaRPr lang="fr-FR" altLang="fr-FR" sz="2400" b="1" kern="0" dirty="0">
              <a:solidFill>
                <a:srgbClr val="333399"/>
              </a:solidFill>
              <a:cs typeface="+mn-cs"/>
            </a:endParaRPr>
          </a:p>
        </p:txBody>
      </p:sp>
    </p:spTree>
    <p:extLst>
      <p:ext uri="{BB962C8B-B14F-4D97-AF65-F5344CB8AC3E}">
        <p14:creationId xmlns:p14="http://schemas.microsoft.com/office/powerpoint/2010/main" val="35049382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1800" dirty="0"/>
              <a:t>1</a:t>
            </a:r>
            <a:r>
              <a:rPr lang="fr-FR" sz="1800" baseline="30000" dirty="0"/>
              <a:t>ère</a:t>
            </a:r>
            <a:r>
              <a:rPr lang="fr-FR" sz="1800" dirty="0"/>
              <a:t> Mission socle - Mission en faveur de l’amélioration de l’accès aux soins</a:t>
            </a:r>
            <a:endParaRPr lang="fr-FR" sz="1800" dirty="0"/>
          </a:p>
        </p:txBody>
      </p:sp>
      <p:sp>
        <p:nvSpPr>
          <p:cNvPr id="7" name="Rectangle à coins arrondis 6"/>
          <p:cNvSpPr/>
          <p:nvPr/>
        </p:nvSpPr>
        <p:spPr>
          <a:xfrm>
            <a:off x="723924" y="817727"/>
            <a:ext cx="8024813" cy="480320"/>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ctr">
              <a:spcBef>
                <a:spcPts val="0"/>
              </a:spcBef>
              <a:spcAft>
                <a:spcPts val="0"/>
              </a:spcAft>
              <a:defRPr/>
            </a:pPr>
            <a:r>
              <a:rPr lang="fr-FR" sz="2000" dirty="0">
                <a:solidFill>
                  <a:srgbClr val="FFFFFF"/>
                </a:solidFill>
                <a:latin typeface="Calibri"/>
              </a:rPr>
              <a:t>1 / Mission en faveur de l’amélioration de l’accès aux soins</a:t>
            </a:r>
          </a:p>
        </p:txBody>
      </p:sp>
      <p:sp>
        <p:nvSpPr>
          <p:cNvPr id="8" name="Rectangle à coins arrondis 7"/>
          <p:cNvSpPr/>
          <p:nvPr/>
        </p:nvSpPr>
        <p:spPr>
          <a:xfrm>
            <a:off x="709614" y="1367369"/>
            <a:ext cx="4013200" cy="801739"/>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800" dirty="0">
                <a:solidFill>
                  <a:srgbClr val="FFFFFF"/>
                </a:solidFill>
              </a:rPr>
              <a:t>Faciliter l’accès à un </a:t>
            </a:r>
            <a:r>
              <a:rPr lang="fr-FR" sz="1800" dirty="0">
                <a:solidFill>
                  <a:srgbClr val="FFFFFF"/>
                </a:solidFill>
              </a:rPr>
              <a:t/>
            </a:r>
            <a:br>
              <a:rPr lang="fr-FR" sz="1800" dirty="0">
                <a:solidFill>
                  <a:srgbClr val="FFFFFF"/>
                </a:solidFill>
              </a:rPr>
            </a:br>
            <a:r>
              <a:rPr lang="fr-FR" sz="1800" dirty="0">
                <a:solidFill>
                  <a:srgbClr val="FFFFFF"/>
                </a:solidFill>
              </a:rPr>
              <a:t>médecin traitant</a:t>
            </a:r>
            <a:endParaRPr lang="fr-FR" sz="1800" dirty="0">
              <a:solidFill>
                <a:srgbClr val="FFFFFF"/>
              </a:solidFill>
            </a:endParaRPr>
          </a:p>
        </p:txBody>
      </p:sp>
      <p:sp>
        <p:nvSpPr>
          <p:cNvPr id="9" name="Rectangle à coins arrondis 8"/>
          <p:cNvSpPr/>
          <p:nvPr/>
        </p:nvSpPr>
        <p:spPr>
          <a:xfrm>
            <a:off x="4806971" y="1358088"/>
            <a:ext cx="4011613" cy="811005"/>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800" dirty="0">
                <a:solidFill>
                  <a:srgbClr val="FFFFFF"/>
                </a:solidFill>
              </a:rPr>
              <a:t>Améliorer la prise en charge des soins non programmés de ville</a:t>
            </a:r>
          </a:p>
        </p:txBody>
      </p:sp>
      <p:sp>
        <p:nvSpPr>
          <p:cNvPr id="10" name="Rectangle à coins arrondis 9"/>
          <p:cNvSpPr/>
          <p:nvPr/>
        </p:nvSpPr>
        <p:spPr>
          <a:xfrm>
            <a:off x="725490" y="3127417"/>
            <a:ext cx="4013200" cy="932223"/>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600" dirty="0">
                <a:solidFill>
                  <a:srgbClr val="000000"/>
                </a:solidFill>
              </a:rPr>
              <a:t>Recenser les patients à la recherche d’un </a:t>
            </a:r>
            <a:r>
              <a:rPr lang="fr-FR" sz="1600" dirty="0">
                <a:solidFill>
                  <a:srgbClr val="000000"/>
                </a:solidFill>
              </a:rPr>
              <a:t>médecin traitant </a:t>
            </a:r>
            <a:r>
              <a:rPr lang="fr-FR" sz="1600" dirty="0">
                <a:solidFill>
                  <a:srgbClr val="000000"/>
                </a:solidFill>
              </a:rPr>
              <a:t>et organiser une réponse à ces patients parmi les médecins de la CPTS</a:t>
            </a:r>
          </a:p>
        </p:txBody>
      </p:sp>
      <p:sp>
        <p:nvSpPr>
          <p:cNvPr id="11" name="Rectangle à coins arrondis 10"/>
          <p:cNvSpPr/>
          <p:nvPr/>
        </p:nvSpPr>
        <p:spPr>
          <a:xfrm>
            <a:off x="4835526" y="3118167"/>
            <a:ext cx="4013200" cy="94148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400" dirty="0">
                <a:solidFill>
                  <a:srgbClr val="000000"/>
                </a:solidFill>
              </a:rPr>
              <a:t>Proposition d'une organisation visant à permettre la prise en charge le jour-même ou dans les 24 h de la demande d'un patient du territoire en situation d'urgence non vitale</a:t>
            </a:r>
          </a:p>
        </p:txBody>
      </p:sp>
      <p:sp>
        <p:nvSpPr>
          <p:cNvPr id="12" name="Flèche vers le bas 11"/>
          <p:cNvSpPr/>
          <p:nvPr/>
        </p:nvSpPr>
        <p:spPr>
          <a:xfrm>
            <a:off x="2897188" y="2169093"/>
            <a:ext cx="533400" cy="958324"/>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endParaRPr lang="fr-FR" sz="1800">
              <a:solidFill>
                <a:srgbClr val="FFFFFF"/>
              </a:solidFill>
            </a:endParaRPr>
          </a:p>
        </p:txBody>
      </p:sp>
      <p:sp>
        <p:nvSpPr>
          <p:cNvPr id="13" name="Flèche vers le bas 12"/>
          <p:cNvSpPr/>
          <p:nvPr/>
        </p:nvSpPr>
        <p:spPr>
          <a:xfrm>
            <a:off x="5938840" y="2169093"/>
            <a:ext cx="531812" cy="971560"/>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endParaRPr lang="fr-FR" sz="1800">
              <a:solidFill>
                <a:srgbClr val="FFFFFF"/>
              </a:solidFill>
            </a:endParaRPr>
          </a:p>
        </p:txBody>
      </p:sp>
      <p:pic>
        <p:nvPicPr>
          <p:cNvPr id="14" name="Picture 1" descr="C:\Users\LOISEL-30188\Pictures\Icons ppt\stethoscop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76425" y="2247189"/>
            <a:ext cx="946150" cy="78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C:\Users\LOISEL-30188\Pictures\Icons ppt\hospital-phon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9731" y="2247204"/>
            <a:ext cx="893763" cy="74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à coins arrondis 15"/>
          <p:cNvSpPr/>
          <p:nvPr/>
        </p:nvSpPr>
        <p:spPr>
          <a:xfrm>
            <a:off x="725490" y="4119680"/>
            <a:ext cx="4013200" cy="1501248"/>
          </a:xfrm>
          <a:prstGeom prst="roundRect">
            <a:avLst/>
          </a:prstGeom>
        </p:spPr>
        <p:style>
          <a:lnRef idx="2">
            <a:schemeClr val="dk1"/>
          </a:lnRef>
          <a:fillRef idx="1">
            <a:schemeClr val="lt1"/>
          </a:fillRef>
          <a:effectRef idx="0">
            <a:schemeClr val="dk1"/>
          </a:effectRef>
          <a:fontRef idx="minor">
            <a:schemeClr val="dk1"/>
          </a:fontRef>
        </p:style>
        <p:txBody>
          <a:bodyPr lIns="91358" tIns="45678" rIns="91358" bIns="45678" anchor="ctr"/>
          <a:lstStyle/>
          <a:p>
            <a:pPr algn="ctr" fontAlgn="ctr">
              <a:spcBef>
                <a:spcPts val="0"/>
              </a:spcBef>
              <a:spcAft>
                <a:spcPts val="0"/>
              </a:spcAft>
            </a:pPr>
            <a:r>
              <a:rPr lang="fr-FR" sz="1400" dirty="0">
                <a:solidFill>
                  <a:srgbClr val="000000"/>
                </a:solidFill>
              </a:rPr>
              <a:t>Procédure </a:t>
            </a:r>
            <a:r>
              <a:rPr lang="fr-FR" sz="1400" dirty="0">
                <a:solidFill>
                  <a:srgbClr val="000000"/>
                </a:solidFill>
              </a:rPr>
              <a:t>de recensement des patients à la recherche d'un </a:t>
            </a:r>
            <a:r>
              <a:rPr lang="fr-FR" sz="1400" dirty="0">
                <a:solidFill>
                  <a:srgbClr val="000000"/>
                </a:solidFill>
              </a:rPr>
              <a:t>médecin traitant </a:t>
            </a:r>
            <a:r>
              <a:rPr lang="fr-FR" sz="1400" dirty="0">
                <a:solidFill>
                  <a:srgbClr val="000000"/>
                </a:solidFill>
              </a:rPr>
              <a:t>avec analyse du niveau de de priorité de chaque patient au niveau de sa situation (patients ALD / patients de + de 70 ans / patients situation de précarité (AME/CMUC))</a:t>
            </a:r>
          </a:p>
        </p:txBody>
      </p:sp>
      <p:sp>
        <p:nvSpPr>
          <p:cNvPr id="17" name="Rectangle à coins arrondis 16"/>
          <p:cNvSpPr/>
          <p:nvPr/>
        </p:nvSpPr>
        <p:spPr>
          <a:xfrm>
            <a:off x="4835527" y="4119680"/>
            <a:ext cx="4145408" cy="1501248"/>
          </a:xfrm>
          <a:prstGeom prst="roundRect">
            <a:avLst/>
          </a:prstGeom>
        </p:spPr>
        <p:style>
          <a:lnRef idx="2">
            <a:schemeClr val="dk1"/>
          </a:lnRef>
          <a:fillRef idx="1">
            <a:schemeClr val="lt1"/>
          </a:fillRef>
          <a:effectRef idx="0">
            <a:schemeClr val="dk1"/>
          </a:effectRef>
          <a:fontRef idx="minor">
            <a:schemeClr val="dk1"/>
          </a:fontRef>
        </p:style>
        <p:txBody>
          <a:bodyPr lIns="91358" tIns="45678" rIns="91358" bIns="45678" anchor="ctr"/>
          <a:lstStyle/>
          <a:p>
            <a:pPr fontAlgn="ctr">
              <a:spcBef>
                <a:spcPts val="0"/>
              </a:spcBef>
              <a:spcAft>
                <a:spcPts val="0"/>
              </a:spcAft>
            </a:pPr>
            <a:r>
              <a:rPr lang="fr-FR" sz="1200" dirty="0">
                <a:solidFill>
                  <a:srgbClr val="000000"/>
                </a:solidFill>
              </a:rPr>
              <a:t>- </a:t>
            </a:r>
            <a:r>
              <a:rPr lang="fr-FR" sz="1200" dirty="0">
                <a:solidFill>
                  <a:srgbClr val="000000"/>
                </a:solidFill>
              </a:rPr>
              <a:t>plages de soins non programmés à ouvrir par les médecins du territoire dans le cadre d'une régulation</a:t>
            </a:r>
            <a:br>
              <a:rPr lang="fr-FR" sz="1200" dirty="0">
                <a:solidFill>
                  <a:srgbClr val="000000"/>
                </a:solidFill>
              </a:rPr>
            </a:br>
            <a:r>
              <a:rPr lang="fr-FR" sz="1200" dirty="0">
                <a:solidFill>
                  <a:srgbClr val="000000"/>
                </a:solidFill>
              </a:rPr>
              <a:t>- accès simple à des examens de radiologie/biologie</a:t>
            </a:r>
            <a:br>
              <a:rPr lang="fr-FR" sz="1200" dirty="0">
                <a:solidFill>
                  <a:srgbClr val="000000"/>
                </a:solidFill>
              </a:rPr>
            </a:br>
            <a:r>
              <a:rPr lang="fr-FR" sz="1200" dirty="0">
                <a:solidFill>
                  <a:srgbClr val="000000"/>
                </a:solidFill>
              </a:rPr>
              <a:t>- accès à un second recours</a:t>
            </a:r>
            <a:br>
              <a:rPr lang="fr-FR" sz="1200" dirty="0">
                <a:solidFill>
                  <a:srgbClr val="000000"/>
                </a:solidFill>
              </a:rPr>
            </a:br>
            <a:r>
              <a:rPr lang="fr-FR" sz="1200" dirty="0">
                <a:solidFill>
                  <a:srgbClr val="000000"/>
                </a:solidFill>
              </a:rPr>
              <a:t>- mise en place de protocoles entre </a:t>
            </a:r>
            <a:r>
              <a:rPr lang="fr-FR" sz="1200" dirty="0">
                <a:solidFill>
                  <a:srgbClr val="000000"/>
                </a:solidFill>
              </a:rPr>
              <a:t>professionnels de santé</a:t>
            </a:r>
            <a:r>
              <a:rPr lang="fr-FR" sz="1200" dirty="0">
                <a:solidFill>
                  <a:srgbClr val="000000"/>
                </a:solidFill>
              </a:rPr>
              <a:t/>
            </a:r>
            <a:br>
              <a:rPr lang="fr-FR" sz="1200" dirty="0">
                <a:solidFill>
                  <a:srgbClr val="000000"/>
                </a:solidFill>
              </a:rPr>
            </a:br>
            <a:r>
              <a:rPr lang="fr-FR" sz="1200" dirty="0">
                <a:solidFill>
                  <a:srgbClr val="000000"/>
                </a:solidFill>
              </a:rPr>
              <a:t>- autres dispositions d'organisation </a:t>
            </a:r>
            <a:r>
              <a:rPr lang="fr-FR" sz="1200" dirty="0">
                <a:solidFill>
                  <a:srgbClr val="000000"/>
                </a:solidFill>
              </a:rPr>
              <a:t>propres </a:t>
            </a:r>
            <a:r>
              <a:rPr lang="fr-FR" sz="1200" dirty="0">
                <a:solidFill>
                  <a:srgbClr val="000000"/>
                </a:solidFill>
              </a:rPr>
              <a:t>aux professionnels du territoire</a:t>
            </a:r>
          </a:p>
        </p:txBody>
      </p:sp>
      <p:sp>
        <p:nvSpPr>
          <p:cNvPr id="18" name="ZoneTexte 17"/>
          <p:cNvSpPr txBox="1"/>
          <p:nvPr/>
        </p:nvSpPr>
        <p:spPr>
          <a:xfrm>
            <a:off x="221925" y="4300047"/>
            <a:ext cx="461499" cy="1231791"/>
          </a:xfrm>
          <a:prstGeom prst="rect">
            <a:avLst/>
          </a:prstGeom>
          <a:solidFill>
            <a:schemeClr val="tx1"/>
          </a:solidFill>
        </p:spPr>
        <p:txBody>
          <a:bodyPr vert="vert270" wrap="square" lIns="91358" tIns="45678" rIns="91358" bIns="45678" rtlCol="0">
            <a:spAutoFit/>
          </a:bodyPr>
          <a:lstStyle/>
          <a:p>
            <a:pPr algn="ctr" fontAlgn="auto">
              <a:spcBef>
                <a:spcPts val="0"/>
              </a:spcBef>
              <a:spcAft>
                <a:spcPts val="0"/>
              </a:spcAft>
            </a:pPr>
            <a:r>
              <a:rPr lang="fr-FR" sz="1800" b="1" dirty="0">
                <a:solidFill>
                  <a:srgbClr val="FFFFFF"/>
                </a:solidFill>
                <a:latin typeface="Arial"/>
                <a:cs typeface="+mn-cs"/>
              </a:rPr>
              <a:t>Exemples</a:t>
            </a:r>
            <a:endParaRPr lang="fr-FR" sz="1800" b="1" dirty="0">
              <a:solidFill>
                <a:srgbClr val="FFFFFF"/>
              </a:solidFill>
              <a:latin typeface="Arial"/>
              <a:cs typeface="+mn-cs"/>
            </a:endParaRPr>
          </a:p>
        </p:txBody>
      </p:sp>
    </p:spTree>
    <p:extLst>
      <p:ext uri="{BB962C8B-B14F-4D97-AF65-F5344CB8AC3E}">
        <p14:creationId xmlns:p14="http://schemas.microsoft.com/office/powerpoint/2010/main" val="12600232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1800" dirty="0"/>
              <a:t>Mission socle - Mission en faveur de l’amélioration de l’accès aux soins</a:t>
            </a:r>
            <a:endParaRPr lang="fr-FR" sz="1800" dirty="0"/>
          </a:p>
        </p:txBody>
      </p:sp>
      <p:sp>
        <p:nvSpPr>
          <p:cNvPr id="3" name="Espace réservé du contenu 2"/>
          <p:cNvSpPr>
            <a:spLocks noGrp="1"/>
          </p:cNvSpPr>
          <p:nvPr>
            <p:ph idx="1"/>
          </p:nvPr>
        </p:nvSpPr>
        <p:spPr>
          <a:xfrm>
            <a:off x="107504" y="517528"/>
            <a:ext cx="8856984" cy="4923280"/>
          </a:xfrm>
        </p:spPr>
        <p:txBody>
          <a:bodyPr/>
          <a:lstStyle/>
          <a:p>
            <a:pPr marL="0" indent="0" algn="just">
              <a:buNone/>
            </a:pPr>
            <a:r>
              <a:rPr lang="fr-FR" sz="2000" dirty="0"/>
              <a:t>En complément </a:t>
            </a:r>
            <a:r>
              <a:rPr lang="fr-FR" sz="2000" dirty="0"/>
              <a:t> </a:t>
            </a:r>
            <a:r>
              <a:rPr lang="fr-FR" sz="2000" b="0" u="sng" dirty="0"/>
              <a:t>p</a:t>
            </a:r>
            <a:r>
              <a:rPr lang="fr-FR" sz="2000" b="0" u="sng" dirty="0"/>
              <a:t>our les soins non programmés :</a:t>
            </a:r>
          </a:p>
          <a:p>
            <a:pPr marL="0" indent="0" algn="just">
              <a:buNone/>
            </a:pPr>
            <a:endParaRPr lang="fr-FR" sz="2000" b="0" u="sng" dirty="0"/>
          </a:p>
          <a:p>
            <a:pPr marL="0" indent="0" algn="just">
              <a:buNone/>
            </a:pPr>
            <a:endParaRPr lang="fr-FR" sz="2000" b="0" u="sng" dirty="0"/>
          </a:p>
          <a:p>
            <a:pPr marL="0" indent="0" algn="just">
              <a:buNone/>
            </a:pPr>
            <a:endParaRPr lang="fr-FR" sz="2000" b="0" u="sng" dirty="0"/>
          </a:p>
          <a:p>
            <a:pPr marL="0" indent="0" algn="just">
              <a:buNone/>
            </a:pPr>
            <a:endParaRPr lang="fr-FR" sz="2000" b="0" u="sng" dirty="0"/>
          </a:p>
          <a:p>
            <a:pPr marL="0" indent="0" algn="just">
              <a:buNone/>
            </a:pPr>
            <a:endParaRPr lang="fr-FR" sz="2000" b="0" u="sng" dirty="0"/>
          </a:p>
          <a:p>
            <a:pPr marL="0" indent="0" algn="just">
              <a:buNone/>
            </a:pPr>
            <a:endParaRPr lang="fr-FR" sz="2000" b="0" u="sng" dirty="0"/>
          </a:p>
          <a:p>
            <a:pPr marL="0" indent="0" algn="just">
              <a:buNone/>
            </a:pPr>
            <a:endParaRPr lang="fr-FR" sz="2000" b="0" u="sng" dirty="0"/>
          </a:p>
          <a:p>
            <a:pPr marL="0" indent="0" algn="just">
              <a:buNone/>
            </a:pPr>
            <a:endParaRPr lang="fr-FR" sz="2000" b="0" u="sng" dirty="0"/>
          </a:p>
          <a:p>
            <a:pPr marL="0" indent="0" algn="just">
              <a:buNone/>
            </a:pPr>
            <a:endParaRPr lang="fr-FR" sz="2000" b="0" u="sng" dirty="0"/>
          </a:p>
          <a:p>
            <a:pPr marL="0" indent="0" algn="just">
              <a:buNone/>
            </a:pPr>
            <a:endParaRPr lang="fr-FR" sz="2000" b="0" u="sng" dirty="0"/>
          </a:p>
          <a:p>
            <a:pPr marL="0" indent="0" algn="just">
              <a:buNone/>
            </a:pPr>
            <a:endParaRPr lang="fr-FR" sz="2000" b="0" u="sng" dirty="0"/>
          </a:p>
          <a:p>
            <a:pPr marL="0" indent="0" algn="just">
              <a:buNone/>
            </a:pPr>
            <a:endParaRPr lang="fr-FR" sz="2000" b="0" u="sng" dirty="0"/>
          </a:p>
          <a:p>
            <a:pPr marL="0" indent="0" algn="just">
              <a:buNone/>
            </a:pPr>
            <a:r>
              <a:rPr lang="fr-FR" sz="2000" b="0" u="sng" dirty="0"/>
              <a:t>Développement du recours à la télésanté :</a:t>
            </a:r>
          </a:p>
          <a:p>
            <a:pPr marL="0" indent="0" algn="just">
              <a:buNone/>
            </a:pPr>
            <a:r>
              <a:rPr lang="fr-FR" sz="1300" b="0" dirty="0"/>
              <a:t>La télémédecine n’est pas une mission en tant que telle valorisée dans le contrat mais les CPTS peuvent constituer une organisation favorisant le recours aux actes de télémédecine. Elles ont vocation à constituer également des organisations territoriales coordonnées qui peuvent répondre aux besoins de soins des patients</a:t>
            </a:r>
            <a:r>
              <a:rPr lang="fr-FR" sz="1400" b="0" dirty="0"/>
              <a:t>.</a:t>
            </a:r>
          </a:p>
          <a:p>
            <a:pPr marL="0" indent="0" algn="just">
              <a:buNone/>
            </a:pPr>
            <a:endParaRPr lang="fr-FR" sz="1400" b="0" dirty="0"/>
          </a:p>
        </p:txBody>
      </p:sp>
      <p:sp>
        <p:nvSpPr>
          <p:cNvPr id="5" name="ZoneTexte 4"/>
          <p:cNvSpPr txBox="1"/>
          <p:nvPr/>
        </p:nvSpPr>
        <p:spPr>
          <a:xfrm>
            <a:off x="606450" y="858735"/>
            <a:ext cx="7712075" cy="954023"/>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lIns="91358" tIns="45678" rIns="91358" bIns="45678">
            <a:spAutoFit/>
          </a:bodyPr>
          <a:lstStyle/>
          <a:p>
            <a:pPr fontAlgn="auto">
              <a:spcBef>
                <a:spcPts val="0"/>
              </a:spcBef>
              <a:spcAft>
                <a:spcPts val="0"/>
              </a:spcAft>
              <a:defRPr/>
            </a:pPr>
            <a:r>
              <a:rPr lang="fr-FR" sz="1800" dirty="0">
                <a:solidFill>
                  <a:srgbClr val="2D2D8A"/>
                </a:solidFill>
              </a:rPr>
              <a:t>Un accompagnement spécifique pour favoriser la prise en charge des soins non programmés :</a:t>
            </a:r>
          </a:p>
          <a:p>
            <a:pPr fontAlgn="auto">
              <a:spcBef>
                <a:spcPts val="0"/>
              </a:spcBef>
              <a:spcAft>
                <a:spcPts val="0"/>
              </a:spcAft>
              <a:defRPr/>
            </a:pPr>
            <a:endParaRPr lang="fr-FR" sz="2000" dirty="0">
              <a:solidFill>
                <a:srgbClr val="000000"/>
              </a:solidFill>
            </a:endParaRPr>
          </a:p>
        </p:txBody>
      </p:sp>
      <p:sp>
        <p:nvSpPr>
          <p:cNvPr id="6" name="Rectangle à coins arrondis 5"/>
          <p:cNvSpPr/>
          <p:nvPr/>
        </p:nvSpPr>
        <p:spPr>
          <a:xfrm>
            <a:off x="233202" y="1654262"/>
            <a:ext cx="4216400" cy="27174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800" dirty="0">
                <a:solidFill>
                  <a:srgbClr val="000000"/>
                </a:solidFill>
              </a:rPr>
              <a:t>Possibilité </a:t>
            </a:r>
            <a:r>
              <a:rPr lang="fr-FR" sz="1800" dirty="0">
                <a:solidFill>
                  <a:srgbClr val="000000"/>
                </a:solidFill>
              </a:rPr>
              <a:t>pour la CPTS de mettre en place un dispositif </a:t>
            </a:r>
            <a:r>
              <a:rPr lang="fr-FR" sz="1800" dirty="0">
                <a:solidFill>
                  <a:srgbClr val="000000"/>
                </a:solidFill>
              </a:rPr>
              <a:t>de compensation financière en cas d’éventuelles pertes d’activité liées à l’organisation de soins non programmé pour les </a:t>
            </a:r>
            <a:r>
              <a:rPr lang="fr-FR" sz="1800" u="sng" dirty="0">
                <a:solidFill>
                  <a:srgbClr val="000000"/>
                </a:solidFill>
              </a:rPr>
              <a:t>professionnels impliqués </a:t>
            </a:r>
            <a:r>
              <a:rPr lang="fr-FR" sz="1800" u="sng" dirty="0">
                <a:solidFill>
                  <a:srgbClr val="000000"/>
                </a:solidFill>
              </a:rPr>
              <a:t>dans le dispositif.</a:t>
            </a:r>
          </a:p>
          <a:p>
            <a:pPr algn="ctr" fontAlgn="auto">
              <a:spcBef>
                <a:spcPts val="0"/>
              </a:spcBef>
              <a:spcAft>
                <a:spcPts val="0"/>
              </a:spcAft>
              <a:defRPr/>
            </a:pPr>
            <a:endParaRPr lang="fr-FR" sz="1800" u="sng" dirty="0">
              <a:solidFill>
                <a:srgbClr val="000000"/>
              </a:solidFill>
            </a:endParaRPr>
          </a:p>
          <a:p>
            <a:pPr algn="ctr" fontAlgn="auto">
              <a:spcBef>
                <a:spcPts val="0"/>
              </a:spcBef>
              <a:spcAft>
                <a:spcPts val="0"/>
              </a:spcAft>
              <a:defRPr/>
            </a:pPr>
            <a:r>
              <a:rPr lang="fr-FR" sz="1400" dirty="0">
                <a:solidFill>
                  <a:srgbClr val="000000"/>
                </a:solidFill>
              </a:rPr>
              <a:t>Compensation comprise dans la rémunération totale de la mission accès aux soins</a:t>
            </a:r>
          </a:p>
          <a:p>
            <a:pPr algn="ctr" fontAlgn="auto">
              <a:spcBef>
                <a:spcPts val="0"/>
              </a:spcBef>
              <a:spcAft>
                <a:spcPts val="0"/>
              </a:spcAft>
              <a:defRPr/>
            </a:pPr>
            <a:endParaRPr lang="fr-FR" sz="1800" u="sng" dirty="0">
              <a:solidFill>
                <a:srgbClr val="000000"/>
              </a:solidFill>
            </a:endParaRPr>
          </a:p>
          <a:p>
            <a:pPr algn="ctr" fontAlgn="auto">
              <a:spcBef>
                <a:spcPts val="0"/>
              </a:spcBef>
              <a:spcAft>
                <a:spcPts val="0"/>
              </a:spcAft>
              <a:defRPr/>
            </a:pPr>
            <a:endParaRPr lang="fr-FR" sz="1800" u="sng" dirty="0">
              <a:solidFill>
                <a:srgbClr val="000000"/>
              </a:solidFill>
            </a:endParaRPr>
          </a:p>
        </p:txBody>
      </p:sp>
      <p:sp>
        <p:nvSpPr>
          <p:cNvPr id="7" name="Rectangle à coins arrondis 6"/>
          <p:cNvSpPr/>
          <p:nvPr/>
        </p:nvSpPr>
        <p:spPr>
          <a:xfrm>
            <a:off x="4661064" y="1663212"/>
            <a:ext cx="4216400" cy="271878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800" dirty="0">
                <a:solidFill>
                  <a:srgbClr val="000000"/>
                </a:solidFill>
              </a:rPr>
              <a:t>Possibilité </a:t>
            </a:r>
            <a:r>
              <a:rPr lang="fr-FR" sz="1800" dirty="0">
                <a:solidFill>
                  <a:srgbClr val="000000"/>
                </a:solidFill>
              </a:rPr>
              <a:t>pour la CPTS de </a:t>
            </a:r>
            <a:r>
              <a:rPr lang="fr-FR" sz="1800" dirty="0">
                <a:solidFill>
                  <a:srgbClr val="000000"/>
                </a:solidFill>
              </a:rPr>
              <a:t>mettre en place un dispositif de traitement et d’orientation des demandes de soins non programmés </a:t>
            </a:r>
            <a:r>
              <a:rPr lang="fr-FR" sz="1800" dirty="0">
                <a:solidFill>
                  <a:srgbClr val="000000"/>
                </a:solidFill>
                <a:sym typeface="Wingdings" panose="05000000000000000000" pitchFamily="2" charset="2"/>
              </a:rPr>
              <a:t> </a:t>
            </a:r>
            <a:r>
              <a:rPr lang="fr-FR" sz="1800" dirty="0">
                <a:solidFill>
                  <a:srgbClr val="000000"/>
                </a:solidFill>
                <a:sym typeface="Wingdings" panose="05000000000000000000" pitchFamily="2" charset="2"/>
              </a:rPr>
              <a:t>a </a:t>
            </a:r>
            <a:r>
              <a:rPr lang="fr-FR" sz="1800" dirty="0">
                <a:solidFill>
                  <a:srgbClr val="000000"/>
                </a:solidFill>
                <a:sym typeface="Wingdings" panose="05000000000000000000" pitchFamily="2" charset="2"/>
              </a:rPr>
              <a:t>minima une orientation téléphonique par un personnel </a:t>
            </a:r>
            <a:r>
              <a:rPr lang="fr-FR" sz="1800" dirty="0">
                <a:solidFill>
                  <a:srgbClr val="000000"/>
                </a:solidFill>
                <a:sym typeface="Wingdings" panose="05000000000000000000" pitchFamily="2" charset="2"/>
              </a:rPr>
              <a:t>formé (enveloppe dédiée et affectation des fonds uniquement pour cette organisation spécifique) </a:t>
            </a:r>
            <a:endParaRPr lang="fr-FR" sz="1800" dirty="0">
              <a:solidFill>
                <a:srgbClr val="000000"/>
              </a:solidFill>
              <a:sym typeface="Wingdings" panose="05000000000000000000" pitchFamily="2" charset="2"/>
            </a:endParaRPr>
          </a:p>
          <a:p>
            <a:pPr algn="ctr" fontAlgn="auto">
              <a:spcBef>
                <a:spcPts val="0"/>
              </a:spcBef>
              <a:spcAft>
                <a:spcPts val="0"/>
              </a:spcAft>
              <a:defRPr/>
            </a:pPr>
            <a:endParaRPr lang="fr-FR" sz="1800" u="sng" dirty="0">
              <a:solidFill>
                <a:srgbClr val="000000"/>
              </a:solidFill>
              <a:sym typeface="Wingdings" panose="05000000000000000000" pitchFamily="2" charset="2"/>
            </a:endParaRPr>
          </a:p>
          <a:p>
            <a:pPr algn="ctr" fontAlgn="auto">
              <a:spcBef>
                <a:spcPts val="0"/>
              </a:spcBef>
              <a:spcAft>
                <a:spcPts val="0"/>
              </a:spcAft>
              <a:defRPr/>
            </a:pPr>
            <a:endParaRPr lang="fr-FR" sz="1800" u="sng" dirty="0">
              <a:solidFill>
                <a:srgbClr val="000000"/>
              </a:solidFill>
            </a:endParaRPr>
          </a:p>
        </p:txBody>
      </p:sp>
      <p:sp>
        <p:nvSpPr>
          <p:cNvPr id="8" name="Flèche angle droit à deux pointes 7"/>
          <p:cNvSpPr/>
          <p:nvPr/>
        </p:nvSpPr>
        <p:spPr>
          <a:xfrm rot="13533622">
            <a:off x="4126188" y="1066773"/>
            <a:ext cx="672599" cy="822606"/>
          </a:xfrm>
          <a:prstGeom prst="leftUpArrow">
            <a:avLst>
              <a:gd name="adj1" fmla="val 9314"/>
              <a:gd name="adj2" fmla="val 24252"/>
              <a:gd name="adj3" fmla="val 25000"/>
            </a:avLst>
          </a:prstGeom>
          <a:solidFill>
            <a:schemeClr val="bg1">
              <a:lumMod val="75000"/>
            </a:schemeClr>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lIns="91358" tIns="45678" rIns="91358" bIns="45678" anchor="ctr"/>
          <a:lstStyle/>
          <a:p>
            <a:pPr algn="ctr" fontAlgn="auto">
              <a:spcBef>
                <a:spcPts val="0"/>
              </a:spcBef>
              <a:spcAft>
                <a:spcPts val="0"/>
              </a:spcAft>
              <a:defRPr/>
            </a:pPr>
            <a:endParaRPr lang="fr-FR" sz="1800">
              <a:solidFill>
                <a:srgbClr val="FFFFFF"/>
              </a:solidFill>
            </a:endParaRPr>
          </a:p>
        </p:txBody>
      </p:sp>
      <p:graphicFrame>
        <p:nvGraphicFramePr>
          <p:cNvPr id="9" name="Tableau 8"/>
          <p:cNvGraphicFramePr>
            <a:graphicFrameLocks noGrp="1"/>
          </p:cNvGraphicFramePr>
          <p:nvPr>
            <p:extLst>
              <p:ext uri="{D42A27DB-BD31-4B8C-83A1-F6EECF244321}">
                <p14:modId xmlns:p14="http://schemas.microsoft.com/office/powerpoint/2010/main" val="4012847908"/>
              </p:ext>
            </p:extLst>
          </p:nvPr>
        </p:nvGraphicFramePr>
        <p:xfrm>
          <a:off x="5254625" y="3819728"/>
          <a:ext cx="3048000" cy="446070"/>
        </p:xfrm>
        <a:graphic>
          <a:graphicData uri="http://schemas.openxmlformats.org/drawingml/2006/table">
            <a:tbl>
              <a:tblPr/>
              <a:tblGrid>
                <a:gridCol w="762000"/>
                <a:gridCol w="762000"/>
                <a:gridCol w="762000"/>
                <a:gridCol w="762000"/>
              </a:tblGrid>
              <a:tr h="173536">
                <a:tc>
                  <a:txBody>
                    <a:bodyPr/>
                    <a:lstStyle/>
                    <a:p>
                      <a:pPr algn="ctr" fontAlgn="ctr"/>
                      <a:r>
                        <a:rPr lang="fr-FR" sz="800" b="0" i="0" u="none" strike="noStrike">
                          <a:solidFill>
                            <a:srgbClr val="FFFFFF"/>
                          </a:solidFill>
                          <a:effectLst/>
                          <a:latin typeface="Arial"/>
                        </a:rPr>
                        <a:t>Taille 1</a:t>
                      </a:r>
                    </a:p>
                  </a:txBody>
                  <a:tcPr marL="9525" marR="9525" marT="79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800" b="0" i="0" u="none" strike="noStrike">
                          <a:solidFill>
                            <a:srgbClr val="FFFFFF"/>
                          </a:solidFill>
                          <a:effectLst/>
                          <a:latin typeface="Arial"/>
                        </a:rPr>
                        <a:t>Taille 2</a:t>
                      </a:r>
                    </a:p>
                  </a:txBody>
                  <a:tcPr marL="9525" marR="9525" marT="79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800" b="0" i="0" u="none" strike="noStrike">
                          <a:solidFill>
                            <a:srgbClr val="FFFFFF"/>
                          </a:solidFill>
                          <a:effectLst/>
                          <a:latin typeface="Arial"/>
                        </a:rPr>
                        <a:t>Taille 3</a:t>
                      </a:r>
                    </a:p>
                  </a:txBody>
                  <a:tcPr marL="9525" marR="9525" marT="79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800" b="0" i="0" u="none" strike="noStrike">
                          <a:solidFill>
                            <a:srgbClr val="FFFFFF"/>
                          </a:solidFill>
                          <a:effectLst/>
                          <a:latin typeface="Arial"/>
                        </a:rPr>
                        <a:t>Taille 4</a:t>
                      </a:r>
                    </a:p>
                  </a:txBody>
                  <a:tcPr marL="9525" marR="9525" marT="79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r>
              <a:tr h="272534">
                <a:tc>
                  <a:txBody>
                    <a:bodyPr/>
                    <a:lstStyle/>
                    <a:p>
                      <a:pPr algn="ctr" fontAlgn="ctr"/>
                      <a:r>
                        <a:rPr lang="fr-FR" sz="800" b="0" i="1" u="none" strike="noStrike">
                          <a:solidFill>
                            <a:srgbClr val="000000"/>
                          </a:solidFill>
                          <a:effectLst/>
                          <a:latin typeface="Times New Roman"/>
                        </a:rPr>
                        <a:t>35 000 €</a:t>
                      </a:r>
                    </a:p>
                  </a:txBody>
                  <a:tcPr marL="9525" marR="9525" marT="79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ctr" fontAlgn="ctr"/>
                      <a:r>
                        <a:rPr lang="fr-FR" sz="800" b="0" i="1" u="none" strike="noStrike">
                          <a:solidFill>
                            <a:srgbClr val="000000"/>
                          </a:solidFill>
                          <a:effectLst/>
                          <a:latin typeface="Times New Roman"/>
                        </a:rPr>
                        <a:t>45 000 €</a:t>
                      </a:r>
                    </a:p>
                  </a:txBody>
                  <a:tcPr marL="9525" marR="9525" marT="79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ctr" fontAlgn="ctr"/>
                      <a:r>
                        <a:rPr lang="fr-FR" sz="800" b="0" i="1" u="none" strike="noStrike">
                          <a:solidFill>
                            <a:srgbClr val="000000"/>
                          </a:solidFill>
                          <a:effectLst/>
                          <a:latin typeface="Times New Roman"/>
                        </a:rPr>
                        <a:t>55 000 €</a:t>
                      </a:r>
                    </a:p>
                  </a:txBody>
                  <a:tcPr marL="9525" marR="9525" marT="79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ctr" fontAlgn="ctr"/>
                      <a:r>
                        <a:rPr lang="fr-FR" sz="800" b="0" i="1" u="none" strike="noStrike" dirty="0">
                          <a:solidFill>
                            <a:srgbClr val="000000"/>
                          </a:solidFill>
                          <a:effectLst/>
                          <a:latin typeface="Times New Roman"/>
                        </a:rPr>
                        <a:t>70 000 €</a:t>
                      </a:r>
                    </a:p>
                  </a:txBody>
                  <a:tcPr marL="9525" marR="9525" marT="79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r>
            </a:tbl>
          </a:graphicData>
        </a:graphic>
      </p:graphicFrame>
      <p:graphicFrame>
        <p:nvGraphicFramePr>
          <p:cNvPr id="10" name="Tableau 9"/>
          <p:cNvGraphicFramePr>
            <a:graphicFrameLocks noGrp="1"/>
          </p:cNvGraphicFramePr>
          <p:nvPr>
            <p:extLst>
              <p:ext uri="{D42A27DB-BD31-4B8C-83A1-F6EECF244321}">
                <p14:modId xmlns:p14="http://schemas.microsoft.com/office/powerpoint/2010/main" val="418692248"/>
              </p:ext>
            </p:extLst>
          </p:nvPr>
        </p:nvGraphicFramePr>
        <p:xfrm>
          <a:off x="830263" y="4059888"/>
          <a:ext cx="3048000" cy="333560"/>
        </p:xfrm>
        <a:graphic>
          <a:graphicData uri="http://schemas.openxmlformats.org/drawingml/2006/table">
            <a:tbl>
              <a:tblPr/>
              <a:tblGrid>
                <a:gridCol w="762000"/>
                <a:gridCol w="762000"/>
                <a:gridCol w="762000"/>
                <a:gridCol w="762000"/>
              </a:tblGrid>
              <a:tr h="198548">
                <a:tc>
                  <a:txBody>
                    <a:bodyPr/>
                    <a:lstStyle/>
                    <a:p>
                      <a:pPr algn="ctr" fontAlgn="ctr"/>
                      <a:r>
                        <a:rPr lang="fr-FR" sz="800" b="0" i="0" u="none" strike="noStrike" dirty="0">
                          <a:solidFill>
                            <a:srgbClr val="FFFFFF"/>
                          </a:solidFill>
                          <a:effectLst/>
                          <a:latin typeface="Arial"/>
                        </a:rPr>
                        <a:t>Taille 1</a:t>
                      </a:r>
                    </a:p>
                  </a:txBody>
                  <a:tcPr marL="9525" marR="9525" marT="7942"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800" b="0" i="0" u="none" strike="noStrike">
                          <a:solidFill>
                            <a:srgbClr val="FFFFFF"/>
                          </a:solidFill>
                          <a:effectLst/>
                          <a:latin typeface="Arial"/>
                        </a:rPr>
                        <a:t>Taille 2</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800" b="0" i="0" u="none" strike="noStrike">
                          <a:solidFill>
                            <a:srgbClr val="FFFFFF"/>
                          </a:solidFill>
                          <a:effectLst/>
                          <a:latin typeface="Arial"/>
                        </a:rPr>
                        <a:t>Taille 3</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800" b="0" i="0" u="none" strike="noStrike">
                          <a:solidFill>
                            <a:srgbClr val="FFFFFF"/>
                          </a:solidFill>
                          <a:effectLst/>
                          <a:latin typeface="Arial"/>
                        </a:rPr>
                        <a:t>Taille 4</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r>
              <a:tr h="135012">
                <a:tc>
                  <a:txBody>
                    <a:bodyPr/>
                    <a:lstStyle/>
                    <a:p>
                      <a:pPr algn="ctr" fontAlgn="ctr"/>
                      <a:r>
                        <a:rPr lang="fr-FR" sz="800" b="0" i="1" u="none" strike="noStrike">
                          <a:solidFill>
                            <a:srgbClr val="000000"/>
                          </a:solidFill>
                          <a:effectLst/>
                          <a:latin typeface="Times New Roman"/>
                        </a:rPr>
                        <a:t>10 000 €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ctr" fontAlgn="ctr"/>
                      <a:r>
                        <a:rPr lang="fr-FR" sz="800" b="0" i="1" u="none" strike="noStrike">
                          <a:solidFill>
                            <a:srgbClr val="000000"/>
                          </a:solidFill>
                          <a:effectLst/>
                          <a:latin typeface="Times New Roman"/>
                        </a:rPr>
                        <a:t>12 000 €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ctr" fontAlgn="ctr"/>
                      <a:r>
                        <a:rPr lang="fr-FR" sz="800" b="0" i="1" u="none" strike="noStrike" dirty="0">
                          <a:solidFill>
                            <a:srgbClr val="000000"/>
                          </a:solidFill>
                          <a:effectLst/>
                          <a:latin typeface="Times New Roman"/>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ctr" fontAlgn="ctr"/>
                      <a:r>
                        <a:rPr lang="fr-FR" sz="800" b="0" i="1" u="none" strike="noStrike" dirty="0">
                          <a:solidFill>
                            <a:srgbClr val="000000"/>
                          </a:solidFill>
                          <a:effectLst/>
                          <a:latin typeface="Times New Roman"/>
                        </a:rPr>
                        <a:t>20 000 €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r>
            </a:tbl>
          </a:graphicData>
        </a:graphic>
      </p:graphicFrame>
    </p:spTree>
    <p:extLst>
      <p:ext uri="{BB962C8B-B14F-4D97-AF65-F5344CB8AC3E}">
        <p14:creationId xmlns:p14="http://schemas.microsoft.com/office/powerpoint/2010/main" val="323703620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1800" dirty="0"/>
              <a:t>2</a:t>
            </a:r>
            <a:r>
              <a:rPr lang="fr-FR" sz="1800" baseline="30000" dirty="0"/>
              <a:t>ème</a:t>
            </a:r>
            <a:r>
              <a:rPr lang="fr-FR" sz="1800" dirty="0"/>
              <a:t> et 3</a:t>
            </a:r>
            <a:r>
              <a:rPr lang="fr-FR" sz="1800" baseline="30000" dirty="0"/>
              <a:t>ème</a:t>
            </a:r>
            <a:r>
              <a:rPr lang="fr-FR" sz="1800" dirty="0"/>
              <a:t> missions obligatoires - Missions en faveur des parcours </a:t>
            </a:r>
            <a:br>
              <a:rPr lang="fr-FR" sz="1800" dirty="0"/>
            </a:br>
            <a:r>
              <a:rPr lang="fr-FR" sz="1800" dirty="0"/>
              <a:t>pluri-professionnels et de la prévention</a:t>
            </a:r>
            <a:endParaRPr lang="fr-FR" sz="1800" dirty="0"/>
          </a:p>
        </p:txBody>
      </p:sp>
      <p:sp>
        <p:nvSpPr>
          <p:cNvPr id="6" name="Rectangle à coins arrondis 5"/>
          <p:cNvSpPr/>
          <p:nvPr/>
        </p:nvSpPr>
        <p:spPr>
          <a:xfrm>
            <a:off x="477838" y="937807"/>
            <a:ext cx="4011612" cy="1012594"/>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800" dirty="0">
                <a:solidFill>
                  <a:srgbClr val="FFFFFF"/>
                </a:solidFill>
              </a:rPr>
              <a:t>2 / Parcours pluri-professionnels autour du patient</a:t>
            </a:r>
          </a:p>
        </p:txBody>
      </p:sp>
      <p:sp>
        <p:nvSpPr>
          <p:cNvPr id="7" name="Rectangle à coins arrondis 6"/>
          <p:cNvSpPr/>
          <p:nvPr/>
        </p:nvSpPr>
        <p:spPr>
          <a:xfrm>
            <a:off x="4806971" y="937823"/>
            <a:ext cx="4011613" cy="1012593"/>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800" dirty="0">
                <a:solidFill>
                  <a:srgbClr val="FFFFFF"/>
                </a:solidFill>
              </a:rPr>
              <a:t>3 / Actions territoriales de prévention</a:t>
            </a:r>
          </a:p>
        </p:txBody>
      </p:sp>
      <p:sp>
        <p:nvSpPr>
          <p:cNvPr id="9" name="Rectangle à coins arrondis 8"/>
          <p:cNvSpPr/>
          <p:nvPr/>
        </p:nvSpPr>
        <p:spPr>
          <a:xfrm>
            <a:off x="493713" y="3279368"/>
            <a:ext cx="4011612" cy="168112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600" dirty="0">
                <a:solidFill>
                  <a:srgbClr val="000000"/>
                </a:solidFill>
              </a:rPr>
              <a:t>Proposition de parcours répondant aux besoins des territoires notamment pour améliorer la prise en charge et le suivi des patients (éviter les ruptures de parcours et favoriser le maintien à domicile notamment</a:t>
            </a:r>
            <a:r>
              <a:rPr lang="fr-FR" sz="1600" dirty="0">
                <a:solidFill>
                  <a:srgbClr val="000000"/>
                </a:solidFill>
              </a:rPr>
              <a:t>) : patients complexes, handicapés, personnes âgées, etc.</a:t>
            </a:r>
            <a:endParaRPr lang="fr-FR" sz="1600" dirty="0">
              <a:solidFill>
                <a:srgbClr val="000000"/>
              </a:solidFill>
            </a:endParaRPr>
          </a:p>
        </p:txBody>
      </p:sp>
      <p:sp>
        <p:nvSpPr>
          <p:cNvPr id="10" name="Rectangle à coins arrondis 9"/>
          <p:cNvSpPr/>
          <p:nvPr/>
        </p:nvSpPr>
        <p:spPr>
          <a:xfrm>
            <a:off x="4835526" y="3219330"/>
            <a:ext cx="4013200" cy="145734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400" dirty="0">
                <a:solidFill>
                  <a:srgbClr val="000000"/>
                </a:solidFill>
              </a:rPr>
              <a:t>Définition d'actions de prévention, dépistage et promotion de la santé les plus pertinentes à développer au regard des besoins du territoire et pour lesquelles la dimension de prise en charge pluri-professionnelle constitue un gage de réussite</a:t>
            </a:r>
          </a:p>
        </p:txBody>
      </p:sp>
      <p:sp>
        <p:nvSpPr>
          <p:cNvPr id="11" name="Flèche vers le bas 10"/>
          <p:cNvSpPr/>
          <p:nvPr/>
        </p:nvSpPr>
        <p:spPr>
          <a:xfrm>
            <a:off x="2817813" y="1898463"/>
            <a:ext cx="533400" cy="1342183"/>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endParaRPr lang="fr-FR" sz="1800">
              <a:solidFill>
                <a:srgbClr val="FFFFFF"/>
              </a:solidFill>
            </a:endParaRPr>
          </a:p>
        </p:txBody>
      </p:sp>
      <p:sp>
        <p:nvSpPr>
          <p:cNvPr id="12" name="Flèche vers le bas 11"/>
          <p:cNvSpPr/>
          <p:nvPr/>
        </p:nvSpPr>
        <p:spPr>
          <a:xfrm>
            <a:off x="6089659" y="1898447"/>
            <a:ext cx="531813" cy="1351449"/>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endParaRPr lang="fr-FR" sz="1800">
              <a:solidFill>
                <a:srgbClr val="FFFFFF"/>
              </a:solidFill>
            </a:endParaRPr>
          </a:p>
        </p:txBody>
      </p:sp>
      <p:pic>
        <p:nvPicPr>
          <p:cNvPr id="13" name="Picture 1" descr="C:\Users\LOISEL-30188\Pictures\Icons ppt\networkin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90700" y="2138608"/>
            <a:ext cx="1058863" cy="8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C:\Users\LOISEL-30188\Pictures\Icons ppt\syrin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9576" y="2078570"/>
            <a:ext cx="1182688" cy="98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589034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1800" dirty="0"/>
              <a:t>Missions complémentaires  - Missions en faveur de la qualité </a:t>
            </a:r>
            <a:br>
              <a:rPr lang="fr-FR" sz="1800" dirty="0"/>
            </a:br>
            <a:r>
              <a:rPr lang="fr-FR" sz="1800" dirty="0"/>
              <a:t>et de l’accompagnement professionnels de santé</a:t>
            </a:r>
            <a:endParaRPr lang="fr-FR" sz="1800" dirty="0"/>
          </a:p>
        </p:txBody>
      </p:sp>
      <p:sp>
        <p:nvSpPr>
          <p:cNvPr id="14" name="Rectangle à coins arrondis 13"/>
          <p:cNvSpPr/>
          <p:nvPr/>
        </p:nvSpPr>
        <p:spPr>
          <a:xfrm>
            <a:off x="490539" y="897622"/>
            <a:ext cx="4013200" cy="1012594"/>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800" dirty="0">
                <a:solidFill>
                  <a:srgbClr val="FFFFFF"/>
                </a:solidFill>
              </a:rPr>
              <a:t>4 / Actions en faveur de la qualité et la pertinence des soins</a:t>
            </a:r>
          </a:p>
        </p:txBody>
      </p:sp>
      <p:sp>
        <p:nvSpPr>
          <p:cNvPr id="15" name="Rectangle à coins arrondis 14"/>
          <p:cNvSpPr/>
          <p:nvPr/>
        </p:nvSpPr>
        <p:spPr>
          <a:xfrm>
            <a:off x="4806971" y="888372"/>
            <a:ext cx="4011613" cy="1012593"/>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800" dirty="0">
                <a:solidFill>
                  <a:srgbClr val="FFFFFF"/>
                </a:solidFill>
              </a:rPr>
              <a:t>5 / Actions en faveur de l’accompagnement des </a:t>
            </a:r>
            <a:r>
              <a:rPr lang="fr-FR" sz="1800" dirty="0">
                <a:solidFill>
                  <a:srgbClr val="FFFFFF"/>
                </a:solidFill>
              </a:rPr>
              <a:t>professionnels de santé sur </a:t>
            </a:r>
            <a:r>
              <a:rPr lang="fr-FR" sz="1800" dirty="0">
                <a:solidFill>
                  <a:srgbClr val="FFFFFF"/>
                </a:solidFill>
              </a:rPr>
              <a:t>le territoire</a:t>
            </a:r>
          </a:p>
        </p:txBody>
      </p:sp>
      <p:sp>
        <p:nvSpPr>
          <p:cNvPr id="16" name="Rectangle à coins arrondis 15"/>
          <p:cNvSpPr/>
          <p:nvPr/>
        </p:nvSpPr>
        <p:spPr>
          <a:xfrm>
            <a:off x="508025" y="3252414"/>
            <a:ext cx="4011613" cy="146792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600" dirty="0">
                <a:solidFill>
                  <a:srgbClr val="000000"/>
                </a:solidFill>
              </a:rPr>
              <a:t>Développement des démarches qualité dans une dimension pluri-professionnelle pour améliorer la qualité et l'efficience de la prise en charge des patients (groupes d’analyse de pratiques notamment)</a:t>
            </a:r>
          </a:p>
        </p:txBody>
      </p:sp>
      <p:sp>
        <p:nvSpPr>
          <p:cNvPr id="17" name="Rectangle à coins arrondis 16"/>
          <p:cNvSpPr/>
          <p:nvPr/>
        </p:nvSpPr>
        <p:spPr>
          <a:xfrm>
            <a:off x="4835526" y="3252414"/>
            <a:ext cx="4013200" cy="146792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r>
              <a:rPr lang="fr-FR" sz="1600" dirty="0">
                <a:solidFill>
                  <a:srgbClr val="000000"/>
                </a:solidFill>
              </a:rPr>
              <a:t>Actions de promotion et de facilitation de l'installation des professionnels de santé notamment dans les zones en tension démographique</a:t>
            </a:r>
          </a:p>
        </p:txBody>
      </p:sp>
      <p:sp>
        <p:nvSpPr>
          <p:cNvPr id="18" name="Flèche vers le bas 17"/>
          <p:cNvSpPr/>
          <p:nvPr/>
        </p:nvSpPr>
        <p:spPr>
          <a:xfrm>
            <a:off x="2716213" y="1910231"/>
            <a:ext cx="531812" cy="1342183"/>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endParaRPr lang="fr-FR" sz="1800">
              <a:solidFill>
                <a:srgbClr val="FFFFFF"/>
              </a:solidFill>
            </a:endParaRPr>
          </a:p>
        </p:txBody>
      </p:sp>
      <p:sp>
        <p:nvSpPr>
          <p:cNvPr id="19" name="Flèche vers le bas 18"/>
          <p:cNvSpPr/>
          <p:nvPr/>
        </p:nvSpPr>
        <p:spPr>
          <a:xfrm>
            <a:off x="6280170" y="1910231"/>
            <a:ext cx="531813" cy="1342183"/>
          </a:xfrm>
          <a:prstGeom prst="down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lIns="91358" tIns="45678" rIns="91358" bIns="45678" anchor="ctr"/>
          <a:lstStyle/>
          <a:p>
            <a:pPr algn="ctr" fontAlgn="auto">
              <a:spcBef>
                <a:spcPts val="0"/>
              </a:spcBef>
              <a:spcAft>
                <a:spcPts val="0"/>
              </a:spcAft>
              <a:defRPr/>
            </a:pPr>
            <a:endParaRPr lang="fr-FR" sz="1800">
              <a:solidFill>
                <a:srgbClr val="FFFFFF"/>
              </a:solidFill>
            </a:endParaRPr>
          </a:p>
        </p:txBody>
      </p:sp>
      <p:pic>
        <p:nvPicPr>
          <p:cNvPr id="20" name="Picture 1" descr="C:\Users\LOISEL-30188\Pictures\Icons ppt\qualit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8009" y="2149796"/>
            <a:ext cx="1038225" cy="864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 descr="C:\Users\LOISEL-30188\Pictures\Icons ppt\mortarboar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73890" y="2251719"/>
            <a:ext cx="1014412" cy="84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ZoneTexte 1"/>
          <p:cNvSpPr txBox="1">
            <a:spLocks noChangeArrowheads="1"/>
          </p:cNvSpPr>
          <p:nvPr/>
        </p:nvSpPr>
        <p:spPr bwMode="auto">
          <a:xfrm>
            <a:off x="271866" y="577581"/>
            <a:ext cx="7480300" cy="4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8" tIns="45678" rIns="91358" bIns="45678">
            <a:spAutoFit/>
          </a:bodyPr>
          <a:lstStyle>
            <a:lvl1pPr eaLnBrk="0" hangingPunct="0">
              <a:spcBef>
                <a:spcPct val="20000"/>
              </a:spcBef>
              <a:buChar char="•"/>
              <a:defRPr sz="2000">
                <a:solidFill>
                  <a:schemeClr val="accent2"/>
                </a:solidFill>
                <a:latin typeface="Century Gothic" pitchFamily="34" charset="0"/>
              </a:defRPr>
            </a:lvl1pPr>
            <a:lvl2pPr marL="742950" indent="-285750" eaLnBrk="0" hangingPunct="0">
              <a:spcBef>
                <a:spcPct val="20000"/>
              </a:spcBef>
              <a:buFont typeface="Century Gothic" pitchFamily="34" charset="0"/>
              <a:buChar char="−"/>
              <a:defRPr>
                <a:solidFill>
                  <a:schemeClr val="accent2"/>
                </a:solidFill>
                <a:latin typeface="Century Gothic" pitchFamily="34" charset="0"/>
              </a:defRPr>
            </a:lvl2pPr>
            <a:lvl3pPr marL="1143000" indent="-228600" eaLnBrk="0" hangingPunct="0">
              <a:spcBef>
                <a:spcPct val="20000"/>
              </a:spcBef>
              <a:buFont typeface="Century Gothic" pitchFamily="34" charset="0"/>
              <a:buChar char="−"/>
              <a:defRPr sz="1600">
                <a:solidFill>
                  <a:schemeClr val="accent2"/>
                </a:solidFill>
                <a:latin typeface="Century Gothic" pitchFamily="34" charset="0"/>
              </a:defRPr>
            </a:lvl3pPr>
            <a:lvl4pPr marL="1600200" indent="-228600" eaLnBrk="0" hangingPunct="0">
              <a:spcBef>
                <a:spcPct val="20000"/>
              </a:spcBef>
              <a:buChar char="•"/>
              <a:defRPr sz="2000">
                <a:solidFill>
                  <a:schemeClr val="accent2"/>
                </a:solidFill>
                <a:latin typeface="Century Gothic" pitchFamily="34" charset="0"/>
              </a:defRPr>
            </a:lvl4pPr>
            <a:lvl5pPr marL="2057400" indent="-228600" eaLnBrk="0" hangingPunct="0">
              <a:spcBef>
                <a:spcPct val="20000"/>
              </a:spcBef>
              <a:buChar char="•"/>
              <a:defRPr sz="2000">
                <a:solidFill>
                  <a:schemeClr val="accent2"/>
                </a:solidFill>
                <a:latin typeface="Century Gothic" pitchFamily="34" charset="0"/>
              </a:defRPr>
            </a:lvl5pPr>
            <a:lvl6pPr marL="2514600" indent="-228600" eaLnBrk="0" fontAlgn="base" hangingPunct="0">
              <a:spcBef>
                <a:spcPct val="20000"/>
              </a:spcBef>
              <a:spcAft>
                <a:spcPct val="0"/>
              </a:spcAft>
              <a:buChar char="•"/>
              <a:defRPr sz="2000">
                <a:solidFill>
                  <a:schemeClr val="accent2"/>
                </a:solidFill>
                <a:latin typeface="Century Gothic" pitchFamily="34" charset="0"/>
              </a:defRPr>
            </a:lvl6pPr>
            <a:lvl7pPr marL="2971800" indent="-228600" eaLnBrk="0" fontAlgn="base" hangingPunct="0">
              <a:spcBef>
                <a:spcPct val="20000"/>
              </a:spcBef>
              <a:spcAft>
                <a:spcPct val="0"/>
              </a:spcAft>
              <a:buChar char="•"/>
              <a:defRPr sz="2000">
                <a:solidFill>
                  <a:schemeClr val="accent2"/>
                </a:solidFill>
                <a:latin typeface="Century Gothic" pitchFamily="34" charset="0"/>
              </a:defRPr>
            </a:lvl7pPr>
            <a:lvl8pPr marL="3429000" indent="-228600" eaLnBrk="0" fontAlgn="base" hangingPunct="0">
              <a:spcBef>
                <a:spcPct val="20000"/>
              </a:spcBef>
              <a:spcAft>
                <a:spcPct val="0"/>
              </a:spcAft>
              <a:buChar char="•"/>
              <a:defRPr sz="2000">
                <a:solidFill>
                  <a:schemeClr val="accent2"/>
                </a:solidFill>
                <a:latin typeface="Century Gothic" pitchFamily="34" charset="0"/>
              </a:defRPr>
            </a:lvl8pPr>
            <a:lvl9pPr marL="3886200" indent="-228600" eaLnBrk="0" fontAlgn="base" hangingPunct="0">
              <a:spcBef>
                <a:spcPct val="20000"/>
              </a:spcBef>
              <a:spcAft>
                <a:spcPct val="0"/>
              </a:spcAft>
              <a:buChar char="•"/>
              <a:defRPr sz="2000">
                <a:solidFill>
                  <a:schemeClr val="accent2"/>
                </a:solidFill>
                <a:latin typeface="Century Gothic" pitchFamily="34" charset="0"/>
              </a:defRPr>
            </a:lvl9pPr>
          </a:lstStyle>
          <a:p>
            <a:pPr eaLnBrk="1" fontAlgn="auto" hangingPunct="1">
              <a:spcBef>
                <a:spcPct val="0"/>
              </a:spcBef>
              <a:spcAft>
                <a:spcPts val="0"/>
              </a:spcAft>
              <a:buNone/>
            </a:pPr>
            <a:r>
              <a:rPr lang="fr-FR" altLang="fr-FR" dirty="0" smtClean="0">
                <a:solidFill>
                  <a:srgbClr val="000000"/>
                </a:solidFill>
                <a:latin typeface="Arial" charset="0"/>
                <a:cs typeface="+mn-cs"/>
              </a:rPr>
              <a:t>2 </a:t>
            </a:r>
            <a:r>
              <a:rPr lang="fr-FR" altLang="fr-FR" dirty="0">
                <a:solidFill>
                  <a:srgbClr val="000000"/>
                </a:solidFill>
                <a:latin typeface="Arial" charset="0"/>
                <a:cs typeface="+mn-cs"/>
              </a:rPr>
              <a:t>missions </a:t>
            </a:r>
            <a:r>
              <a:rPr lang="fr-FR" altLang="fr-FR" dirty="0" smtClean="0">
                <a:solidFill>
                  <a:srgbClr val="000000"/>
                </a:solidFill>
                <a:latin typeface="Arial" charset="0"/>
                <a:cs typeface="+mn-cs"/>
              </a:rPr>
              <a:t>optionnelles </a:t>
            </a:r>
            <a:r>
              <a:rPr lang="fr-FR" altLang="fr-FR" dirty="0">
                <a:solidFill>
                  <a:srgbClr val="000000"/>
                </a:solidFill>
                <a:latin typeface="Arial" charset="0"/>
                <a:cs typeface="+mn-cs"/>
              </a:rPr>
              <a:t>:</a:t>
            </a:r>
          </a:p>
        </p:txBody>
      </p:sp>
    </p:spTree>
    <p:extLst>
      <p:ext uri="{BB962C8B-B14F-4D97-AF65-F5344CB8AC3E}">
        <p14:creationId xmlns:p14="http://schemas.microsoft.com/office/powerpoint/2010/main" val="24134501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467544" y="517530"/>
            <a:ext cx="7920880" cy="4683079"/>
          </a:xfrm>
        </p:spPr>
        <p:txBody>
          <a:bodyPr/>
          <a:lstStyle/>
          <a:p>
            <a:pPr marL="0" indent="0">
              <a:buNone/>
            </a:pPr>
            <a:endParaRPr lang="fr-FR" dirty="0" smtClean="0"/>
          </a:p>
          <a:p>
            <a:pPr marL="0" indent="0">
              <a:buNone/>
            </a:pPr>
            <a:endParaRPr lang="fr-FR" dirty="0"/>
          </a:p>
          <a:p>
            <a:pPr marL="456799" lvl="1" indent="0" algn="ctr" defTabSz="913600" eaLnBrk="1" hangingPunct="1">
              <a:lnSpc>
                <a:spcPct val="90000"/>
              </a:lnSpc>
              <a:buNone/>
              <a:defRPr/>
            </a:pPr>
            <a:endParaRPr lang="fr-FR" dirty="0">
              <a:ea typeface="+mn-ea"/>
              <a:cs typeface="+mn-cs"/>
            </a:endParaRPr>
          </a:p>
          <a:p>
            <a:pPr marL="456799" lvl="1" indent="0" algn="ctr" defTabSz="913600" eaLnBrk="1" hangingPunct="1">
              <a:lnSpc>
                <a:spcPct val="90000"/>
              </a:lnSpc>
              <a:buNone/>
              <a:defRPr/>
            </a:pPr>
            <a:endParaRPr lang="fr-FR" sz="2800" b="1" dirty="0">
              <a:solidFill>
                <a:srgbClr val="333399"/>
              </a:solidFill>
              <a:latin typeface="Century Gothic"/>
              <a:ea typeface="+mn-ea"/>
              <a:cs typeface="+mn-cs"/>
            </a:endParaRPr>
          </a:p>
          <a:p>
            <a:pPr marL="456799" lvl="1" indent="0" algn="ctr" defTabSz="913600" eaLnBrk="1" hangingPunct="1">
              <a:lnSpc>
                <a:spcPct val="90000"/>
              </a:lnSpc>
              <a:buNone/>
              <a:defRPr/>
            </a:pPr>
            <a:endParaRPr lang="fr-FR" sz="2800" b="1" dirty="0">
              <a:solidFill>
                <a:srgbClr val="333399"/>
              </a:solidFill>
              <a:latin typeface="Century Gothic"/>
              <a:ea typeface="+mn-ea"/>
              <a:cs typeface="+mn-cs"/>
            </a:endParaRPr>
          </a:p>
          <a:p>
            <a:pPr marL="456799" lvl="1" indent="0" algn="ctr" defTabSz="913600" eaLnBrk="1" hangingPunct="1">
              <a:lnSpc>
                <a:spcPct val="90000"/>
              </a:lnSpc>
              <a:buNone/>
              <a:defRPr/>
            </a:pPr>
            <a:r>
              <a:rPr lang="fr-FR" sz="2800" b="1" dirty="0">
                <a:solidFill>
                  <a:srgbClr val="333399"/>
                </a:solidFill>
                <a:latin typeface="Century Gothic"/>
                <a:ea typeface="+mn-ea"/>
                <a:cs typeface="+mn-cs"/>
              </a:rPr>
              <a:t>Le </a:t>
            </a:r>
            <a:r>
              <a:rPr lang="fr-FR" sz="2800" b="1" dirty="0">
                <a:solidFill>
                  <a:srgbClr val="333399"/>
                </a:solidFill>
                <a:latin typeface="Century Gothic"/>
                <a:ea typeface="+mn-ea"/>
                <a:cs typeface="+mn-cs"/>
              </a:rPr>
              <a:t>montant des financements </a:t>
            </a:r>
            <a:endParaRPr lang="fr-FR" sz="2800" b="1" dirty="0">
              <a:solidFill>
                <a:srgbClr val="333399"/>
              </a:solidFill>
              <a:latin typeface="Century Gothic"/>
              <a:ea typeface="+mn-ea"/>
              <a:cs typeface="+mn-cs"/>
            </a:endParaRPr>
          </a:p>
          <a:p>
            <a:pPr marL="456799" lvl="1" indent="0" algn="ctr" defTabSz="913600" eaLnBrk="1" hangingPunct="1">
              <a:lnSpc>
                <a:spcPct val="90000"/>
              </a:lnSpc>
              <a:buNone/>
              <a:defRPr/>
            </a:pPr>
            <a:r>
              <a:rPr lang="fr-FR" sz="2800" b="1" dirty="0">
                <a:solidFill>
                  <a:srgbClr val="333399"/>
                </a:solidFill>
                <a:latin typeface="Century Gothic"/>
                <a:ea typeface="+mn-ea"/>
                <a:cs typeface="+mn-cs"/>
              </a:rPr>
              <a:t>(variable selon la taille de la CPTS et à l’étendue des missions conduites)</a:t>
            </a:r>
            <a:endParaRPr lang="fr-FR" sz="2800" b="1" dirty="0">
              <a:solidFill>
                <a:srgbClr val="333399"/>
              </a:solidFill>
              <a:latin typeface="Century Gothic"/>
              <a:ea typeface="+mn-ea"/>
              <a:cs typeface="+mn-cs"/>
            </a:endParaRPr>
          </a:p>
        </p:txBody>
      </p:sp>
    </p:spTree>
    <p:extLst>
      <p:ext uri="{BB962C8B-B14F-4D97-AF65-F5344CB8AC3E}">
        <p14:creationId xmlns:p14="http://schemas.microsoft.com/office/powerpoint/2010/main" val="22771563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Montants des financements</a:t>
            </a:r>
            <a:endParaRPr lang="fr-FR" dirty="0"/>
          </a:p>
        </p:txBody>
      </p:sp>
      <p:sp>
        <p:nvSpPr>
          <p:cNvPr id="3" name="Espace réservé du contenu 2"/>
          <p:cNvSpPr>
            <a:spLocks noGrp="1"/>
          </p:cNvSpPr>
          <p:nvPr>
            <p:ph idx="1"/>
          </p:nvPr>
        </p:nvSpPr>
        <p:spPr>
          <a:xfrm>
            <a:off x="179514" y="577568"/>
            <a:ext cx="8784976" cy="4923280"/>
          </a:xfrm>
        </p:spPr>
        <p:txBody>
          <a:bodyPr/>
          <a:lstStyle/>
          <a:p>
            <a:pPr marL="0" indent="0" algn="just">
              <a:buNone/>
            </a:pPr>
            <a:endParaRPr lang="fr-FR" sz="2000" b="0" dirty="0"/>
          </a:p>
          <a:p>
            <a:pPr algn="just">
              <a:buFontTx/>
              <a:buChar char="-"/>
            </a:pPr>
            <a:endParaRPr lang="fr-FR" sz="2000" b="0" dirty="0"/>
          </a:p>
        </p:txBody>
      </p:sp>
      <p:graphicFrame>
        <p:nvGraphicFramePr>
          <p:cNvPr id="7" name="Tableau 6"/>
          <p:cNvGraphicFramePr>
            <a:graphicFrameLocks noGrp="1"/>
          </p:cNvGraphicFramePr>
          <p:nvPr>
            <p:extLst>
              <p:ext uri="{D42A27DB-BD31-4B8C-83A1-F6EECF244321}">
                <p14:modId xmlns:p14="http://schemas.microsoft.com/office/powerpoint/2010/main" val="2897474761"/>
              </p:ext>
            </p:extLst>
          </p:nvPr>
        </p:nvGraphicFramePr>
        <p:xfrm>
          <a:off x="539572" y="637612"/>
          <a:ext cx="7848873" cy="4533157"/>
        </p:xfrm>
        <a:graphic>
          <a:graphicData uri="http://schemas.openxmlformats.org/drawingml/2006/table">
            <a:tbl>
              <a:tblPr/>
              <a:tblGrid>
                <a:gridCol w="2190383"/>
                <a:gridCol w="1707210"/>
                <a:gridCol w="1002136"/>
                <a:gridCol w="1002136"/>
                <a:gridCol w="973504"/>
                <a:gridCol w="973504"/>
              </a:tblGrid>
              <a:tr h="373308">
                <a:tc gridSpan="2">
                  <a:txBody>
                    <a:bodyPr/>
                    <a:lstStyle/>
                    <a:p>
                      <a:pPr algn="ctr" fontAlgn="ctr"/>
                      <a:r>
                        <a:rPr lang="fr-FR" sz="1000" b="0" i="0" u="none" strike="noStrike" dirty="0">
                          <a:solidFill>
                            <a:srgbClr val="000000"/>
                          </a:solidFill>
                          <a:effectLst/>
                          <a:latin typeface="+mj-lt"/>
                        </a:rPr>
                        <a:t>Montant annuel</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fr-FR"/>
                    </a:p>
                  </a:txBody>
                  <a:tcPr/>
                </a:tc>
                <a:tc>
                  <a:txBody>
                    <a:bodyPr/>
                    <a:lstStyle/>
                    <a:p>
                      <a:pPr algn="ctr" fontAlgn="ctr"/>
                      <a:r>
                        <a:rPr lang="fr-FR" sz="1000" b="0" i="0" u="none" strike="noStrike">
                          <a:solidFill>
                            <a:srgbClr val="FFFFFF"/>
                          </a:solidFill>
                          <a:effectLst/>
                          <a:latin typeface="+mj-lt"/>
                        </a:rPr>
                        <a:t>Communauté de taille 1</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0" i="0" u="none" strike="noStrike">
                          <a:solidFill>
                            <a:srgbClr val="FFFFFF"/>
                          </a:solidFill>
                          <a:effectLst/>
                          <a:latin typeface="+mj-lt"/>
                        </a:rPr>
                        <a:t>Communauté de taille 2</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0" i="0" u="none" strike="noStrike">
                          <a:solidFill>
                            <a:srgbClr val="FFFFFF"/>
                          </a:solidFill>
                          <a:effectLst/>
                          <a:latin typeface="+mj-lt"/>
                        </a:rPr>
                        <a:t>Communauté de taille 3</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0" i="0" u="none" strike="noStrike">
                          <a:solidFill>
                            <a:srgbClr val="FFFFFF"/>
                          </a:solidFill>
                          <a:effectLst/>
                          <a:latin typeface="+mj-lt"/>
                        </a:rPr>
                        <a:t>Communauté de taille 4</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r>
              <a:tr h="175367">
                <a:tc>
                  <a:txBody>
                    <a:bodyPr/>
                    <a:lstStyle/>
                    <a:p>
                      <a:pPr algn="ctr" fontAlgn="ctr"/>
                      <a:r>
                        <a:rPr lang="fr-FR" sz="1000" b="0" i="0" u="none" strike="noStrike" dirty="0">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0" i="0" u="none" strike="noStrike" dirty="0">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0"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0"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0"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0"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621">
                <a:tc>
                  <a:txBody>
                    <a:bodyPr/>
                    <a:lstStyle/>
                    <a:p>
                      <a:pPr algn="l" fontAlgn="ctr"/>
                      <a:r>
                        <a:rPr lang="fr-FR" sz="1000" b="0" i="0" u="none" strike="noStrike" dirty="0">
                          <a:solidFill>
                            <a:srgbClr val="000000"/>
                          </a:solidFill>
                          <a:effectLst/>
                          <a:latin typeface="+mj-lt"/>
                        </a:rPr>
                        <a:t>Financement du fonctionnement de la communauté professionnelle</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dirty="0">
                          <a:solidFill>
                            <a:srgbClr val="000000"/>
                          </a:solidFill>
                          <a:effectLst/>
                          <a:latin typeface="+mj-lt"/>
                        </a:rPr>
                        <a:t>Total</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2BFC5"/>
                    </a:solidFill>
                  </a:tcPr>
                </a:tc>
                <a:tc>
                  <a:txBody>
                    <a:bodyPr/>
                    <a:lstStyle/>
                    <a:p>
                      <a:pPr algn="ctr" fontAlgn="ctr"/>
                      <a:r>
                        <a:rPr lang="fr-FR" sz="1000" b="1" i="0" u="none" strike="noStrike">
                          <a:solidFill>
                            <a:srgbClr val="000000"/>
                          </a:solidFill>
                          <a:effectLst/>
                          <a:latin typeface="+mj-lt"/>
                        </a:rPr>
                        <a:t>50 000 €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2BFC5"/>
                    </a:solidFill>
                  </a:tcPr>
                </a:tc>
                <a:tc>
                  <a:txBody>
                    <a:bodyPr/>
                    <a:lstStyle/>
                    <a:p>
                      <a:pPr algn="ctr" fontAlgn="ctr"/>
                      <a:r>
                        <a:rPr lang="fr-FR" sz="1000" b="1" i="0" u="none" strike="noStrike">
                          <a:solidFill>
                            <a:srgbClr val="000000"/>
                          </a:solidFill>
                          <a:effectLst/>
                          <a:latin typeface="+mj-lt"/>
                        </a:rPr>
                        <a:t>60 000 €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2BFC5"/>
                    </a:solidFill>
                  </a:tcPr>
                </a:tc>
                <a:tc>
                  <a:txBody>
                    <a:bodyPr/>
                    <a:lstStyle/>
                    <a:p>
                      <a:pPr algn="ctr" fontAlgn="ctr"/>
                      <a:r>
                        <a:rPr lang="fr-FR" sz="1000" b="1" i="0" u="none" strike="noStrike">
                          <a:solidFill>
                            <a:srgbClr val="000000"/>
                          </a:solidFill>
                          <a:effectLst/>
                          <a:latin typeface="+mj-lt"/>
                        </a:rPr>
                        <a:t>75 000 €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2BFC5"/>
                    </a:solidFill>
                  </a:tcPr>
                </a:tc>
                <a:tc>
                  <a:txBody>
                    <a:bodyPr/>
                    <a:lstStyle/>
                    <a:p>
                      <a:pPr algn="ctr" fontAlgn="ctr"/>
                      <a:r>
                        <a:rPr lang="fr-FR" sz="1000" b="1" i="0" u="none" strike="noStrike">
                          <a:solidFill>
                            <a:srgbClr val="000000"/>
                          </a:solidFill>
                          <a:effectLst/>
                          <a:latin typeface="+mj-lt"/>
                        </a:rPr>
                        <a:t>90 000 €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2BFC5"/>
                    </a:solidFill>
                  </a:tcPr>
                </a:tc>
              </a:tr>
              <a:tr h="160427">
                <a:tc>
                  <a:txBody>
                    <a:bodyPr/>
                    <a:lstStyle/>
                    <a:p>
                      <a:pPr algn="l" fontAlgn="ctr"/>
                      <a:r>
                        <a:rPr lang="fr-FR" sz="1000" b="0"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dirty="0">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314">
                <a:tc rowSpan="7">
                  <a:txBody>
                    <a:bodyPr/>
                    <a:lstStyle/>
                    <a:p>
                      <a:pPr algn="l" fontAlgn="ctr"/>
                      <a:r>
                        <a:rPr lang="fr-FR" sz="1000" b="0" i="0" u="none" strike="noStrike">
                          <a:solidFill>
                            <a:srgbClr val="000000"/>
                          </a:solidFill>
                          <a:effectLst/>
                          <a:latin typeface="+mj-lt"/>
                        </a:rPr>
                        <a:t>Missions en faveur de l’amélioration de l’accès aux soins (socle)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800" b="0" i="0" u="none" strike="noStrike">
                          <a:solidFill>
                            <a:srgbClr val="FFFFFF"/>
                          </a:solidFill>
                          <a:effectLst/>
                          <a:latin typeface="+mj-lt"/>
                        </a:rPr>
                        <a:t> Volet Fixe / Moyens</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dirty="0">
                          <a:solidFill>
                            <a:srgbClr val="FFFFFF"/>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17 500 €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25 000 €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30 000 €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r>
              <a:tr h="303855">
                <a:tc vMerge="1">
                  <a:txBody>
                    <a:bodyPr/>
                    <a:lstStyle/>
                    <a:p>
                      <a:endParaRPr lang="fr-FR"/>
                    </a:p>
                  </a:txBody>
                  <a:tcPr/>
                </a:tc>
                <a:tc>
                  <a:txBody>
                    <a:bodyPr/>
                    <a:lstStyle/>
                    <a:p>
                      <a:pPr algn="ctr" fontAlgn="ctr"/>
                      <a:r>
                        <a:rPr lang="fr-FR" sz="800" b="0" i="0" u="none" strike="noStrike">
                          <a:solidFill>
                            <a:srgbClr val="FFFFFF"/>
                          </a:solidFill>
                          <a:effectLst/>
                          <a:latin typeface="+mj-lt"/>
                        </a:rPr>
                        <a:t>Volet variable/actions et résultats</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dirty="0">
                          <a:solidFill>
                            <a:srgbClr val="FFFFFF"/>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dirty="0">
                          <a:solidFill>
                            <a:srgbClr val="FFFFFF"/>
                          </a:solidFill>
                          <a:effectLst/>
                          <a:latin typeface="+mj-lt"/>
                        </a:rPr>
                        <a:t>17 500 €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25 000 €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30 000 €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r>
              <a:tr h="295174">
                <a:tc vMerge="1">
                  <a:txBody>
                    <a:bodyPr/>
                    <a:lstStyle/>
                    <a:p>
                      <a:endParaRPr lang="fr-FR"/>
                    </a:p>
                  </a:txBody>
                  <a:tcPr/>
                </a:tc>
                <a:tc>
                  <a:txBody>
                    <a:bodyPr/>
                    <a:lstStyle/>
                    <a:p>
                      <a:pPr algn="ctr" fontAlgn="ctr"/>
                      <a:r>
                        <a:rPr lang="fr-FR" sz="800" b="0" i="0" u="none" strike="noStrike">
                          <a:solidFill>
                            <a:srgbClr val="000000"/>
                          </a:solidFill>
                          <a:effectLst/>
                          <a:latin typeface="+mj-lt"/>
                        </a:rPr>
                        <a:t>Volet lié à l’organisation des soins non programmés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CE6F1"/>
                    </a:solidFill>
                  </a:tcPr>
                </a:tc>
                <a:tc rowSpan="2">
                  <a:txBody>
                    <a:bodyPr/>
                    <a:lstStyle/>
                    <a:p>
                      <a:pPr algn="ctr" fontAlgn="ctr"/>
                      <a:r>
                        <a:rPr lang="fr-FR" sz="800" b="0" i="0" u="none" strike="noStrike">
                          <a:solidFill>
                            <a:srgbClr val="000000"/>
                          </a:solidFill>
                          <a:effectLst/>
                          <a:latin typeface="+mj-lt"/>
                        </a:rPr>
                        <a:t>10 000 €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rowSpan="2">
                  <a:txBody>
                    <a:bodyPr/>
                    <a:lstStyle/>
                    <a:p>
                      <a:pPr algn="ctr" fontAlgn="ctr"/>
                      <a:r>
                        <a:rPr lang="fr-FR" sz="800" b="0" i="0" u="none" strike="noStrike" dirty="0">
                          <a:solidFill>
                            <a:srgbClr val="000000"/>
                          </a:solidFill>
                          <a:effectLst/>
                          <a:latin typeface="+mj-lt"/>
                        </a:rPr>
                        <a:t>12 000 €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rowSpan="2">
                  <a:txBody>
                    <a:bodyPr/>
                    <a:lstStyle/>
                    <a:p>
                      <a:pPr algn="ctr" fontAlgn="ctr"/>
                      <a:r>
                        <a:rPr lang="fr-FR" sz="800" b="0" i="0" u="none" strike="noStrike">
                          <a:solidFill>
                            <a:srgbClr val="000000"/>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rowSpan="2">
                  <a:txBody>
                    <a:bodyPr/>
                    <a:lstStyle/>
                    <a:p>
                      <a:pPr algn="ctr" fontAlgn="ctr"/>
                      <a:r>
                        <a:rPr lang="fr-FR" sz="800" b="0" i="0" u="none" strike="noStrike">
                          <a:solidFill>
                            <a:srgbClr val="000000"/>
                          </a:solidFill>
                          <a:effectLst/>
                          <a:latin typeface="+mj-lt"/>
                        </a:rPr>
                        <a:t>20 000 €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r>
              <a:tr h="303855">
                <a:tc vMerge="1">
                  <a:txBody>
                    <a:bodyPr/>
                    <a:lstStyle/>
                    <a:p>
                      <a:endParaRPr lang="fr-FR"/>
                    </a:p>
                  </a:txBody>
                  <a:tcPr/>
                </a:tc>
                <a:tc>
                  <a:txBody>
                    <a:bodyPr/>
                    <a:lstStyle/>
                    <a:p>
                      <a:pPr algn="ctr" fontAlgn="ctr"/>
                      <a:r>
                        <a:rPr lang="fr-FR" sz="800" b="0" i="0" u="none" strike="noStrike" dirty="0">
                          <a:solidFill>
                            <a:srgbClr val="000000"/>
                          </a:solidFill>
                          <a:effectLst/>
                          <a:latin typeface="+mj-lt"/>
                        </a:rPr>
                        <a:t>Compensation des professionnels de santé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CE6F1"/>
                    </a:solidFill>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r>
              <a:tr h="442761">
                <a:tc vMerge="1">
                  <a:txBody>
                    <a:bodyPr/>
                    <a:lstStyle/>
                    <a:p>
                      <a:endParaRPr lang="fr-FR"/>
                    </a:p>
                  </a:txBody>
                  <a:tcPr/>
                </a:tc>
                <a:tc>
                  <a:txBody>
                    <a:bodyPr/>
                    <a:lstStyle/>
                    <a:p>
                      <a:pPr algn="ctr" fontAlgn="ctr"/>
                      <a:r>
                        <a:rPr lang="fr-FR" sz="800" b="0" i="1" u="none" strike="noStrike">
                          <a:solidFill>
                            <a:srgbClr val="000000"/>
                          </a:solidFill>
                          <a:effectLst/>
                          <a:latin typeface="+mj-lt"/>
                        </a:rPr>
                        <a:t>Volet supplémentaire lié à l’organisation des soins non programmés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CE6F1"/>
                    </a:solidFill>
                  </a:tcPr>
                </a:tc>
                <a:tc rowSpan="2">
                  <a:txBody>
                    <a:bodyPr/>
                    <a:lstStyle/>
                    <a:p>
                      <a:pPr algn="ctr" fontAlgn="ctr"/>
                      <a:r>
                        <a:rPr lang="fr-FR" sz="800" b="0" i="1" u="none" strike="noStrike">
                          <a:solidFill>
                            <a:srgbClr val="000000"/>
                          </a:solidFill>
                          <a:effectLst/>
                          <a:latin typeface="+mj-lt"/>
                        </a:rPr>
                        <a:t>35 000 €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rowSpan="2">
                  <a:txBody>
                    <a:bodyPr/>
                    <a:lstStyle/>
                    <a:p>
                      <a:pPr algn="ctr" fontAlgn="ctr"/>
                      <a:r>
                        <a:rPr lang="fr-FR" sz="800" b="0" i="1" u="none" strike="noStrike" dirty="0">
                          <a:solidFill>
                            <a:srgbClr val="000000"/>
                          </a:solidFill>
                          <a:effectLst/>
                          <a:latin typeface="+mj-lt"/>
                        </a:rPr>
                        <a:t>45 000 €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rowSpan="2">
                  <a:txBody>
                    <a:bodyPr/>
                    <a:lstStyle/>
                    <a:p>
                      <a:pPr algn="ctr" fontAlgn="ctr"/>
                      <a:r>
                        <a:rPr lang="fr-FR" sz="800" b="0" i="1" u="none" strike="noStrike" dirty="0">
                          <a:solidFill>
                            <a:srgbClr val="000000"/>
                          </a:solidFill>
                          <a:effectLst/>
                          <a:latin typeface="+mj-lt"/>
                        </a:rPr>
                        <a:t>55 000 €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rowSpan="2">
                  <a:txBody>
                    <a:bodyPr/>
                    <a:lstStyle/>
                    <a:p>
                      <a:pPr algn="ctr" fontAlgn="ctr"/>
                      <a:r>
                        <a:rPr lang="fr-FR" sz="800" b="0" i="1" u="none" strike="noStrike">
                          <a:solidFill>
                            <a:srgbClr val="000000"/>
                          </a:solidFill>
                          <a:effectLst/>
                          <a:latin typeface="+mj-lt"/>
                        </a:rPr>
                        <a:t>70 000 €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r>
              <a:tr h="599029">
                <a:tc vMerge="1">
                  <a:txBody>
                    <a:bodyPr/>
                    <a:lstStyle/>
                    <a:p>
                      <a:endParaRPr lang="fr-FR"/>
                    </a:p>
                  </a:txBody>
                  <a:tcPr/>
                </a:tc>
                <a:tc>
                  <a:txBody>
                    <a:bodyPr/>
                    <a:lstStyle/>
                    <a:p>
                      <a:pPr algn="ctr" fontAlgn="ctr"/>
                      <a:r>
                        <a:rPr lang="fr-FR" sz="800" b="0" i="1" u="none" strike="noStrike" dirty="0">
                          <a:solidFill>
                            <a:srgbClr val="000000"/>
                          </a:solidFill>
                          <a:effectLst/>
                          <a:latin typeface="+mj-lt"/>
                        </a:rPr>
                        <a:t> Financement spécifique pour le traitement et l’orientation des demandes de soins non programmés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CE6F1"/>
                    </a:solidFill>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r>
              <a:tr h="190995">
                <a:tc vMerge="1">
                  <a:txBody>
                    <a:bodyPr/>
                    <a:lstStyle/>
                    <a:p>
                      <a:endParaRPr lang="fr-FR"/>
                    </a:p>
                  </a:txBody>
                  <a:tcPr/>
                </a:tc>
                <a:tc>
                  <a:txBody>
                    <a:bodyPr/>
                    <a:lstStyle/>
                    <a:p>
                      <a:pPr algn="ctr" fontAlgn="ctr"/>
                      <a:r>
                        <a:rPr lang="fr-FR" sz="1000" b="1" i="0" u="none" strike="noStrike">
                          <a:solidFill>
                            <a:srgbClr val="000000"/>
                          </a:solidFill>
                          <a:effectLst/>
                          <a:latin typeface="+mj-lt"/>
                        </a:rPr>
                        <a:t>Total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a:solidFill>
                            <a:srgbClr val="000000"/>
                          </a:solidFill>
                          <a:effectLst/>
                          <a:latin typeface="+mj-lt"/>
                        </a:rPr>
                        <a:t>40 000 €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a:solidFill>
                            <a:srgbClr val="000000"/>
                          </a:solidFill>
                          <a:effectLst/>
                          <a:latin typeface="+mj-lt"/>
                        </a:rPr>
                        <a:t>47 000 €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dirty="0">
                          <a:solidFill>
                            <a:srgbClr val="000000"/>
                          </a:solidFill>
                          <a:effectLst/>
                          <a:latin typeface="+mj-lt"/>
                        </a:rPr>
                        <a:t>65 000 €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a:solidFill>
                            <a:srgbClr val="000000"/>
                          </a:solidFill>
                          <a:effectLst/>
                          <a:latin typeface="+mj-lt"/>
                        </a:rPr>
                        <a:t>80 000 €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60427">
                <a:tc>
                  <a:txBody>
                    <a:bodyPr/>
                    <a:lstStyle/>
                    <a:p>
                      <a:pPr algn="l" fontAlgn="ctr"/>
                      <a:r>
                        <a:rPr lang="fr-FR" sz="1000" b="0" i="0" u="none" strike="noStrike" dirty="0">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dirty="0">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314">
                <a:tc rowSpan="3">
                  <a:txBody>
                    <a:bodyPr/>
                    <a:lstStyle/>
                    <a:p>
                      <a:pPr algn="l" fontAlgn="ctr"/>
                      <a:r>
                        <a:rPr lang="fr-FR" sz="1000" b="0" i="0" u="none" strike="noStrike">
                          <a:solidFill>
                            <a:srgbClr val="000000"/>
                          </a:solidFill>
                          <a:effectLst/>
                          <a:latin typeface="+mj-lt"/>
                        </a:rPr>
                        <a:t>Missions en faveur de l’organisation de parcours pluri-professionnels autour du patient (socle)</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800" b="0" i="0" u="none" strike="noStrike">
                          <a:solidFill>
                            <a:srgbClr val="FFFFFF"/>
                          </a:solidFill>
                          <a:effectLst/>
                          <a:latin typeface="+mj-lt"/>
                        </a:rPr>
                        <a:t>Volet Fixe / Moyens</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dirty="0" smtClean="0">
                          <a:solidFill>
                            <a:srgbClr val="FFFFFF"/>
                          </a:solidFill>
                          <a:effectLst/>
                          <a:latin typeface="+mj-lt"/>
                        </a:rPr>
                        <a:t>25 000 €</a:t>
                      </a:r>
                      <a:endParaRPr lang="fr-FR" sz="800" b="0" i="0" u="none" strike="noStrike" dirty="0">
                        <a:solidFill>
                          <a:srgbClr val="FFFFFF"/>
                        </a:solidFill>
                        <a:effectLst/>
                        <a:latin typeface="+mj-lt"/>
                      </a:endParaRP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35 000 €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dirty="0">
                          <a:solidFill>
                            <a:srgbClr val="FFFFFF"/>
                          </a:solidFill>
                          <a:effectLst/>
                          <a:latin typeface="+mj-lt"/>
                        </a:rPr>
                        <a:t>45 000 €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50 000 €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r>
              <a:tr h="303855">
                <a:tc vMerge="1">
                  <a:txBody>
                    <a:bodyPr/>
                    <a:lstStyle/>
                    <a:p>
                      <a:endParaRPr lang="fr-FR"/>
                    </a:p>
                  </a:txBody>
                  <a:tcPr/>
                </a:tc>
                <a:tc>
                  <a:txBody>
                    <a:bodyPr/>
                    <a:lstStyle/>
                    <a:p>
                      <a:pPr algn="ctr" fontAlgn="ctr"/>
                      <a:r>
                        <a:rPr lang="fr-FR" sz="800" b="0" i="0" u="none" strike="noStrike">
                          <a:solidFill>
                            <a:srgbClr val="FFFFFF"/>
                          </a:solidFill>
                          <a:effectLst/>
                          <a:latin typeface="+mj-lt"/>
                        </a:rPr>
                        <a:t>Volet variable/actions et résultats</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dirty="0" smtClean="0">
                          <a:solidFill>
                            <a:srgbClr val="FFFFFF"/>
                          </a:solidFill>
                          <a:effectLst/>
                          <a:latin typeface="+mj-lt"/>
                        </a:rPr>
                        <a:t>25 000 €</a:t>
                      </a:r>
                      <a:endParaRPr lang="fr-FR" sz="800" b="0" i="0" u="none" strike="noStrike" dirty="0">
                        <a:solidFill>
                          <a:srgbClr val="FFFFFF"/>
                        </a:solidFill>
                        <a:effectLst/>
                        <a:latin typeface="+mj-lt"/>
                      </a:endParaRP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35 000 €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dirty="0">
                          <a:solidFill>
                            <a:srgbClr val="FFFFFF"/>
                          </a:solidFill>
                          <a:effectLst/>
                          <a:latin typeface="+mj-lt"/>
                        </a:rPr>
                        <a:t>45 000 €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dirty="0">
                          <a:solidFill>
                            <a:srgbClr val="FFFFFF"/>
                          </a:solidFill>
                          <a:effectLst/>
                          <a:latin typeface="+mj-lt"/>
                        </a:rPr>
                        <a:t>50 000 €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r>
              <a:tr h="303855">
                <a:tc vMerge="1">
                  <a:txBody>
                    <a:bodyPr/>
                    <a:lstStyle/>
                    <a:p>
                      <a:endParaRPr lang="fr-FR"/>
                    </a:p>
                  </a:txBody>
                  <a:tcPr/>
                </a:tc>
                <a:tc>
                  <a:txBody>
                    <a:bodyPr/>
                    <a:lstStyle/>
                    <a:p>
                      <a:pPr algn="ctr" fontAlgn="ctr"/>
                      <a:r>
                        <a:rPr lang="fr-FR" sz="1000" b="1" i="0" u="none" strike="noStrike">
                          <a:solidFill>
                            <a:srgbClr val="000000"/>
                          </a:solidFill>
                          <a:effectLst/>
                          <a:latin typeface="+mj-lt"/>
                        </a:rPr>
                        <a:t>Total</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50 000 €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70 000 €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90 000 €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dirty="0">
                          <a:solidFill>
                            <a:srgbClr val="000000"/>
                          </a:solidFill>
                          <a:effectLst/>
                          <a:latin typeface="+mj-lt"/>
                        </a:rPr>
                        <a:t>100 000 €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ZoneTexte 4"/>
          <p:cNvSpPr txBox="1"/>
          <p:nvPr/>
        </p:nvSpPr>
        <p:spPr>
          <a:xfrm>
            <a:off x="539553" y="5304757"/>
            <a:ext cx="6840760" cy="523135"/>
          </a:xfrm>
          <a:prstGeom prst="rect">
            <a:avLst/>
          </a:prstGeom>
          <a:noFill/>
        </p:spPr>
        <p:txBody>
          <a:bodyPr wrap="square" lIns="91358" tIns="45678" rIns="91358" bIns="45678" rtlCol="0">
            <a:spAutoFit/>
          </a:bodyPr>
          <a:lstStyle/>
          <a:p>
            <a:pPr fontAlgn="auto">
              <a:spcBef>
                <a:spcPts val="0"/>
              </a:spcBef>
              <a:spcAft>
                <a:spcPts val="0"/>
              </a:spcAft>
            </a:pPr>
            <a:r>
              <a:rPr lang="fr-FR" sz="1400" dirty="0">
                <a:solidFill>
                  <a:srgbClr val="000000"/>
                </a:solidFill>
                <a:latin typeface="Arial"/>
                <a:cs typeface="+mn-cs"/>
              </a:rPr>
              <a:t>** ces montant n’intègrent pas le financement spécifique à l’organisation du dispositif de traitement et d’orientation des demandes de soins non programmés</a:t>
            </a:r>
            <a:endParaRPr lang="fr-FR" sz="1400" dirty="0">
              <a:solidFill>
                <a:srgbClr val="000000"/>
              </a:solidFill>
              <a:latin typeface="Arial"/>
              <a:cs typeface="+mn-cs"/>
            </a:endParaRPr>
          </a:p>
        </p:txBody>
      </p:sp>
    </p:spTree>
    <p:extLst>
      <p:ext uri="{BB962C8B-B14F-4D97-AF65-F5344CB8AC3E}">
        <p14:creationId xmlns:p14="http://schemas.microsoft.com/office/powerpoint/2010/main" val="29097155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Shape 1"/>
          <p:cNvSpPr txBox="1">
            <a:spLocks noChangeArrowheads="1"/>
          </p:cNvSpPr>
          <p:nvPr/>
        </p:nvSpPr>
        <p:spPr bwMode="auto">
          <a:xfrm>
            <a:off x="0" y="45373"/>
            <a:ext cx="9144000" cy="460571"/>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11" tIns="35656" rIns="71311" bIns="35656" anchor="ctr" anchorCtr="1"/>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defTabSz="713115" fontAlgn="auto">
              <a:lnSpc>
                <a:spcPct val="90000"/>
              </a:lnSpc>
              <a:spcBef>
                <a:spcPts val="0"/>
              </a:spcBef>
              <a:spcAft>
                <a:spcPts val="0"/>
              </a:spcAft>
            </a:pPr>
            <a:r>
              <a:rPr lang="en-US" altLang="fr-FR" sz="2300" b="1" dirty="0">
                <a:solidFill>
                  <a:srgbClr val="FFFFFF"/>
                </a:solidFill>
                <a:latin typeface="Book Antiqua" panose="02040602050305030304" pitchFamily="18" charset="0"/>
                <a:cs typeface="+mn-cs"/>
              </a:rPr>
              <a:t>Contrat Local de Santé 2019-2022</a:t>
            </a:r>
          </a:p>
        </p:txBody>
      </p:sp>
      <p:graphicFrame>
        <p:nvGraphicFramePr>
          <p:cNvPr id="16" name="Diagramme 15"/>
          <p:cNvGraphicFramePr/>
          <p:nvPr>
            <p:extLst>
              <p:ext uri="{D42A27DB-BD31-4B8C-83A1-F6EECF244321}">
                <p14:modId xmlns:p14="http://schemas.microsoft.com/office/powerpoint/2010/main" val="147200075"/>
              </p:ext>
            </p:extLst>
          </p:nvPr>
        </p:nvGraphicFramePr>
        <p:xfrm>
          <a:off x="1327639" y="600055"/>
          <a:ext cx="6893168" cy="48151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Espace réservé du pied de page 16"/>
          <p:cNvSpPr>
            <a:spLocks noGrp="1"/>
          </p:cNvSpPr>
          <p:nvPr>
            <p:ph type="ftr" sz="quarter" idx="11"/>
          </p:nvPr>
        </p:nvSpPr>
        <p:spPr>
          <a:xfrm>
            <a:off x="2304622" y="5496350"/>
            <a:ext cx="5495192" cy="189180"/>
          </a:xfrm>
        </p:spPr>
        <p:txBody>
          <a:bodyPr/>
          <a:lstStyle/>
          <a:p>
            <a:r>
              <a:rPr lang="fr-FR" dirty="0" smtClean="0">
                <a:solidFill>
                  <a:prstClr val="black">
                    <a:tint val="75000"/>
                  </a:prstClr>
                </a:solidFill>
              </a:rPr>
              <a:t>Bureau Information, Prévention et Santé - DGA Innovation sociale </a:t>
            </a:r>
          </a:p>
          <a:p>
            <a:r>
              <a:rPr lang="fr-FR" dirty="0" smtClean="0">
                <a:solidFill>
                  <a:prstClr val="black">
                    <a:tint val="75000"/>
                  </a:prstClr>
                </a:solidFill>
              </a:rPr>
              <a:t>COPIL 1</a:t>
            </a:r>
            <a:endParaRPr lang="fr-FR" dirty="0">
              <a:solidFill>
                <a:prstClr val="black">
                  <a:tint val="75000"/>
                </a:prstClr>
              </a:solidFill>
            </a:endParaRPr>
          </a:p>
        </p:txBody>
      </p:sp>
      <p:sp>
        <p:nvSpPr>
          <p:cNvPr id="18" name="Espace réservé du numéro de diapositive 17"/>
          <p:cNvSpPr>
            <a:spLocks noGrp="1"/>
          </p:cNvSpPr>
          <p:nvPr>
            <p:ph type="sldNum" sz="quarter" idx="12"/>
          </p:nvPr>
        </p:nvSpPr>
        <p:spPr/>
        <p:txBody>
          <a:bodyPr/>
          <a:lstStyle/>
          <a:p>
            <a:fld id="{8618B0B3-C9FE-4538-9B70-D53C0E2CBF63}" type="slidenum">
              <a:rPr lang="fr-FR" smtClean="0">
                <a:solidFill>
                  <a:prstClr val="black">
                    <a:tint val="75000"/>
                  </a:prstClr>
                </a:solidFill>
              </a:rPr>
              <a:pPr/>
              <a:t>5</a:t>
            </a:fld>
            <a:endParaRPr lang="fr-FR">
              <a:solidFill>
                <a:prstClr val="black">
                  <a:tint val="75000"/>
                </a:prstClr>
              </a:solidFill>
            </a:endParaRPr>
          </a:p>
        </p:txBody>
      </p:sp>
      <p:pic>
        <p:nvPicPr>
          <p:cNvPr id="6" name="Imag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1456" y="5278883"/>
            <a:ext cx="680085" cy="330383"/>
          </a:xfrm>
          <a:prstGeom prst="rect">
            <a:avLst/>
          </a:prstGeom>
        </p:spPr>
      </p:pic>
    </p:spTree>
    <p:extLst>
      <p:ext uri="{BB962C8B-B14F-4D97-AF65-F5344CB8AC3E}">
        <p14:creationId xmlns:p14="http://schemas.microsoft.com/office/powerpoint/2010/main" val="919755759"/>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Montants des financements</a:t>
            </a:r>
            <a:endParaRPr lang="fr-FR" dirty="0"/>
          </a:p>
        </p:txBody>
      </p:sp>
      <p:sp>
        <p:nvSpPr>
          <p:cNvPr id="3" name="Espace réservé du contenu 2"/>
          <p:cNvSpPr>
            <a:spLocks noGrp="1"/>
          </p:cNvSpPr>
          <p:nvPr>
            <p:ph idx="1"/>
          </p:nvPr>
        </p:nvSpPr>
        <p:spPr>
          <a:xfrm>
            <a:off x="179514" y="577568"/>
            <a:ext cx="8784976" cy="4923280"/>
          </a:xfrm>
        </p:spPr>
        <p:txBody>
          <a:bodyPr/>
          <a:lstStyle/>
          <a:p>
            <a:pPr marL="0" indent="0" algn="just">
              <a:buNone/>
            </a:pPr>
            <a:endParaRPr lang="fr-FR" sz="2000" b="0" dirty="0"/>
          </a:p>
          <a:p>
            <a:pPr algn="just">
              <a:buFontTx/>
              <a:buChar char="-"/>
            </a:pPr>
            <a:endParaRPr lang="fr-FR" sz="2000" b="0" dirty="0"/>
          </a:p>
        </p:txBody>
      </p:sp>
      <p:graphicFrame>
        <p:nvGraphicFramePr>
          <p:cNvPr id="5" name="Tableau 4"/>
          <p:cNvGraphicFramePr>
            <a:graphicFrameLocks noGrp="1"/>
          </p:cNvGraphicFramePr>
          <p:nvPr>
            <p:extLst>
              <p:ext uri="{D42A27DB-BD31-4B8C-83A1-F6EECF244321}">
                <p14:modId xmlns:p14="http://schemas.microsoft.com/office/powerpoint/2010/main" val="2286179650"/>
              </p:ext>
            </p:extLst>
          </p:nvPr>
        </p:nvGraphicFramePr>
        <p:xfrm>
          <a:off x="683569" y="937821"/>
          <a:ext cx="7992890" cy="4142763"/>
        </p:xfrm>
        <a:graphic>
          <a:graphicData uri="http://schemas.openxmlformats.org/drawingml/2006/table">
            <a:tbl>
              <a:tblPr/>
              <a:tblGrid>
                <a:gridCol w="2230573"/>
                <a:gridCol w="1738535"/>
                <a:gridCol w="1020524"/>
                <a:gridCol w="1020524"/>
                <a:gridCol w="991367"/>
                <a:gridCol w="991367"/>
              </a:tblGrid>
              <a:tr h="421331">
                <a:tc gridSpan="2">
                  <a:txBody>
                    <a:bodyPr/>
                    <a:lstStyle/>
                    <a:p>
                      <a:pPr algn="ctr" fontAlgn="ctr"/>
                      <a:r>
                        <a:rPr lang="fr-FR" sz="1000" b="0" i="0" u="none" strike="noStrike" dirty="0">
                          <a:solidFill>
                            <a:srgbClr val="000000"/>
                          </a:solidFill>
                          <a:effectLst/>
                          <a:latin typeface="+mj-lt"/>
                        </a:rPr>
                        <a:t>Montant annuel</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fr-FR"/>
                    </a:p>
                  </a:txBody>
                  <a:tcPr/>
                </a:tc>
                <a:tc>
                  <a:txBody>
                    <a:bodyPr/>
                    <a:lstStyle/>
                    <a:p>
                      <a:pPr algn="ctr" fontAlgn="ctr"/>
                      <a:r>
                        <a:rPr lang="fr-FR" sz="1000" b="0" i="0" u="none" strike="noStrike">
                          <a:solidFill>
                            <a:srgbClr val="FFFFFF"/>
                          </a:solidFill>
                          <a:effectLst/>
                          <a:latin typeface="+mj-lt"/>
                        </a:rPr>
                        <a:t>Communauté de taille 1</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0" i="0" u="none" strike="noStrike">
                          <a:solidFill>
                            <a:srgbClr val="FFFFFF"/>
                          </a:solidFill>
                          <a:effectLst/>
                          <a:latin typeface="+mj-lt"/>
                        </a:rPr>
                        <a:t>Communauté de taille 2</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0" i="0" u="none" strike="noStrike">
                          <a:solidFill>
                            <a:srgbClr val="FFFFFF"/>
                          </a:solidFill>
                          <a:effectLst/>
                          <a:latin typeface="+mj-lt"/>
                        </a:rPr>
                        <a:t>Communauté de taille 3</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0" i="0" u="none" strike="noStrike">
                          <a:solidFill>
                            <a:srgbClr val="FFFFFF"/>
                          </a:solidFill>
                          <a:effectLst/>
                          <a:latin typeface="+mj-lt"/>
                        </a:rPr>
                        <a:t>Communauté de taille 4</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r>
              <a:tr h="197928">
                <a:tc>
                  <a:txBody>
                    <a:bodyPr/>
                    <a:lstStyle/>
                    <a:p>
                      <a:pPr algn="l" fontAlgn="ctr"/>
                      <a:r>
                        <a:rPr lang="fr-FR" sz="1000" b="0" i="0" u="none" strike="noStrike" dirty="0">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766">
                <a:tc rowSpan="3">
                  <a:txBody>
                    <a:bodyPr/>
                    <a:lstStyle/>
                    <a:p>
                      <a:pPr algn="l" fontAlgn="ctr"/>
                      <a:r>
                        <a:rPr lang="fr-FR" sz="1000" b="0" i="0" u="none" strike="noStrike" dirty="0">
                          <a:solidFill>
                            <a:srgbClr val="000000"/>
                          </a:solidFill>
                          <a:effectLst/>
                          <a:latin typeface="+mj-lt"/>
                        </a:rPr>
                        <a:t>Missions en faveur du développement des actions territoriales de prévention (socle)</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800" b="0" i="0" u="none" strike="noStrike">
                          <a:solidFill>
                            <a:srgbClr val="FFFFFF"/>
                          </a:solidFill>
                          <a:effectLst/>
                          <a:latin typeface="+mj-lt"/>
                        </a:rPr>
                        <a:t>Volet Fixe / Moyens</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dirty="0" smtClean="0">
                          <a:solidFill>
                            <a:srgbClr val="FFFFFF"/>
                          </a:solidFill>
                          <a:effectLst/>
                          <a:latin typeface="+mj-lt"/>
                        </a:rPr>
                        <a:t>10 000 €</a:t>
                      </a:r>
                      <a:endParaRPr lang="fr-FR" sz="800" b="0" i="0" u="none" strike="noStrike" dirty="0">
                        <a:solidFill>
                          <a:srgbClr val="FFFFFF"/>
                        </a:solidFill>
                        <a:effectLst/>
                        <a:latin typeface="+mj-lt"/>
                      </a:endParaRP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17 500 €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20 000 €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r>
              <a:tr h="342944">
                <a:tc vMerge="1">
                  <a:txBody>
                    <a:bodyPr/>
                    <a:lstStyle/>
                    <a:p>
                      <a:endParaRPr lang="fr-FR"/>
                    </a:p>
                  </a:txBody>
                  <a:tcPr/>
                </a:tc>
                <a:tc>
                  <a:txBody>
                    <a:bodyPr/>
                    <a:lstStyle/>
                    <a:p>
                      <a:pPr algn="ctr" fontAlgn="ctr"/>
                      <a:r>
                        <a:rPr lang="fr-FR" sz="800" b="0" i="0" u="none" strike="noStrike" dirty="0">
                          <a:solidFill>
                            <a:srgbClr val="FFFFFF"/>
                          </a:solidFill>
                          <a:effectLst/>
                          <a:latin typeface="+mj-lt"/>
                        </a:rPr>
                        <a:t>Volet variable/actions et résultats</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dirty="0" smtClean="0">
                          <a:solidFill>
                            <a:srgbClr val="FFFFFF"/>
                          </a:solidFill>
                          <a:effectLst/>
                          <a:latin typeface="+mj-lt"/>
                        </a:rPr>
                        <a:t>10 000 €</a:t>
                      </a:r>
                      <a:endParaRPr lang="fr-FR" sz="800" b="0" i="0" u="none" strike="noStrike" dirty="0">
                        <a:solidFill>
                          <a:srgbClr val="FFFFFF"/>
                        </a:solidFill>
                        <a:effectLst/>
                        <a:latin typeface="+mj-lt"/>
                      </a:endParaRP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17 500 €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20 000 €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r>
              <a:tr h="215565">
                <a:tc vMerge="1">
                  <a:txBody>
                    <a:bodyPr/>
                    <a:lstStyle/>
                    <a:p>
                      <a:endParaRPr lang="fr-FR"/>
                    </a:p>
                  </a:txBody>
                  <a:tcPr/>
                </a:tc>
                <a:tc>
                  <a:txBody>
                    <a:bodyPr/>
                    <a:lstStyle/>
                    <a:p>
                      <a:pPr algn="ctr" fontAlgn="ctr"/>
                      <a:r>
                        <a:rPr lang="fr-FR" sz="1000" b="1" i="0" u="none" strike="noStrike" dirty="0">
                          <a:solidFill>
                            <a:srgbClr val="000000"/>
                          </a:solidFill>
                          <a:effectLst/>
                          <a:latin typeface="+mj-lt"/>
                        </a:rPr>
                        <a:t>Total</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a:solidFill>
                            <a:srgbClr val="000000"/>
                          </a:solidFill>
                          <a:effectLst/>
                          <a:latin typeface="+mj-lt"/>
                        </a:rPr>
                        <a:t>20 000 €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a:solidFill>
                            <a:srgbClr val="000000"/>
                          </a:solidFill>
                          <a:effectLst/>
                          <a:latin typeface="+mj-lt"/>
                        </a:rPr>
                        <a:t>30 000 €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a:solidFill>
                            <a:srgbClr val="000000"/>
                          </a:solidFill>
                          <a:effectLst/>
                          <a:latin typeface="+mj-lt"/>
                        </a:rPr>
                        <a:t>35 000 €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a:solidFill>
                            <a:srgbClr val="000000"/>
                          </a:solidFill>
                          <a:effectLst/>
                          <a:latin typeface="+mj-lt"/>
                        </a:rPr>
                        <a:t>40 000 €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97928">
                <a:tc>
                  <a:txBody>
                    <a:bodyPr/>
                    <a:lstStyle/>
                    <a:p>
                      <a:pPr algn="l" fontAlgn="ctr"/>
                      <a:r>
                        <a:rPr lang="fr-FR" sz="1000" b="0"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766">
                <a:tc rowSpan="3">
                  <a:txBody>
                    <a:bodyPr/>
                    <a:lstStyle/>
                    <a:p>
                      <a:pPr algn="l" fontAlgn="ctr"/>
                      <a:r>
                        <a:rPr lang="fr-FR" sz="1000" b="0" i="0" u="none" strike="noStrike">
                          <a:solidFill>
                            <a:srgbClr val="000000"/>
                          </a:solidFill>
                          <a:effectLst/>
                          <a:latin typeface="+mj-lt"/>
                        </a:rPr>
                        <a:t>Actions en faveur du développement de la qualité et de la pertinence des soins (optionnel)</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800" b="0" i="0" u="none" strike="noStrike" dirty="0">
                          <a:solidFill>
                            <a:srgbClr val="FFFFFF"/>
                          </a:solidFill>
                          <a:effectLst/>
                          <a:latin typeface="+mj-lt"/>
                        </a:rPr>
                        <a:t>Volet Fixe / Moyens</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dirty="0" smtClean="0">
                          <a:solidFill>
                            <a:srgbClr val="FFFFFF"/>
                          </a:solidFill>
                          <a:effectLst/>
                          <a:latin typeface="+mj-lt"/>
                        </a:rPr>
                        <a:t>7 500 €</a:t>
                      </a:r>
                      <a:endParaRPr lang="fr-FR" sz="800" b="0" i="0" u="none" strike="noStrike" dirty="0">
                        <a:solidFill>
                          <a:srgbClr val="FFFFFF"/>
                        </a:solidFill>
                        <a:effectLst/>
                        <a:latin typeface="+mj-lt"/>
                      </a:endParaRP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10 000 €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20 000 €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r>
              <a:tr h="342944">
                <a:tc vMerge="1">
                  <a:txBody>
                    <a:bodyPr/>
                    <a:lstStyle/>
                    <a:p>
                      <a:endParaRPr lang="fr-FR"/>
                    </a:p>
                  </a:txBody>
                  <a:tcPr/>
                </a:tc>
                <a:tc>
                  <a:txBody>
                    <a:bodyPr/>
                    <a:lstStyle/>
                    <a:p>
                      <a:pPr algn="ctr" fontAlgn="ctr"/>
                      <a:r>
                        <a:rPr lang="fr-FR" sz="800" b="0" i="0" u="none" strike="noStrike" dirty="0">
                          <a:solidFill>
                            <a:srgbClr val="FFFFFF"/>
                          </a:solidFill>
                          <a:effectLst/>
                          <a:latin typeface="+mj-lt"/>
                        </a:rPr>
                        <a:t>Volet variable/actions et résultats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dirty="0" smtClean="0">
                          <a:solidFill>
                            <a:srgbClr val="FFFFFF"/>
                          </a:solidFill>
                          <a:effectLst/>
                          <a:latin typeface="+mj-lt"/>
                        </a:rPr>
                        <a:t>7 500 €</a:t>
                      </a:r>
                      <a:endParaRPr lang="fr-FR" sz="800" b="0" i="0" u="none" strike="noStrike" dirty="0">
                        <a:solidFill>
                          <a:srgbClr val="FFFFFF"/>
                        </a:solidFill>
                        <a:effectLst/>
                        <a:latin typeface="+mj-lt"/>
                      </a:endParaRP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10 000 €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20 000 €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r>
              <a:tr h="372338">
                <a:tc vMerge="1">
                  <a:txBody>
                    <a:bodyPr/>
                    <a:lstStyle/>
                    <a:p>
                      <a:endParaRPr lang="fr-FR"/>
                    </a:p>
                  </a:txBody>
                  <a:tcPr/>
                </a:tc>
                <a:tc>
                  <a:txBody>
                    <a:bodyPr/>
                    <a:lstStyle/>
                    <a:p>
                      <a:pPr algn="ctr" fontAlgn="ctr"/>
                      <a:r>
                        <a:rPr lang="fr-FR" sz="1000" b="1" i="0" u="none" strike="noStrike">
                          <a:solidFill>
                            <a:srgbClr val="000000"/>
                          </a:solidFill>
                          <a:effectLst/>
                          <a:latin typeface="+mj-lt"/>
                        </a:rPr>
                        <a:t>Total</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dirty="0">
                          <a:solidFill>
                            <a:srgbClr val="000000"/>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20 000 €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30 000 €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40 000 €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928">
                <a:tc>
                  <a:txBody>
                    <a:bodyPr/>
                    <a:lstStyle/>
                    <a:p>
                      <a:pPr algn="l" fontAlgn="ctr"/>
                      <a:r>
                        <a:rPr lang="fr-FR" sz="1000" b="0"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766">
                <a:tc rowSpan="3">
                  <a:txBody>
                    <a:bodyPr/>
                    <a:lstStyle/>
                    <a:p>
                      <a:pPr algn="l" fontAlgn="ctr"/>
                      <a:r>
                        <a:rPr lang="fr-FR" sz="1000" b="1" i="0" u="none" strike="noStrike">
                          <a:solidFill>
                            <a:srgbClr val="000000"/>
                          </a:solidFill>
                          <a:effectLst/>
                          <a:latin typeface="+mj-lt"/>
                        </a:rPr>
                        <a:t>Actions en faveur de l’accompagnement des professionnels de santé sur le territoire (optionnel)</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800" b="0" i="0" u="none" strike="noStrike">
                          <a:solidFill>
                            <a:srgbClr val="FFFFFF"/>
                          </a:solidFill>
                          <a:effectLst/>
                          <a:latin typeface="+mj-lt"/>
                        </a:rPr>
                        <a:t>Volet Fixe / Moyens</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dirty="0" smtClean="0">
                          <a:solidFill>
                            <a:srgbClr val="FFFFFF"/>
                          </a:solidFill>
                          <a:effectLst/>
                          <a:latin typeface="+mj-lt"/>
                        </a:rPr>
                        <a:t>5 000 €</a:t>
                      </a:r>
                      <a:endParaRPr lang="fr-FR" sz="800" b="0" i="0" u="none" strike="noStrike" dirty="0">
                        <a:solidFill>
                          <a:srgbClr val="FFFFFF"/>
                        </a:solidFill>
                        <a:effectLst/>
                        <a:latin typeface="+mj-lt"/>
                      </a:endParaRP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dirty="0">
                          <a:solidFill>
                            <a:srgbClr val="FFFFFF"/>
                          </a:solidFill>
                          <a:effectLst/>
                          <a:latin typeface="+mj-lt"/>
                        </a:rPr>
                        <a:t>7 500 €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10 000 €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c>
                  <a:txBody>
                    <a:bodyPr/>
                    <a:lstStyle/>
                    <a:p>
                      <a:pPr algn="ctr" fontAlgn="ctr"/>
                      <a:r>
                        <a:rPr lang="fr-FR" sz="800" b="0" i="0" u="none" strike="noStrike">
                          <a:solidFill>
                            <a:srgbClr val="FFFFFF"/>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75D1"/>
                    </a:solidFill>
                  </a:tcPr>
                </a:tc>
              </a:tr>
              <a:tr h="342944">
                <a:tc vMerge="1">
                  <a:txBody>
                    <a:bodyPr/>
                    <a:lstStyle/>
                    <a:p>
                      <a:endParaRPr lang="fr-FR"/>
                    </a:p>
                  </a:txBody>
                  <a:tcPr/>
                </a:tc>
                <a:tc>
                  <a:txBody>
                    <a:bodyPr/>
                    <a:lstStyle/>
                    <a:p>
                      <a:pPr algn="ctr" fontAlgn="ctr"/>
                      <a:r>
                        <a:rPr lang="fr-FR" sz="800" b="0" i="0" u="none" strike="noStrike">
                          <a:solidFill>
                            <a:srgbClr val="FFFFFF"/>
                          </a:solidFill>
                          <a:effectLst/>
                          <a:latin typeface="+mj-lt"/>
                        </a:rPr>
                        <a:t>Volet variable/actions et résultats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dirty="0" smtClean="0">
                          <a:solidFill>
                            <a:srgbClr val="FFFFFF"/>
                          </a:solidFill>
                          <a:effectLst/>
                          <a:latin typeface="+mj-lt"/>
                        </a:rPr>
                        <a:t>5 000 €</a:t>
                      </a:r>
                      <a:endParaRPr lang="fr-FR" sz="800" b="0" i="0" u="none" strike="noStrike" dirty="0">
                        <a:solidFill>
                          <a:srgbClr val="FFFFFF"/>
                        </a:solidFill>
                        <a:effectLst/>
                        <a:latin typeface="+mj-lt"/>
                      </a:endParaRP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7 500 €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10 000 €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c>
                  <a:txBody>
                    <a:bodyPr/>
                    <a:lstStyle/>
                    <a:p>
                      <a:pPr algn="ctr" fontAlgn="ctr"/>
                      <a:r>
                        <a:rPr lang="fr-FR" sz="800" b="0" i="0" u="none" strike="noStrike">
                          <a:solidFill>
                            <a:srgbClr val="FFFFFF"/>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D2D8A"/>
                    </a:solidFill>
                  </a:tcPr>
                </a:tc>
              </a:tr>
              <a:tr h="274356">
                <a:tc vMerge="1">
                  <a:txBody>
                    <a:bodyPr/>
                    <a:lstStyle/>
                    <a:p>
                      <a:endParaRPr lang="fr-FR"/>
                    </a:p>
                  </a:txBody>
                  <a:tcPr/>
                </a:tc>
                <a:tc>
                  <a:txBody>
                    <a:bodyPr/>
                    <a:lstStyle/>
                    <a:p>
                      <a:pPr algn="ctr" fontAlgn="ctr"/>
                      <a:r>
                        <a:rPr lang="fr-FR" sz="1000" b="1" i="0" u="none" strike="noStrike">
                          <a:solidFill>
                            <a:srgbClr val="000000"/>
                          </a:solidFill>
                          <a:effectLst/>
                          <a:latin typeface="+mj-lt"/>
                        </a:rPr>
                        <a:t>Total</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a:solidFill>
                            <a:srgbClr val="000000"/>
                          </a:solidFill>
                          <a:effectLst/>
                          <a:latin typeface="+mj-lt"/>
                        </a:rPr>
                        <a:t>10 000 €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dirty="0">
                          <a:solidFill>
                            <a:srgbClr val="000000"/>
                          </a:solidFill>
                          <a:effectLst/>
                          <a:latin typeface="+mj-lt"/>
                        </a:rPr>
                        <a:t>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a:solidFill>
                            <a:srgbClr val="000000"/>
                          </a:solidFill>
                          <a:effectLst/>
                          <a:latin typeface="+mj-lt"/>
                        </a:rPr>
                        <a:t>20 000 €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fr-FR" sz="1000" b="1" i="0" u="none" strike="noStrike">
                          <a:solidFill>
                            <a:srgbClr val="000000"/>
                          </a:solidFill>
                          <a:effectLst/>
                          <a:latin typeface="+mj-lt"/>
                        </a:rPr>
                        <a:t>30 000 €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97928">
                <a:tc>
                  <a:txBody>
                    <a:bodyPr/>
                    <a:lstStyle/>
                    <a:p>
                      <a:pPr algn="l"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dirty="0">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mj-lt"/>
                        </a:rPr>
                        <a:t> </a:t>
                      </a:r>
                    </a:p>
                  </a:txBody>
                  <a:tcPr marL="9525" marR="9525" marT="794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1331">
                <a:tc>
                  <a:txBody>
                    <a:bodyPr/>
                    <a:lstStyle/>
                    <a:p>
                      <a:pPr algn="l" fontAlgn="ctr"/>
                      <a:r>
                        <a:rPr lang="fr-FR" sz="1000" b="1" i="0" u="none" strike="noStrike" dirty="0">
                          <a:solidFill>
                            <a:srgbClr val="FFFFFF"/>
                          </a:solidFill>
                          <a:effectLst/>
                          <a:latin typeface="+mj-lt"/>
                        </a:rPr>
                        <a:t>Financement total possible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1" i="0" u="none" strike="noStrike">
                          <a:solidFill>
                            <a:srgbClr val="FFFFFF"/>
                          </a:solidFill>
                          <a:effectLst/>
                          <a:latin typeface="+mj-lt"/>
                        </a:rPr>
                        <a:t>Volets fixe et variable</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1" i="0" u="none" strike="noStrike">
                          <a:solidFill>
                            <a:srgbClr val="FFFFFF"/>
                          </a:solidFill>
                          <a:effectLst/>
                          <a:latin typeface="+mj-lt"/>
                        </a:rPr>
                        <a:t>185 000 €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1" i="0" u="none" strike="noStrike" dirty="0">
                          <a:solidFill>
                            <a:srgbClr val="FFFFFF"/>
                          </a:solidFill>
                          <a:effectLst/>
                          <a:latin typeface="+mj-lt"/>
                        </a:rPr>
                        <a:t>242 000 €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1" i="0" u="none" strike="noStrike" dirty="0">
                          <a:solidFill>
                            <a:srgbClr val="FFFFFF"/>
                          </a:solidFill>
                          <a:effectLst/>
                          <a:latin typeface="+mj-lt"/>
                        </a:rPr>
                        <a:t>315 000 €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c>
                  <a:txBody>
                    <a:bodyPr/>
                    <a:lstStyle/>
                    <a:p>
                      <a:pPr algn="ctr" fontAlgn="ctr"/>
                      <a:r>
                        <a:rPr lang="fr-FR" sz="1000" b="1" i="0" u="none" strike="noStrike" dirty="0">
                          <a:solidFill>
                            <a:srgbClr val="FFFFFF"/>
                          </a:solidFill>
                          <a:effectLst/>
                          <a:latin typeface="+mj-lt"/>
                        </a:rPr>
                        <a:t>380 000 €</a:t>
                      </a:r>
                    </a:p>
                  </a:txBody>
                  <a:tcPr marL="9525" marR="9525" marT="79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95959"/>
                    </a:solidFill>
                  </a:tcPr>
                </a:tc>
              </a:tr>
            </a:tbl>
          </a:graphicData>
        </a:graphic>
      </p:graphicFrame>
      <p:sp>
        <p:nvSpPr>
          <p:cNvPr id="6" name="ZoneTexte 5"/>
          <p:cNvSpPr txBox="1"/>
          <p:nvPr/>
        </p:nvSpPr>
        <p:spPr>
          <a:xfrm>
            <a:off x="539553" y="5304757"/>
            <a:ext cx="6840760" cy="523135"/>
          </a:xfrm>
          <a:prstGeom prst="rect">
            <a:avLst/>
          </a:prstGeom>
          <a:noFill/>
        </p:spPr>
        <p:txBody>
          <a:bodyPr wrap="square" lIns="91358" tIns="45678" rIns="91358" bIns="45678" rtlCol="0">
            <a:spAutoFit/>
          </a:bodyPr>
          <a:lstStyle/>
          <a:p>
            <a:pPr fontAlgn="auto">
              <a:spcBef>
                <a:spcPts val="0"/>
              </a:spcBef>
              <a:spcAft>
                <a:spcPts val="0"/>
              </a:spcAft>
            </a:pPr>
            <a:r>
              <a:rPr lang="fr-FR" sz="1400" dirty="0">
                <a:solidFill>
                  <a:srgbClr val="000000"/>
                </a:solidFill>
                <a:latin typeface="Arial"/>
                <a:cs typeface="+mn-cs"/>
              </a:rPr>
              <a:t>** ces montant n’intègrent pas le financement spécifique à l’organisation du dispositif de traitement et d’orientation des demandes de soins non programmés</a:t>
            </a:r>
            <a:endParaRPr lang="fr-FR" sz="1400" dirty="0">
              <a:solidFill>
                <a:srgbClr val="000000"/>
              </a:solidFill>
              <a:latin typeface="Arial"/>
              <a:cs typeface="+mn-cs"/>
            </a:endParaRPr>
          </a:p>
        </p:txBody>
      </p:sp>
    </p:spTree>
    <p:extLst>
      <p:ext uri="{BB962C8B-B14F-4D97-AF65-F5344CB8AC3E}">
        <p14:creationId xmlns:p14="http://schemas.microsoft.com/office/powerpoint/2010/main" val="229375051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92100" y="733199"/>
            <a:ext cx="8584381" cy="4502504"/>
          </a:xfrm>
          <a:prstGeom prst="rect">
            <a:avLst/>
          </a:prstGeom>
          <a:noFill/>
          <a:ln w="2857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lstStyle>
            <a:lvl1pPr marL="342900" indent="-342900" algn="l" rtl="0" eaLnBrk="0" fontAlgn="base" hangingPunct="0">
              <a:spcBef>
                <a:spcPct val="20000"/>
              </a:spcBef>
              <a:spcAft>
                <a:spcPct val="0"/>
              </a:spcAft>
              <a:buFont typeface="Wingdings" pitchFamily="2" charset="2"/>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defRPr>
            </a:lvl2pPr>
            <a:lvl3pPr marL="1143000" indent="-228600" algn="l" rtl="0" eaLnBrk="0" fontAlgn="base" hangingPunct="0">
              <a:spcBef>
                <a:spcPct val="20000"/>
              </a:spcBef>
              <a:spcAft>
                <a:spcPct val="0"/>
              </a:spcAft>
              <a:buFont typeface="Wingdings" pitchFamily="2" charset="2"/>
              <a:buChar char="§"/>
              <a:defRPr sz="2000">
                <a:solidFill>
                  <a:schemeClr val="accent2"/>
                </a:solidFill>
                <a:latin typeface="+mn-lt"/>
              </a:defRPr>
            </a:lvl3pPr>
            <a:lvl4pPr marL="1600200" indent="-228600" algn="l" rtl="0" eaLnBrk="0" fontAlgn="base" hangingPunct="0">
              <a:spcBef>
                <a:spcPct val="20000"/>
              </a:spcBef>
              <a:spcAft>
                <a:spcPct val="0"/>
              </a:spcAft>
              <a:buChar char="–"/>
              <a:defRPr sz="2000">
                <a:solidFill>
                  <a:schemeClr val="accent2"/>
                </a:solidFill>
                <a:latin typeface="+mn-lt"/>
              </a:defRPr>
            </a:lvl4pPr>
            <a:lvl5pPr marL="2057400" indent="-228600" algn="l" rtl="0" eaLnBrk="0" fontAlgn="base" hangingPunct="0">
              <a:spcBef>
                <a:spcPct val="20000"/>
              </a:spcBef>
              <a:spcAft>
                <a:spcPct val="0"/>
              </a:spcAft>
              <a:buFont typeface="Wingdings" pitchFamily="2" charset="2"/>
              <a:buChar char="§"/>
              <a:defRPr sz="2000">
                <a:solidFill>
                  <a:schemeClr val="accent2"/>
                </a:solidFill>
                <a:latin typeface="+mn-lt"/>
              </a:defRPr>
            </a:lvl5pPr>
            <a:lvl6pPr marL="2514600" indent="-228600" algn="l" rtl="0" fontAlgn="base">
              <a:spcBef>
                <a:spcPct val="20000"/>
              </a:spcBef>
              <a:spcAft>
                <a:spcPct val="0"/>
              </a:spcAft>
              <a:buFont typeface="Wingdings" pitchFamily="2" charset="2"/>
              <a:buChar char="§"/>
              <a:defRPr sz="2000">
                <a:solidFill>
                  <a:schemeClr val="accent2"/>
                </a:solidFill>
                <a:latin typeface="+mn-lt"/>
              </a:defRPr>
            </a:lvl6pPr>
            <a:lvl7pPr marL="2971800" indent="-228600" algn="l" rtl="0" fontAlgn="base">
              <a:spcBef>
                <a:spcPct val="20000"/>
              </a:spcBef>
              <a:spcAft>
                <a:spcPct val="0"/>
              </a:spcAft>
              <a:buFont typeface="Wingdings" pitchFamily="2" charset="2"/>
              <a:buChar char="§"/>
              <a:defRPr sz="2000">
                <a:solidFill>
                  <a:schemeClr val="accent2"/>
                </a:solidFill>
                <a:latin typeface="+mn-lt"/>
              </a:defRPr>
            </a:lvl7pPr>
            <a:lvl8pPr marL="3429000" indent="-228600" algn="l" rtl="0" fontAlgn="base">
              <a:spcBef>
                <a:spcPct val="20000"/>
              </a:spcBef>
              <a:spcAft>
                <a:spcPct val="0"/>
              </a:spcAft>
              <a:buFont typeface="Wingdings" pitchFamily="2" charset="2"/>
              <a:buChar char="§"/>
              <a:defRPr sz="2000">
                <a:solidFill>
                  <a:schemeClr val="accent2"/>
                </a:solidFill>
                <a:latin typeface="+mn-lt"/>
              </a:defRPr>
            </a:lvl8pPr>
            <a:lvl9pPr marL="3886200" indent="-228600" algn="l" rtl="0" fontAlgn="base">
              <a:spcBef>
                <a:spcPct val="20000"/>
              </a:spcBef>
              <a:spcAft>
                <a:spcPct val="0"/>
              </a:spcAft>
              <a:buFont typeface="Wingdings" pitchFamily="2" charset="2"/>
              <a:buChar char="§"/>
              <a:defRPr sz="2000">
                <a:solidFill>
                  <a:schemeClr val="accent2"/>
                </a:solidFill>
                <a:latin typeface="+mn-lt"/>
              </a:defRPr>
            </a:lvl9pPr>
          </a:lstStyle>
          <a:p>
            <a:pPr marL="456799" lvl="1" indent="0" algn="just" eaLnBrk="1" hangingPunct="1">
              <a:lnSpc>
                <a:spcPct val="90000"/>
              </a:lnSpc>
              <a:buNone/>
              <a:defRPr/>
            </a:pPr>
            <a:endParaRPr lang="fr-FR" sz="2800" b="1" kern="0" dirty="0">
              <a:solidFill>
                <a:srgbClr val="333399"/>
              </a:solidFill>
              <a:latin typeface="Century Gothic"/>
              <a:cs typeface="+mn-cs"/>
            </a:endParaRPr>
          </a:p>
          <a:p>
            <a:pPr marL="456799" lvl="1" indent="0" algn="just" eaLnBrk="1" hangingPunct="1">
              <a:lnSpc>
                <a:spcPct val="90000"/>
              </a:lnSpc>
              <a:buNone/>
              <a:defRPr/>
            </a:pPr>
            <a:endParaRPr lang="fr-FR" sz="2800" b="1" kern="0" dirty="0">
              <a:solidFill>
                <a:srgbClr val="333399"/>
              </a:solidFill>
              <a:latin typeface="Century Gothic"/>
              <a:cs typeface="+mn-cs"/>
            </a:endParaRPr>
          </a:p>
          <a:p>
            <a:pPr marL="456799" lvl="1" indent="0" algn="just" eaLnBrk="1" hangingPunct="1">
              <a:lnSpc>
                <a:spcPct val="90000"/>
              </a:lnSpc>
              <a:buNone/>
              <a:defRPr/>
            </a:pPr>
            <a:endParaRPr lang="fr-FR" sz="2800" b="1" kern="0" dirty="0">
              <a:solidFill>
                <a:srgbClr val="333399"/>
              </a:solidFill>
              <a:latin typeface="Century Gothic"/>
              <a:cs typeface="+mn-cs"/>
            </a:endParaRPr>
          </a:p>
          <a:p>
            <a:pPr marL="456799" lvl="1" indent="0" algn="ctr" eaLnBrk="1" hangingPunct="1">
              <a:lnSpc>
                <a:spcPct val="90000"/>
              </a:lnSpc>
              <a:buNone/>
              <a:defRPr/>
            </a:pPr>
            <a:endParaRPr lang="fr-FR" sz="2800" b="1" kern="0" dirty="0">
              <a:solidFill>
                <a:srgbClr val="333399"/>
              </a:solidFill>
              <a:latin typeface="Century Gothic"/>
              <a:cs typeface="+mn-cs"/>
            </a:endParaRPr>
          </a:p>
          <a:p>
            <a:pPr marL="456799" lvl="1" indent="0" algn="ctr" eaLnBrk="1" hangingPunct="1">
              <a:lnSpc>
                <a:spcPct val="90000"/>
              </a:lnSpc>
              <a:buNone/>
              <a:defRPr/>
            </a:pPr>
            <a:r>
              <a:rPr lang="fr-FR" sz="2800" b="1" kern="0" dirty="0">
                <a:solidFill>
                  <a:srgbClr val="333399"/>
                </a:solidFill>
                <a:latin typeface="Century Gothic"/>
                <a:cs typeface="+mn-cs"/>
              </a:rPr>
              <a:t>  Le calendrier de déploiement des missions</a:t>
            </a:r>
            <a:endParaRPr lang="fr-FR" altLang="fr-FR" sz="2400" b="1" kern="0" dirty="0">
              <a:solidFill>
                <a:srgbClr val="333399"/>
              </a:solidFill>
              <a:cs typeface="+mn-cs"/>
            </a:endParaRPr>
          </a:p>
        </p:txBody>
      </p:sp>
      <p:sp>
        <p:nvSpPr>
          <p:cNvPr id="15364" name="Espace réservé du numéro de diapositive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58" tIns="45678" rIns="91358" bIns="45678" numCol="1" anchor="t" anchorCtr="0" compatLnSpc="1">
            <a:prstTxWarp prst="textNoShape">
              <a:avLst/>
            </a:prstTxWarp>
          </a:bodyPr>
          <a:lstStyle>
            <a:lvl1pPr eaLnBrk="0" hangingPunct="0">
              <a:defRPr>
                <a:solidFill>
                  <a:schemeClr val="tx1"/>
                </a:solidFill>
                <a:latin typeface="Arial" charset="0"/>
              </a:defRPr>
            </a:lvl1pPr>
            <a:lvl2pPr marL="742301" indent="-285500" eaLnBrk="0" hangingPunct="0">
              <a:defRPr>
                <a:solidFill>
                  <a:schemeClr val="tx1"/>
                </a:solidFill>
                <a:latin typeface="Arial" charset="0"/>
              </a:defRPr>
            </a:lvl2pPr>
            <a:lvl3pPr marL="1141999" indent="-228400" eaLnBrk="0" hangingPunct="0">
              <a:defRPr>
                <a:solidFill>
                  <a:schemeClr val="tx1"/>
                </a:solidFill>
                <a:latin typeface="Arial" charset="0"/>
              </a:defRPr>
            </a:lvl3pPr>
            <a:lvl4pPr marL="1598800" indent="-228400" eaLnBrk="0" hangingPunct="0">
              <a:defRPr>
                <a:solidFill>
                  <a:schemeClr val="tx1"/>
                </a:solidFill>
                <a:latin typeface="Arial" charset="0"/>
              </a:defRPr>
            </a:lvl4pPr>
            <a:lvl5pPr marL="2055601" indent="-228400" eaLnBrk="0" hangingPunct="0">
              <a:defRPr>
                <a:solidFill>
                  <a:schemeClr val="tx1"/>
                </a:solidFill>
                <a:latin typeface="Arial" charset="0"/>
              </a:defRPr>
            </a:lvl5pPr>
            <a:lvl6pPr marL="2512400" indent="-228400" eaLnBrk="0" fontAlgn="base" hangingPunct="0">
              <a:spcBef>
                <a:spcPct val="0"/>
              </a:spcBef>
              <a:spcAft>
                <a:spcPct val="0"/>
              </a:spcAft>
              <a:defRPr>
                <a:solidFill>
                  <a:schemeClr val="tx1"/>
                </a:solidFill>
                <a:latin typeface="Arial" charset="0"/>
              </a:defRPr>
            </a:lvl6pPr>
            <a:lvl7pPr marL="2969202" indent="-228400" eaLnBrk="0" fontAlgn="base" hangingPunct="0">
              <a:spcBef>
                <a:spcPct val="0"/>
              </a:spcBef>
              <a:spcAft>
                <a:spcPct val="0"/>
              </a:spcAft>
              <a:defRPr>
                <a:solidFill>
                  <a:schemeClr val="tx1"/>
                </a:solidFill>
                <a:latin typeface="Arial" charset="0"/>
              </a:defRPr>
            </a:lvl7pPr>
            <a:lvl8pPr marL="3426000" indent="-228400" eaLnBrk="0" fontAlgn="base" hangingPunct="0">
              <a:spcBef>
                <a:spcPct val="0"/>
              </a:spcBef>
              <a:spcAft>
                <a:spcPct val="0"/>
              </a:spcAft>
              <a:defRPr>
                <a:solidFill>
                  <a:schemeClr val="tx1"/>
                </a:solidFill>
                <a:latin typeface="Arial" charset="0"/>
              </a:defRPr>
            </a:lvl8pPr>
            <a:lvl9pPr marL="3882800" indent="-228400" eaLnBrk="0" fontAlgn="base" hangingPunct="0">
              <a:spcBef>
                <a:spcPct val="0"/>
              </a:spcBef>
              <a:spcAft>
                <a:spcPct val="0"/>
              </a:spcAft>
              <a:defRPr>
                <a:solidFill>
                  <a:schemeClr val="tx1"/>
                </a:solidFill>
                <a:latin typeface="Arial" charset="0"/>
              </a:defRPr>
            </a:lvl9pPr>
          </a:lstStyle>
          <a:p>
            <a:pPr eaLnBrk="1" hangingPunct="1"/>
            <a:fld id="{E93D138A-910D-4B8B-BD29-BA010AD8171E}" type="slidenum">
              <a:rPr lang="fr-FR" altLang="fr-FR" smtClean="0">
                <a:solidFill>
                  <a:srgbClr val="4993D7"/>
                </a:solidFill>
              </a:rPr>
              <a:pPr eaLnBrk="1" hangingPunct="1"/>
              <a:t>51</a:t>
            </a:fld>
            <a:endParaRPr lang="fr-FR" altLang="fr-FR" dirty="0" smtClean="0">
              <a:solidFill>
                <a:srgbClr val="4993D7"/>
              </a:solidFill>
            </a:endParaRPr>
          </a:p>
        </p:txBody>
      </p:sp>
    </p:spTree>
    <p:extLst>
      <p:ext uri="{BB962C8B-B14F-4D97-AF65-F5344CB8AC3E}">
        <p14:creationId xmlns:p14="http://schemas.microsoft.com/office/powerpoint/2010/main" val="68789928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2400" dirty="0"/>
              <a:t>Calendrier de déploiement des missions</a:t>
            </a:r>
            <a:endParaRPr lang="fr-FR" sz="2400" dirty="0"/>
          </a:p>
        </p:txBody>
      </p:sp>
      <p:sp>
        <p:nvSpPr>
          <p:cNvPr id="4" name="Espace réservé du numéro de diapositive 3"/>
          <p:cNvSpPr>
            <a:spLocks noGrp="1"/>
          </p:cNvSpPr>
          <p:nvPr>
            <p:ph type="sldNum" sz="quarter" idx="10"/>
          </p:nvPr>
        </p:nvSpPr>
        <p:spPr/>
        <p:txBody>
          <a:bodyPr/>
          <a:lstStyle/>
          <a:p>
            <a:pPr>
              <a:defRPr/>
            </a:pPr>
            <a:fld id="{C3836CD6-8EF6-433F-91A2-C23AF0A81EF0}" type="slidenum">
              <a:rPr lang="fr-FR" smtClean="0"/>
              <a:pPr>
                <a:defRPr/>
              </a:pPr>
              <a:t>52</a:t>
            </a:fld>
            <a:endParaRPr lang="fr-FR"/>
          </a:p>
        </p:txBody>
      </p:sp>
      <p:cxnSp>
        <p:nvCxnSpPr>
          <p:cNvPr id="7" name="Connecteur droit avec flèche 6"/>
          <p:cNvCxnSpPr/>
          <p:nvPr/>
        </p:nvCxnSpPr>
        <p:spPr bwMode="auto">
          <a:xfrm>
            <a:off x="251521" y="4720328"/>
            <a:ext cx="8496944" cy="0"/>
          </a:xfrm>
          <a:prstGeom prst="straightConnector1">
            <a:avLst/>
          </a:prstGeom>
          <a:ln w="19050">
            <a:tailEnd type="arrow"/>
          </a:ln>
          <a:extLst/>
        </p:spPr>
        <p:style>
          <a:lnRef idx="1">
            <a:schemeClr val="accent4"/>
          </a:lnRef>
          <a:fillRef idx="0">
            <a:schemeClr val="accent4"/>
          </a:fillRef>
          <a:effectRef idx="0">
            <a:schemeClr val="accent4"/>
          </a:effectRef>
          <a:fontRef idx="minor">
            <a:schemeClr val="tx1"/>
          </a:fontRef>
        </p:style>
      </p:cxnSp>
      <p:sp>
        <p:nvSpPr>
          <p:cNvPr id="9" name="ZoneTexte 8"/>
          <p:cNvSpPr txBox="1"/>
          <p:nvPr/>
        </p:nvSpPr>
        <p:spPr>
          <a:xfrm>
            <a:off x="107504" y="4780370"/>
            <a:ext cx="1296144" cy="646246"/>
          </a:xfrm>
          <a:prstGeom prst="rect">
            <a:avLst/>
          </a:prstGeom>
          <a:noFill/>
        </p:spPr>
        <p:txBody>
          <a:bodyPr wrap="square" lIns="91358" tIns="45678" rIns="91358" bIns="45678" rtlCol="0">
            <a:spAutoFit/>
          </a:bodyPr>
          <a:lstStyle/>
          <a:p>
            <a:pPr fontAlgn="auto">
              <a:spcBef>
                <a:spcPts val="0"/>
              </a:spcBef>
              <a:spcAft>
                <a:spcPts val="0"/>
              </a:spcAft>
            </a:pPr>
            <a:r>
              <a:rPr lang="fr-FR" sz="1800" dirty="0">
                <a:solidFill>
                  <a:srgbClr val="000000"/>
                </a:solidFill>
                <a:latin typeface="Arial"/>
                <a:cs typeface="+mn-cs"/>
              </a:rPr>
              <a:t>Signature du contrat</a:t>
            </a:r>
            <a:endParaRPr lang="fr-FR" sz="1800" dirty="0">
              <a:solidFill>
                <a:srgbClr val="000000"/>
              </a:solidFill>
              <a:latin typeface="Arial"/>
              <a:cs typeface="+mn-cs"/>
            </a:endParaRPr>
          </a:p>
        </p:txBody>
      </p:sp>
      <p:cxnSp>
        <p:nvCxnSpPr>
          <p:cNvPr id="11" name="Connecteur droit 10"/>
          <p:cNvCxnSpPr/>
          <p:nvPr/>
        </p:nvCxnSpPr>
        <p:spPr bwMode="auto">
          <a:xfrm>
            <a:off x="539552" y="4600248"/>
            <a:ext cx="0" cy="240160"/>
          </a:xfrm>
          <a:prstGeom prst="line">
            <a:avLst/>
          </a:prstGeom>
          <a:ln w="38100"/>
          <a:extLst/>
        </p:spPr>
        <p:style>
          <a:lnRef idx="1">
            <a:schemeClr val="accent4"/>
          </a:lnRef>
          <a:fillRef idx="0">
            <a:schemeClr val="accent4"/>
          </a:fillRef>
          <a:effectRef idx="0">
            <a:schemeClr val="accent4"/>
          </a:effectRef>
          <a:fontRef idx="minor">
            <a:schemeClr val="tx1"/>
          </a:fontRef>
        </p:style>
      </p:cxnSp>
      <p:cxnSp>
        <p:nvCxnSpPr>
          <p:cNvPr id="14" name="Connecteur droit 13"/>
          <p:cNvCxnSpPr/>
          <p:nvPr/>
        </p:nvCxnSpPr>
        <p:spPr bwMode="auto">
          <a:xfrm>
            <a:off x="8388424" y="4600248"/>
            <a:ext cx="0" cy="240160"/>
          </a:xfrm>
          <a:prstGeom prst="line">
            <a:avLst/>
          </a:prstGeom>
          <a:ln w="38100"/>
          <a:extLst/>
        </p:spPr>
        <p:style>
          <a:lnRef idx="1">
            <a:schemeClr val="accent4"/>
          </a:lnRef>
          <a:fillRef idx="0">
            <a:schemeClr val="accent4"/>
          </a:fillRef>
          <a:effectRef idx="0">
            <a:schemeClr val="accent4"/>
          </a:effectRef>
          <a:fontRef idx="minor">
            <a:schemeClr val="tx1"/>
          </a:fontRef>
        </p:style>
      </p:cxnSp>
      <p:cxnSp>
        <p:nvCxnSpPr>
          <p:cNvPr id="15" name="Connecteur droit 14"/>
          <p:cNvCxnSpPr/>
          <p:nvPr/>
        </p:nvCxnSpPr>
        <p:spPr bwMode="auto">
          <a:xfrm>
            <a:off x="4355976" y="4600248"/>
            <a:ext cx="0" cy="240160"/>
          </a:xfrm>
          <a:prstGeom prst="line">
            <a:avLst/>
          </a:prstGeom>
          <a:ln w="38100"/>
          <a:extLst/>
        </p:spPr>
        <p:style>
          <a:lnRef idx="1">
            <a:schemeClr val="accent4"/>
          </a:lnRef>
          <a:fillRef idx="0">
            <a:schemeClr val="accent4"/>
          </a:fillRef>
          <a:effectRef idx="0">
            <a:schemeClr val="accent4"/>
          </a:effectRef>
          <a:fontRef idx="minor">
            <a:schemeClr val="tx1"/>
          </a:fontRef>
        </p:style>
      </p:cxnSp>
      <p:cxnSp>
        <p:nvCxnSpPr>
          <p:cNvPr id="16" name="Connecteur droit 15"/>
          <p:cNvCxnSpPr/>
          <p:nvPr/>
        </p:nvCxnSpPr>
        <p:spPr bwMode="auto">
          <a:xfrm>
            <a:off x="2195736" y="4600248"/>
            <a:ext cx="0" cy="240160"/>
          </a:xfrm>
          <a:prstGeom prst="line">
            <a:avLst/>
          </a:prstGeom>
          <a:ln w="38100"/>
          <a:extLst/>
        </p:spPr>
        <p:style>
          <a:lnRef idx="1">
            <a:schemeClr val="accent4"/>
          </a:lnRef>
          <a:fillRef idx="0">
            <a:schemeClr val="accent4"/>
          </a:fillRef>
          <a:effectRef idx="0">
            <a:schemeClr val="accent4"/>
          </a:effectRef>
          <a:fontRef idx="minor">
            <a:schemeClr val="tx1"/>
          </a:fontRef>
        </p:style>
      </p:cxnSp>
      <p:cxnSp>
        <p:nvCxnSpPr>
          <p:cNvPr id="17" name="Connecteur droit 16"/>
          <p:cNvCxnSpPr/>
          <p:nvPr/>
        </p:nvCxnSpPr>
        <p:spPr bwMode="auto">
          <a:xfrm>
            <a:off x="6588224" y="4600248"/>
            <a:ext cx="0" cy="240160"/>
          </a:xfrm>
          <a:prstGeom prst="line">
            <a:avLst/>
          </a:prstGeom>
          <a:ln w="38100"/>
          <a:extLst/>
        </p:spPr>
        <p:style>
          <a:lnRef idx="1">
            <a:schemeClr val="accent4"/>
          </a:lnRef>
          <a:fillRef idx="0">
            <a:schemeClr val="accent4"/>
          </a:fillRef>
          <a:effectRef idx="0">
            <a:schemeClr val="accent4"/>
          </a:effectRef>
          <a:fontRef idx="minor">
            <a:schemeClr val="tx1"/>
          </a:fontRef>
        </p:style>
      </p:cxnSp>
      <p:sp>
        <p:nvSpPr>
          <p:cNvPr id="18" name="ZoneTexte 17"/>
          <p:cNvSpPr txBox="1"/>
          <p:nvPr/>
        </p:nvSpPr>
        <p:spPr>
          <a:xfrm>
            <a:off x="1763689" y="4780377"/>
            <a:ext cx="1152128" cy="369247"/>
          </a:xfrm>
          <a:prstGeom prst="rect">
            <a:avLst/>
          </a:prstGeom>
          <a:noFill/>
        </p:spPr>
        <p:txBody>
          <a:bodyPr wrap="square" lIns="91358" tIns="45678" rIns="91358" bIns="45678" rtlCol="0">
            <a:spAutoFit/>
          </a:bodyPr>
          <a:lstStyle/>
          <a:p>
            <a:pPr fontAlgn="auto">
              <a:spcBef>
                <a:spcPts val="0"/>
              </a:spcBef>
              <a:spcAft>
                <a:spcPts val="0"/>
              </a:spcAft>
            </a:pPr>
            <a:r>
              <a:rPr lang="fr-FR" sz="1800" dirty="0">
                <a:solidFill>
                  <a:srgbClr val="000000"/>
                </a:solidFill>
                <a:latin typeface="Arial"/>
                <a:cs typeface="+mn-cs"/>
              </a:rPr>
              <a:t>6 mois</a:t>
            </a:r>
            <a:endParaRPr lang="fr-FR" sz="1800" dirty="0">
              <a:solidFill>
                <a:srgbClr val="000000"/>
              </a:solidFill>
              <a:latin typeface="Arial"/>
              <a:cs typeface="+mn-cs"/>
            </a:endParaRPr>
          </a:p>
        </p:txBody>
      </p:sp>
      <p:sp>
        <p:nvSpPr>
          <p:cNvPr id="19" name="ZoneTexte 18"/>
          <p:cNvSpPr txBox="1"/>
          <p:nvPr/>
        </p:nvSpPr>
        <p:spPr>
          <a:xfrm>
            <a:off x="3995938" y="4780377"/>
            <a:ext cx="1152128" cy="369247"/>
          </a:xfrm>
          <a:prstGeom prst="rect">
            <a:avLst/>
          </a:prstGeom>
          <a:noFill/>
        </p:spPr>
        <p:txBody>
          <a:bodyPr wrap="square" lIns="91358" tIns="45678" rIns="91358" bIns="45678" rtlCol="0">
            <a:spAutoFit/>
          </a:bodyPr>
          <a:lstStyle/>
          <a:p>
            <a:pPr fontAlgn="auto">
              <a:spcBef>
                <a:spcPts val="0"/>
              </a:spcBef>
              <a:spcAft>
                <a:spcPts val="0"/>
              </a:spcAft>
            </a:pPr>
            <a:r>
              <a:rPr lang="fr-FR" sz="1800" dirty="0">
                <a:solidFill>
                  <a:srgbClr val="000000"/>
                </a:solidFill>
                <a:latin typeface="Arial"/>
                <a:cs typeface="+mn-cs"/>
              </a:rPr>
              <a:t>12 mois</a:t>
            </a:r>
            <a:endParaRPr lang="fr-FR" sz="1800" dirty="0">
              <a:solidFill>
                <a:srgbClr val="000000"/>
              </a:solidFill>
              <a:latin typeface="Arial"/>
              <a:cs typeface="+mn-cs"/>
            </a:endParaRPr>
          </a:p>
        </p:txBody>
      </p:sp>
      <p:sp>
        <p:nvSpPr>
          <p:cNvPr id="20" name="ZoneTexte 19"/>
          <p:cNvSpPr txBox="1"/>
          <p:nvPr/>
        </p:nvSpPr>
        <p:spPr>
          <a:xfrm>
            <a:off x="6228184" y="4780377"/>
            <a:ext cx="1152128" cy="369247"/>
          </a:xfrm>
          <a:prstGeom prst="rect">
            <a:avLst/>
          </a:prstGeom>
          <a:noFill/>
        </p:spPr>
        <p:txBody>
          <a:bodyPr wrap="square" lIns="91358" tIns="45678" rIns="91358" bIns="45678" rtlCol="0">
            <a:spAutoFit/>
          </a:bodyPr>
          <a:lstStyle/>
          <a:p>
            <a:pPr fontAlgn="auto">
              <a:spcBef>
                <a:spcPts val="0"/>
              </a:spcBef>
              <a:spcAft>
                <a:spcPts val="0"/>
              </a:spcAft>
            </a:pPr>
            <a:r>
              <a:rPr lang="fr-FR" sz="1800" dirty="0">
                <a:solidFill>
                  <a:srgbClr val="000000"/>
                </a:solidFill>
                <a:latin typeface="Arial"/>
                <a:cs typeface="+mn-cs"/>
              </a:rPr>
              <a:t>18 mois</a:t>
            </a:r>
            <a:endParaRPr lang="fr-FR" sz="1800" dirty="0">
              <a:solidFill>
                <a:srgbClr val="000000"/>
              </a:solidFill>
              <a:latin typeface="Arial"/>
              <a:cs typeface="+mn-cs"/>
            </a:endParaRPr>
          </a:p>
        </p:txBody>
      </p:sp>
      <p:sp>
        <p:nvSpPr>
          <p:cNvPr id="21" name="ZoneTexte 20"/>
          <p:cNvSpPr txBox="1"/>
          <p:nvPr/>
        </p:nvSpPr>
        <p:spPr>
          <a:xfrm>
            <a:off x="7956376" y="4772631"/>
            <a:ext cx="1152128" cy="369247"/>
          </a:xfrm>
          <a:prstGeom prst="rect">
            <a:avLst/>
          </a:prstGeom>
          <a:noFill/>
        </p:spPr>
        <p:txBody>
          <a:bodyPr wrap="square" lIns="91358" tIns="45678" rIns="91358" bIns="45678" rtlCol="0">
            <a:spAutoFit/>
          </a:bodyPr>
          <a:lstStyle/>
          <a:p>
            <a:pPr fontAlgn="auto">
              <a:spcBef>
                <a:spcPts val="0"/>
              </a:spcBef>
              <a:spcAft>
                <a:spcPts val="0"/>
              </a:spcAft>
            </a:pPr>
            <a:r>
              <a:rPr lang="fr-FR" sz="1800" dirty="0">
                <a:solidFill>
                  <a:srgbClr val="000000"/>
                </a:solidFill>
                <a:latin typeface="Arial"/>
                <a:cs typeface="+mn-cs"/>
              </a:rPr>
              <a:t>24 mois</a:t>
            </a:r>
            <a:endParaRPr lang="fr-FR" sz="1800" dirty="0">
              <a:solidFill>
                <a:srgbClr val="000000"/>
              </a:solidFill>
              <a:latin typeface="Arial"/>
              <a:cs typeface="+mn-cs"/>
            </a:endParaRPr>
          </a:p>
        </p:txBody>
      </p:sp>
      <p:sp>
        <p:nvSpPr>
          <p:cNvPr id="22" name="Titre 1"/>
          <p:cNvSpPr txBox="1">
            <a:spLocks/>
          </p:cNvSpPr>
          <p:nvPr/>
        </p:nvSpPr>
        <p:spPr bwMode="auto">
          <a:xfrm>
            <a:off x="107504" y="577569"/>
            <a:ext cx="9144000" cy="463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99" tIns="45052" rIns="90099" bIns="45052" numCol="1" anchor="ctr" anchorCtr="0" compatLnSpc="1">
            <a:prstTxWarp prst="textNoShape">
              <a:avLst/>
            </a:prstTxWarp>
          </a:bodyPr>
          <a:lstStyle>
            <a:lvl1pPr algn="ctr" defTabSz="892175" rtl="0" eaLnBrk="0" fontAlgn="base" hangingPunct="0">
              <a:spcBef>
                <a:spcPct val="0"/>
              </a:spcBef>
              <a:spcAft>
                <a:spcPct val="0"/>
              </a:spcAft>
              <a:defRPr sz="2700" b="1">
                <a:solidFill>
                  <a:srgbClr val="0C419A"/>
                </a:solidFill>
                <a:latin typeface="+mj-lt"/>
                <a:ea typeface="+mj-ea"/>
                <a:cs typeface="+mj-cs"/>
              </a:defRPr>
            </a:lvl1pPr>
            <a:lvl2pPr algn="ctr" defTabSz="892175" rtl="0" eaLnBrk="0" fontAlgn="base" hangingPunct="0">
              <a:spcBef>
                <a:spcPct val="0"/>
              </a:spcBef>
              <a:spcAft>
                <a:spcPct val="0"/>
              </a:spcAft>
              <a:defRPr sz="2700" b="1">
                <a:solidFill>
                  <a:srgbClr val="0C419A"/>
                </a:solidFill>
                <a:latin typeface="Arial" charset="0"/>
              </a:defRPr>
            </a:lvl2pPr>
            <a:lvl3pPr algn="ctr" defTabSz="892175" rtl="0" eaLnBrk="0" fontAlgn="base" hangingPunct="0">
              <a:spcBef>
                <a:spcPct val="0"/>
              </a:spcBef>
              <a:spcAft>
                <a:spcPct val="0"/>
              </a:spcAft>
              <a:defRPr sz="2700" b="1">
                <a:solidFill>
                  <a:srgbClr val="0C419A"/>
                </a:solidFill>
                <a:latin typeface="Arial" charset="0"/>
              </a:defRPr>
            </a:lvl3pPr>
            <a:lvl4pPr algn="ctr" defTabSz="892175" rtl="0" eaLnBrk="0" fontAlgn="base" hangingPunct="0">
              <a:spcBef>
                <a:spcPct val="0"/>
              </a:spcBef>
              <a:spcAft>
                <a:spcPct val="0"/>
              </a:spcAft>
              <a:defRPr sz="2700" b="1">
                <a:solidFill>
                  <a:srgbClr val="0C419A"/>
                </a:solidFill>
                <a:latin typeface="Arial" charset="0"/>
              </a:defRPr>
            </a:lvl4pPr>
            <a:lvl5pPr algn="ctr" defTabSz="892175" rtl="0" eaLnBrk="0" fontAlgn="base" hangingPunct="0">
              <a:spcBef>
                <a:spcPct val="0"/>
              </a:spcBef>
              <a:spcAft>
                <a:spcPct val="0"/>
              </a:spcAft>
              <a:defRPr sz="2700" b="1">
                <a:solidFill>
                  <a:srgbClr val="0C419A"/>
                </a:solidFill>
                <a:latin typeface="Arial" charset="0"/>
              </a:defRPr>
            </a:lvl5pPr>
            <a:lvl6pPr marL="395326" algn="ctr" defTabSz="901863" rtl="0" eaLnBrk="1" fontAlgn="base" hangingPunct="1">
              <a:spcBef>
                <a:spcPct val="0"/>
              </a:spcBef>
              <a:spcAft>
                <a:spcPct val="0"/>
              </a:spcAft>
              <a:defRPr sz="2700" b="1">
                <a:solidFill>
                  <a:srgbClr val="0C419A"/>
                </a:solidFill>
                <a:latin typeface="Arial" charset="0"/>
              </a:defRPr>
            </a:lvl6pPr>
            <a:lvl7pPr marL="790679" algn="ctr" defTabSz="901863" rtl="0" eaLnBrk="1" fontAlgn="base" hangingPunct="1">
              <a:spcBef>
                <a:spcPct val="0"/>
              </a:spcBef>
              <a:spcAft>
                <a:spcPct val="0"/>
              </a:spcAft>
              <a:defRPr sz="2700" b="1">
                <a:solidFill>
                  <a:srgbClr val="0C419A"/>
                </a:solidFill>
                <a:latin typeface="Arial" charset="0"/>
              </a:defRPr>
            </a:lvl7pPr>
            <a:lvl8pPr marL="1186013" algn="ctr" defTabSz="901863" rtl="0" eaLnBrk="1" fontAlgn="base" hangingPunct="1">
              <a:spcBef>
                <a:spcPct val="0"/>
              </a:spcBef>
              <a:spcAft>
                <a:spcPct val="0"/>
              </a:spcAft>
              <a:defRPr sz="2700" b="1">
                <a:solidFill>
                  <a:srgbClr val="0C419A"/>
                </a:solidFill>
                <a:latin typeface="Arial" charset="0"/>
              </a:defRPr>
            </a:lvl8pPr>
            <a:lvl9pPr marL="1581356" algn="ctr" defTabSz="901863" rtl="0" eaLnBrk="1" fontAlgn="base" hangingPunct="1">
              <a:spcBef>
                <a:spcPct val="0"/>
              </a:spcBef>
              <a:spcAft>
                <a:spcPct val="0"/>
              </a:spcAft>
              <a:defRPr sz="2700" b="1">
                <a:solidFill>
                  <a:srgbClr val="0C419A"/>
                </a:solidFill>
                <a:latin typeface="Arial" charset="0"/>
              </a:defRPr>
            </a:lvl9pPr>
          </a:lstStyle>
          <a:p>
            <a:pPr algn="l"/>
            <a:r>
              <a:rPr lang="fr-FR" sz="2000" b="0" kern="0" dirty="0"/>
              <a:t>Délai minimal et maximal pour démarrage et déploiement des missions après signature du contrat :</a:t>
            </a:r>
            <a:endParaRPr lang="fr-FR" sz="2000" b="0" kern="0" dirty="0"/>
          </a:p>
        </p:txBody>
      </p:sp>
      <p:sp>
        <p:nvSpPr>
          <p:cNvPr id="23" name="Rectangle à coins arrondis 22"/>
          <p:cNvSpPr/>
          <p:nvPr/>
        </p:nvSpPr>
        <p:spPr bwMode="auto">
          <a:xfrm>
            <a:off x="2195737" y="2498847"/>
            <a:ext cx="4392488" cy="600400"/>
          </a:xfrm>
          <a:prstGeom prst="roundRect">
            <a:avLst/>
          </a:prstGeom>
          <a:ln/>
          <a:extLst/>
        </p:spPr>
        <p:style>
          <a:lnRef idx="3">
            <a:schemeClr val="lt1"/>
          </a:lnRef>
          <a:fillRef idx="1">
            <a:schemeClr val="accent1"/>
          </a:fillRef>
          <a:effectRef idx="1">
            <a:schemeClr val="accent1"/>
          </a:effectRef>
          <a:fontRef idx="minor">
            <a:schemeClr val="lt1"/>
          </a:fontRef>
        </p:style>
        <p:txBody>
          <a:bodyPr vert="horz" wrap="square" lIns="104195" tIns="52101" rIns="104195" bIns="52101" numCol="1" rtlCol="0" anchor="t" anchorCtr="0" compatLnSpc="1">
            <a:prstTxWarp prst="textNoShape">
              <a:avLst/>
            </a:prstTxWarp>
          </a:bodyPr>
          <a:lstStyle/>
          <a:p>
            <a:pPr algn="ctr" defTabSz="1042076" eaLnBrk="0" hangingPunct="0"/>
            <a:r>
              <a:rPr lang="fr-FR" sz="1400" dirty="0">
                <a:solidFill>
                  <a:srgbClr val="000000"/>
                </a:solidFill>
              </a:rPr>
              <a:t>Missions en faveur de l’amélioration de l’accès aux soins</a:t>
            </a:r>
          </a:p>
        </p:txBody>
      </p:sp>
      <p:sp>
        <p:nvSpPr>
          <p:cNvPr id="24" name="Rectangle à coins arrondis 23"/>
          <p:cNvSpPr/>
          <p:nvPr/>
        </p:nvSpPr>
        <p:spPr bwMode="auto">
          <a:xfrm>
            <a:off x="4355986" y="3259141"/>
            <a:ext cx="4176465" cy="600400"/>
          </a:xfrm>
          <a:prstGeom prst="roundRect">
            <a:avLst/>
          </a:prstGeom>
          <a:ln/>
          <a:extLst/>
        </p:spPr>
        <p:style>
          <a:lnRef idx="3">
            <a:schemeClr val="lt1"/>
          </a:lnRef>
          <a:fillRef idx="1">
            <a:schemeClr val="accent2"/>
          </a:fillRef>
          <a:effectRef idx="1">
            <a:schemeClr val="accent2"/>
          </a:effectRef>
          <a:fontRef idx="minor">
            <a:schemeClr val="lt1"/>
          </a:fontRef>
        </p:style>
        <p:txBody>
          <a:bodyPr vert="horz" wrap="square" lIns="104195" tIns="52101" rIns="104195" bIns="52101" numCol="1" rtlCol="0" anchor="t" anchorCtr="0" compatLnSpc="1">
            <a:prstTxWarp prst="textNoShape">
              <a:avLst/>
            </a:prstTxWarp>
          </a:bodyPr>
          <a:lstStyle/>
          <a:p>
            <a:pPr algn="ctr" defTabSz="1042076" eaLnBrk="0" hangingPunct="0"/>
            <a:r>
              <a:rPr lang="fr-FR" sz="1400" dirty="0">
                <a:solidFill>
                  <a:srgbClr val="FFFFFF"/>
                </a:solidFill>
              </a:rPr>
              <a:t>Missions en faveur de l’organisation de parcours pluri-professionnels autour du patient</a:t>
            </a:r>
          </a:p>
        </p:txBody>
      </p:sp>
      <p:sp>
        <p:nvSpPr>
          <p:cNvPr id="25" name="Rectangle à coins arrondis 24"/>
          <p:cNvSpPr/>
          <p:nvPr/>
        </p:nvSpPr>
        <p:spPr bwMode="auto">
          <a:xfrm>
            <a:off x="4355986" y="3939808"/>
            <a:ext cx="4176465" cy="600400"/>
          </a:xfrm>
          <a:prstGeom prst="roundRect">
            <a:avLst/>
          </a:prstGeom>
          <a:ln/>
          <a:extLst/>
        </p:spPr>
        <p:style>
          <a:lnRef idx="3">
            <a:schemeClr val="lt1"/>
          </a:lnRef>
          <a:fillRef idx="1">
            <a:schemeClr val="dk1"/>
          </a:fillRef>
          <a:effectRef idx="1">
            <a:schemeClr val="dk1"/>
          </a:effectRef>
          <a:fontRef idx="minor">
            <a:schemeClr val="lt1"/>
          </a:fontRef>
        </p:style>
        <p:txBody>
          <a:bodyPr vert="horz" wrap="square" lIns="104195" tIns="52101" rIns="104195" bIns="52101" numCol="1" rtlCol="0" anchor="t" anchorCtr="0" compatLnSpc="1">
            <a:prstTxWarp prst="textNoShape">
              <a:avLst/>
            </a:prstTxWarp>
          </a:bodyPr>
          <a:lstStyle/>
          <a:p>
            <a:pPr algn="ctr" defTabSz="1042076" eaLnBrk="0" hangingPunct="0"/>
            <a:r>
              <a:rPr lang="fr-FR" sz="1400" dirty="0">
                <a:solidFill>
                  <a:srgbClr val="FFFFFF"/>
                </a:solidFill>
              </a:rPr>
              <a:t>Missions en faveur du développement d’actions coordonnées de prévention</a:t>
            </a:r>
          </a:p>
        </p:txBody>
      </p:sp>
      <p:cxnSp>
        <p:nvCxnSpPr>
          <p:cNvPr id="27" name="Connecteur droit 26"/>
          <p:cNvCxnSpPr/>
          <p:nvPr/>
        </p:nvCxnSpPr>
        <p:spPr bwMode="auto">
          <a:xfrm>
            <a:off x="107505" y="2438807"/>
            <a:ext cx="8784976" cy="0"/>
          </a:xfrm>
          <a:prstGeom prst="line">
            <a:avLst/>
          </a:prstGeom>
          <a:ln w="12700">
            <a:solidFill>
              <a:schemeClr val="bg1">
                <a:lumMod val="65000"/>
              </a:schemeClr>
            </a:solidFill>
            <a:prstDash val="dash"/>
          </a:ln>
          <a:extLst/>
        </p:spPr>
        <p:style>
          <a:lnRef idx="1">
            <a:schemeClr val="accent4"/>
          </a:lnRef>
          <a:fillRef idx="0">
            <a:schemeClr val="accent4"/>
          </a:fillRef>
          <a:effectRef idx="0">
            <a:schemeClr val="accent4"/>
          </a:effectRef>
          <a:fontRef idx="minor">
            <a:schemeClr val="tx1"/>
          </a:fontRef>
        </p:style>
      </p:cxnSp>
      <p:cxnSp>
        <p:nvCxnSpPr>
          <p:cNvPr id="29" name="Connecteur droit 28"/>
          <p:cNvCxnSpPr/>
          <p:nvPr/>
        </p:nvCxnSpPr>
        <p:spPr bwMode="auto">
          <a:xfrm flipV="1">
            <a:off x="539552" y="1117928"/>
            <a:ext cx="0" cy="3482320"/>
          </a:xfrm>
          <a:prstGeom prst="line">
            <a:avLst/>
          </a:prstGeom>
          <a:ln w="12700">
            <a:solidFill>
              <a:schemeClr val="bg1">
                <a:lumMod val="65000"/>
              </a:schemeClr>
            </a:solidFill>
            <a:prstDash val="dash"/>
          </a:ln>
          <a:extLst/>
        </p:spPr>
        <p:style>
          <a:lnRef idx="1">
            <a:schemeClr val="accent4"/>
          </a:lnRef>
          <a:fillRef idx="0">
            <a:schemeClr val="accent4"/>
          </a:fillRef>
          <a:effectRef idx="0">
            <a:schemeClr val="accent4"/>
          </a:effectRef>
          <a:fontRef idx="minor">
            <a:schemeClr val="tx1"/>
          </a:fontRef>
        </p:style>
      </p:cxnSp>
      <p:sp>
        <p:nvSpPr>
          <p:cNvPr id="33" name="Rectangle à coins arrondis 32"/>
          <p:cNvSpPr/>
          <p:nvPr/>
        </p:nvSpPr>
        <p:spPr bwMode="auto">
          <a:xfrm>
            <a:off x="779262" y="1335238"/>
            <a:ext cx="7920880" cy="314659"/>
          </a:xfrm>
          <a:prstGeom prst="roundRect">
            <a:avLst/>
          </a:prstGeom>
          <a:ln>
            <a:prstDash val="lgDash"/>
          </a:ln>
          <a:extLst/>
        </p:spPr>
        <p:style>
          <a:lnRef idx="2">
            <a:schemeClr val="accent1"/>
          </a:lnRef>
          <a:fillRef idx="1">
            <a:schemeClr val="lt1"/>
          </a:fillRef>
          <a:effectRef idx="0">
            <a:schemeClr val="accent1"/>
          </a:effectRef>
          <a:fontRef idx="minor">
            <a:schemeClr val="dk1"/>
          </a:fontRef>
        </p:style>
        <p:txBody>
          <a:bodyPr vert="horz" wrap="square" lIns="104195" tIns="52101" rIns="104195" bIns="52101" numCol="1" rtlCol="0" anchor="t" anchorCtr="0" compatLnSpc="1">
            <a:prstTxWarp prst="textNoShape">
              <a:avLst/>
            </a:prstTxWarp>
          </a:bodyPr>
          <a:lstStyle/>
          <a:p>
            <a:pPr algn="ctr" defTabSz="1042076" eaLnBrk="0" hangingPunct="0"/>
            <a:r>
              <a:rPr lang="fr-FR" sz="1200" dirty="0">
                <a:solidFill>
                  <a:srgbClr val="000000"/>
                </a:solidFill>
              </a:rPr>
              <a:t>Actions en faveur du développement de la qualité et de la pertinence des soins : pas de délai particulier</a:t>
            </a:r>
          </a:p>
        </p:txBody>
      </p:sp>
      <p:sp>
        <p:nvSpPr>
          <p:cNvPr id="34" name="Rectangle à coins arrondis 33"/>
          <p:cNvSpPr/>
          <p:nvPr/>
        </p:nvSpPr>
        <p:spPr bwMode="auto">
          <a:xfrm>
            <a:off x="755577" y="1763924"/>
            <a:ext cx="7920880" cy="314659"/>
          </a:xfrm>
          <a:prstGeom prst="roundRect">
            <a:avLst/>
          </a:prstGeom>
          <a:ln>
            <a:prstDash val="lgDash"/>
          </a:ln>
          <a:extLst/>
        </p:spPr>
        <p:style>
          <a:lnRef idx="2">
            <a:schemeClr val="accent2"/>
          </a:lnRef>
          <a:fillRef idx="1">
            <a:schemeClr val="lt1"/>
          </a:fillRef>
          <a:effectRef idx="0">
            <a:schemeClr val="accent2"/>
          </a:effectRef>
          <a:fontRef idx="minor">
            <a:schemeClr val="dk1"/>
          </a:fontRef>
        </p:style>
        <p:txBody>
          <a:bodyPr vert="horz" wrap="square" lIns="104195" tIns="52101" rIns="104195" bIns="52101" numCol="1" rtlCol="0" anchor="t" anchorCtr="0" compatLnSpc="1">
            <a:prstTxWarp prst="textNoShape">
              <a:avLst/>
            </a:prstTxWarp>
          </a:bodyPr>
          <a:lstStyle/>
          <a:p>
            <a:pPr algn="ctr" defTabSz="1042076" eaLnBrk="0" hangingPunct="0"/>
            <a:r>
              <a:rPr lang="fr-FR" sz="1200" dirty="0">
                <a:solidFill>
                  <a:srgbClr val="000000"/>
                </a:solidFill>
              </a:rPr>
              <a:t>Actions en faveur de l’accompagnement des professionnels de santé sur le territoire : pas de délai particulier</a:t>
            </a:r>
          </a:p>
        </p:txBody>
      </p:sp>
      <p:sp>
        <p:nvSpPr>
          <p:cNvPr id="36" name="ZoneTexte 35"/>
          <p:cNvSpPr txBox="1"/>
          <p:nvPr/>
        </p:nvSpPr>
        <p:spPr>
          <a:xfrm>
            <a:off x="-14444" y="1057887"/>
            <a:ext cx="615388" cy="1260840"/>
          </a:xfrm>
          <a:prstGeom prst="rect">
            <a:avLst/>
          </a:prstGeom>
          <a:noFill/>
        </p:spPr>
        <p:txBody>
          <a:bodyPr vert="vert270" wrap="square" lIns="91358" tIns="45678" rIns="91358" bIns="45678" rtlCol="0">
            <a:spAutoFit/>
          </a:bodyPr>
          <a:lstStyle/>
          <a:p>
            <a:pPr fontAlgn="auto">
              <a:spcBef>
                <a:spcPts val="0"/>
              </a:spcBef>
              <a:spcAft>
                <a:spcPts val="0"/>
              </a:spcAft>
            </a:pPr>
            <a:r>
              <a:rPr lang="fr-FR" sz="1400" dirty="0">
                <a:solidFill>
                  <a:srgbClr val="FFFFFF">
                    <a:lumMod val="50000"/>
                  </a:srgbClr>
                </a:solidFill>
                <a:latin typeface="Arial"/>
                <a:cs typeface="+mn-cs"/>
              </a:rPr>
              <a:t>Missions optionnelles</a:t>
            </a:r>
            <a:endParaRPr lang="fr-FR" sz="1400" dirty="0">
              <a:solidFill>
                <a:srgbClr val="FFFFFF">
                  <a:lumMod val="50000"/>
                </a:srgbClr>
              </a:solidFill>
              <a:latin typeface="Arial"/>
              <a:cs typeface="+mn-cs"/>
            </a:endParaRPr>
          </a:p>
        </p:txBody>
      </p:sp>
      <p:sp>
        <p:nvSpPr>
          <p:cNvPr id="37" name="ZoneTexte 36"/>
          <p:cNvSpPr txBox="1"/>
          <p:nvPr/>
        </p:nvSpPr>
        <p:spPr>
          <a:xfrm>
            <a:off x="-3990" y="2859088"/>
            <a:ext cx="615388" cy="1260840"/>
          </a:xfrm>
          <a:prstGeom prst="rect">
            <a:avLst/>
          </a:prstGeom>
          <a:noFill/>
        </p:spPr>
        <p:txBody>
          <a:bodyPr vert="vert270" wrap="square" lIns="91358" tIns="45678" rIns="91358" bIns="45678" rtlCol="0">
            <a:spAutoFit/>
          </a:bodyPr>
          <a:lstStyle/>
          <a:p>
            <a:pPr fontAlgn="auto">
              <a:spcBef>
                <a:spcPts val="0"/>
              </a:spcBef>
              <a:spcAft>
                <a:spcPts val="0"/>
              </a:spcAft>
            </a:pPr>
            <a:r>
              <a:rPr lang="fr-FR" sz="1400" dirty="0">
                <a:solidFill>
                  <a:srgbClr val="FFFFFF">
                    <a:lumMod val="50000"/>
                  </a:srgbClr>
                </a:solidFill>
                <a:latin typeface="Arial"/>
                <a:cs typeface="+mn-cs"/>
              </a:rPr>
              <a:t>Missions obligatoires</a:t>
            </a:r>
            <a:endParaRPr lang="fr-FR" sz="1400" dirty="0">
              <a:solidFill>
                <a:srgbClr val="FFFFFF">
                  <a:lumMod val="50000"/>
                </a:srgbClr>
              </a:solidFill>
              <a:latin typeface="Arial"/>
              <a:cs typeface="+mn-cs"/>
            </a:endParaRPr>
          </a:p>
        </p:txBody>
      </p:sp>
    </p:spTree>
    <p:extLst>
      <p:ext uri="{BB962C8B-B14F-4D97-AF65-F5344CB8AC3E}">
        <p14:creationId xmlns:p14="http://schemas.microsoft.com/office/powerpoint/2010/main" val="182381069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34950" y="1658538"/>
            <a:ext cx="9109075" cy="3362075"/>
          </a:xfrm>
        </p:spPr>
        <p:txBody>
          <a:bodyPr/>
          <a:lstStyle/>
          <a:p>
            <a:pPr indent="0" algn="ctr" eaLnBrk="1" hangingPunct="1">
              <a:buNone/>
              <a:tabLst>
                <a:tab pos="802573" algn="l"/>
                <a:tab pos="948496" algn="l"/>
                <a:tab pos="1137242" algn="l"/>
                <a:tab pos="5226235" algn="l"/>
              </a:tabLst>
              <a:defRPr/>
            </a:pPr>
            <a:r>
              <a:rPr lang="en-US" altLang="fr-FR" sz="4000" i="1" dirty="0">
                <a:solidFill>
                  <a:schemeClr val="accent2">
                    <a:lumMod val="75000"/>
                  </a:schemeClr>
                </a:solidFill>
              </a:rPr>
              <a:t/>
            </a:r>
            <a:br>
              <a:rPr lang="en-US" altLang="fr-FR" sz="4000" i="1" dirty="0">
                <a:solidFill>
                  <a:schemeClr val="accent2">
                    <a:lumMod val="75000"/>
                  </a:schemeClr>
                </a:solidFill>
              </a:rPr>
            </a:br>
            <a:r>
              <a:rPr lang="en-US" altLang="fr-FR" sz="3200" dirty="0"/>
              <a:t>Les </a:t>
            </a:r>
            <a:r>
              <a:rPr lang="en-US" altLang="fr-FR" sz="3200" dirty="0" err="1"/>
              <a:t>Communautés</a:t>
            </a:r>
            <a:r>
              <a:rPr lang="en-US" altLang="fr-FR" sz="3200" dirty="0"/>
              <a:t> </a:t>
            </a:r>
            <a:r>
              <a:rPr lang="en-US" altLang="fr-FR" sz="3200" dirty="0" err="1"/>
              <a:t>Professionnelles</a:t>
            </a:r>
            <a:r>
              <a:rPr lang="en-US" altLang="fr-FR" sz="3200" dirty="0"/>
              <a:t> </a:t>
            </a:r>
            <a:r>
              <a:rPr lang="en-US" altLang="fr-FR" sz="3200" dirty="0" err="1"/>
              <a:t>Territoriales</a:t>
            </a:r>
            <a:r>
              <a:rPr lang="en-US" altLang="fr-FR" sz="3200" dirty="0"/>
              <a:t> de Santé</a:t>
            </a:r>
            <a:br>
              <a:rPr lang="en-US" altLang="fr-FR" sz="3200" dirty="0"/>
            </a:br>
            <a:r>
              <a:rPr lang="en-US" altLang="fr-FR" sz="3200" dirty="0" err="1"/>
              <a:t>dans</a:t>
            </a:r>
            <a:r>
              <a:rPr lang="en-US" altLang="fr-FR" sz="3200" dirty="0"/>
              <a:t> les Yvelines</a:t>
            </a:r>
            <a:r>
              <a:rPr lang="en-US" altLang="fr-FR" sz="3200" dirty="0">
                <a:solidFill>
                  <a:schemeClr val="accent2">
                    <a:lumMod val="75000"/>
                  </a:schemeClr>
                </a:solidFill>
              </a:rPr>
              <a:t/>
            </a:r>
            <a:br>
              <a:rPr lang="en-US" altLang="fr-FR" sz="3200" dirty="0">
                <a:solidFill>
                  <a:schemeClr val="accent2">
                    <a:lumMod val="75000"/>
                  </a:schemeClr>
                </a:solidFill>
              </a:rPr>
            </a:br>
            <a:r>
              <a:rPr lang="en-US" altLang="fr-FR" sz="3400" dirty="0">
                <a:solidFill>
                  <a:schemeClr val="accent2">
                    <a:lumMod val="75000"/>
                  </a:schemeClr>
                </a:solidFill>
              </a:rPr>
              <a:t>  </a:t>
            </a:r>
            <a:r>
              <a:rPr lang="fr-FR" altLang="fr-FR" sz="2600" dirty="0"/>
              <a:t/>
            </a:r>
            <a:br>
              <a:rPr lang="fr-FR" altLang="fr-FR" sz="2600" dirty="0"/>
            </a:br>
            <a:r>
              <a:rPr lang="fr-FR" altLang="fr-FR" sz="2600" dirty="0"/>
              <a:t>       </a:t>
            </a:r>
            <a:r>
              <a:rPr lang="fr-FR" altLang="fr-FR" sz="2000" dirty="0">
                <a:solidFill>
                  <a:srgbClr val="7AB800"/>
                </a:solidFill>
              </a:rPr>
              <a:t>Conseil territorial de santé du 1</a:t>
            </a:r>
            <a:r>
              <a:rPr lang="fr-FR" altLang="fr-FR" sz="2000" baseline="30000" dirty="0">
                <a:solidFill>
                  <a:srgbClr val="7AB800"/>
                </a:solidFill>
              </a:rPr>
              <a:t>er</a:t>
            </a:r>
            <a:r>
              <a:rPr lang="fr-FR" altLang="fr-FR" sz="2000" dirty="0">
                <a:solidFill>
                  <a:srgbClr val="7AB800"/>
                </a:solidFill>
              </a:rPr>
              <a:t> octobre 2019 </a:t>
            </a:r>
            <a:r>
              <a:rPr lang="en-US" altLang="fr-FR" sz="2600" dirty="0"/>
              <a:t>		</a:t>
            </a:r>
            <a:endParaRPr lang="fr-FR" altLang="fr-FR" sz="2600" dirty="0"/>
          </a:p>
        </p:txBody>
      </p:sp>
      <p:pic>
        <p:nvPicPr>
          <p:cNvPr id="30723" name="Image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11879" y="337532"/>
            <a:ext cx="2930525" cy="126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ZoneTexte 2"/>
          <p:cNvSpPr txBox="1">
            <a:spLocks noChangeArrowheads="1"/>
          </p:cNvSpPr>
          <p:nvPr/>
        </p:nvSpPr>
        <p:spPr bwMode="auto">
          <a:xfrm>
            <a:off x="611188" y="5260193"/>
            <a:ext cx="8064500" cy="26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8" tIns="45678" rIns="91358" bIns="45678">
            <a:spAutoFit/>
          </a:bodyPr>
          <a:lstStyle/>
          <a:p>
            <a:pPr algn="r">
              <a:spcBef>
                <a:spcPct val="50000"/>
              </a:spcBef>
            </a:pPr>
            <a:r>
              <a:rPr lang="fr-FR" altLang="fr-FR" sz="1100" b="1">
                <a:solidFill>
                  <a:srgbClr val="7AB800"/>
                </a:solidFill>
                <a:latin typeface="Arial" charset="0"/>
                <a:cs typeface="+mn-cs"/>
              </a:rPr>
              <a:t>Dr Nathalie RABIER-THOREAU – Responsable du département ambulatoire  - Délégation départementale des Yvelines</a:t>
            </a:r>
          </a:p>
        </p:txBody>
      </p:sp>
    </p:spTree>
    <p:extLst>
      <p:ext uri="{BB962C8B-B14F-4D97-AF65-F5344CB8AC3E}">
        <p14:creationId xmlns:p14="http://schemas.microsoft.com/office/powerpoint/2010/main" val="198064317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bwMode="auto">
          <a:xfrm>
            <a:off x="107971" y="-70154"/>
            <a:ext cx="7559675" cy="55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8" tIns="45678" rIns="91358" bIns="45678" anchor="b"/>
          <a:lstStyle>
            <a:lvl1pPr algn="l" rtl="0" eaLnBrk="1" fontAlgn="base" hangingPunct="1">
              <a:spcBef>
                <a:spcPct val="0"/>
              </a:spcBef>
              <a:spcAft>
                <a:spcPct val="0"/>
              </a:spcAft>
              <a:defRPr sz="2000" b="1">
                <a:solidFill>
                  <a:srgbClr val="034EA2"/>
                </a:solidFill>
                <a:latin typeface="Arial" pitchFamily="34" charset="0"/>
                <a:ea typeface="+mj-ea"/>
                <a:cs typeface="Arial" pitchFamily="34" charset="0"/>
              </a:defRPr>
            </a:lvl1pPr>
            <a:lvl2pPr algn="l" rtl="0" eaLnBrk="1" fontAlgn="base" hangingPunct="1">
              <a:spcBef>
                <a:spcPct val="0"/>
              </a:spcBef>
              <a:spcAft>
                <a:spcPct val="0"/>
              </a:spcAft>
              <a:defRPr sz="2000" b="1">
                <a:solidFill>
                  <a:schemeClr val="tx1"/>
                </a:solidFill>
                <a:latin typeface="Arial Black" pitchFamily="34" charset="0"/>
              </a:defRPr>
            </a:lvl2pPr>
            <a:lvl3pPr algn="l" rtl="0" eaLnBrk="1" fontAlgn="base" hangingPunct="1">
              <a:spcBef>
                <a:spcPct val="0"/>
              </a:spcBef>
              <a:spcAft>
                <a:spcPct val="0"/>
              </a:spcAft>
              <a:defRPr sz="2000" b="1">
                <a:solidFill>
                  <a:schemeClr val="tx1"/>
                </a:solidFill>
                <a:latin typeface="Arial Black" pitchFamily="34" charset="0"/>
              </a:defRPr>
            </a:lvl3pPr>
            <a:lvl4pPr algn="l" rtl="0" eaLnBrk="1" fontAlgn="base" hangingPunct="1">
              <a:spcBef>
                <a:spcPct val="0"/>
              </a:spcBef>
              <a:spcAft>
                <a:spcPct val="0"/>
              </a:spcAft>
              <a:defRPr sz="2000" b="1">
                <a:solidFill>
                  <a:schemeClr val="tx1"/>
                </a:solidFill>
                <a:latin typeface="Arial Black" pitchFamily="34" charset="0"/>
              </a:defRPr>
            </a:lvl4pPr>
            <a:lvl5pPr algn="l" rtl="0" eaLnBrk="1" fontAlgn="base" hangingPunct="1">
              <a:spcBef>
                <a:spcPct val="0"/>
              </a:spcBef>
              <a:spcAft>
                <a:spcPct val="0"/>
              </a:spcAft>
              <a:defRPr sz="2000" b="1">
                <a:solidFill>
                  <a:schemeClr val="tx1"/>
                </a:solidFill>
                <a:latin typeface="Arial Black" pitchFamily="34" charset="0"/>
              </a:defRPr>
            </a:lvl5pPr>
            <a:lvl6pPr marL="457200" algn="l" rtl="0" eaLnBrk="1" fontAlgn="base" hangingPunct="1">
              <a:spcBef>
                <a:spcPct val="0"/>
              </a:spcBef>
              <a:spcAft>
                <a:spcPct val="0"/>
              </a:spcAft>
              <a:defRPr sz="2800" b="1">
                <a:solidFill>
                  <a:srgbClr val="7AB800"/>
                </a:solidFill>
                <a:latin typeface="Arial" charset="0"/>
              </a:defRPr>
            </a:lvl6pPr>
            <a:lvl7pPr marL="914400" algn="l" rtl="0" eaLnBrk="1" fontAlgn="base" hangingPunct="1">
              <a:spcBef>
                <a:spcPct val="0"/>
              </a:spcBef>
              <a:spcAft>
                <a:spcPct val="0"/>
              </a:spcAft>
              <a:defRPr sz="2800" b="1">
                <a:solidFill>
                  <a:srgbClr val="7AB800"/>
                </a:solidFill>
                <a:latin typeface="Arial" charset="0"/>
              </a:defRPr>
            </a:lvl7pPr>
            <a:lvl8pPr marL="1371600" algn="l" rtl="0" eaLnBrk="1" fontAlgn="base" hangingPunct="1">
              <a:spcBef>
                <a:spcPct val="0"/>
              </a:spcBef>
              <a:spcAft>
                <a:spcPct val="0"/>
              </a:spcAft>
              <a:defRPr sz="2800" b="1">
                <a:solidFill>
                  <a:srgbClr val="7AB800"/>
                </a:solidFill>
                <a:latin typeface="Arial" charset="0"/>
              </a:defRPr>
            </a:lvl8pPr>
            <a:lvl9pPr marL="1828800" algn="l" rtl="0" eaLnBrk="1" fontAlgn="base" hangingPunct="1">
              <a:spcBef>
                <a:spcPct val="0"/>
              </a:spcBef>
              <a:spcAft>
                <a:spcPct val="0"/>
              </a:spcAft>
              <a:defRPr sz="2800" b="1">
                <a:solidFill>
                  <a:srgbClr val="7AB800"/>
                </a:solidFill>
                <a:latin typeface="Arial" charset="0"/>
              </a:defRPr>
            </a:lvl9pPr>
          </a:lstStyle>
          <a:p>
            <a:pPr>
              <a:defRPr/>
            </a:pPr>
            <a:r>
              <a:rPr lang="fr-FR" altLang="fr-FR" sz="2800" kern="0" dirty="0">
                <a:solidFill>
                  <a:srgbClr val="7AB800"/>
                </a:solidFill>
                <a:latin typeface="Arial"/>
              </a:rPr>
              <a:t>L’accompagnement des projets de </a:t>
            </a:r>
            <a:r>
              <a:rPr lang="fr-FR" altLang="fr-FR" sz="2800" kern="0" dirty="0">
                <a:solidFill>
                  <a:srgbClr val="7AB800"/>
                </a:solidFill>
                <a:latin typeface="Arial"/>
              </a:rPr>
              <a:t>CPTS</a:t>
            </a:r>
            <a:endParaRPr lang="fr-FR" sz="2800" kern="0" dirty="0"/>
          </a:p>
        </p:txBody>
      </p:sp>
      <p:graphicFrame>
        <p:nvGraphicFramePr>
          <p:cNvPr id="7" name="Diagramme 6"/>
          <p:cNvGraphicFramePr/>
          <p:nvPr>
            <p:extLst>
              <p:ext uri="{D42A27DB-BD31-4B8C-83A1-F6EECF244321}">
                <p14:modId xmlns:p14="http://schemas.microsoft.com/office/powerpoint/2010/main" val="621122314"/>
              </p:ext>
            </p:extLst>
          </p:nvPr>
        </p:nvGraphicFramePr>
        <p:xfrm>
          <a:off x="251520" y="483134"/>
          <a:ext cx="8640960" cy="5757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748" name="ZoneTexte 7"/>
          <p:cNvSpPr txBox="1">
            <a:spLocks noChangeArrowheads="1"/>
          </p:cNvSpPr>
          <p:nvPr/>
        </p:nvSpPr>
        <p:spPr bwMode="auto">
          <a:xfrm>
            <a:off x="250850" y="1130896"/>
            <a:ext cx="3025775" cy="6470917"/>
          </a:xfrm>
          <a:prstGeom prst="rect">
            <a:avLst/>
          </a:prstGeom>
          <a:noFill/>
          <a:ln w="9525">
            <a:solidFill>
              <a:srgbClr val="7AB800"/>
            </a:solidFill>
            <a:prstDash val="sysDash"/>
            <a:miter lim="800000"/>
            <a:headEnd/>
            <a:tailEnd/>
          </a:ln>
          <a:extLst>
            <a:ext uri="{909E8E84-426E-40DD-AFC4-6F175D3DCCD1}">
              <a14:hiddenFill xmlns:a14="http://schemas.microsoft.com/office/drawing/2010/main">
                <a:solidFill>
                  <a:srgbClr val="FFFFFF"/>
                </a:solidFill>
              </a14:hiddenFill>
            </a:ext>
          </a:extLst>
        </p:spPr>
        <p:txBody>
          <a:bodyPr lIns="91358" tIns="45678" rIns="91358" bIns="45678">
            <a:spAutoFit/>
          </a:bodyPr>
          <a:lstStyle>
            <a:lvl1pPr marL="171450" indent="-171450" eaLnBrk="0" hangingPunct="0">
              <a:spcBef>
                <a:spcPct val="20000"/>
              </a:spcBef>
              <a:buSzPct val="55000"/>
              <a:buBlip>
                <a:blip r:embed="rId8"/>
              </a:buBlip>
              <a:defRPr sz="1700">
                <a:solidFill>
                  <a:schemeClr val="tx1"/>
                </a:solidFill>
                <a:latin typeface="Arial" charset="0"/>
              </a:defRPr>
            </a:lvl1pPr>
            <a:lvl2pPr marL="1479550" indent="-152400" eaLnBrk="0" hangingPunct="0">
              <a:spcBef>
                <a:spcPct val="20000"/>
              </a:spcBef>
              <a:buSzPct val="150000"/>
              <a:buChar char="-"/>
              <a:defRPr sz="1500">
                <a:solidFill>
                  <a:schemeClr val="tx1"/>
                </a:solidFill>
                <a:latin typeface="Arial" charset="0"/>
              </a:defRPr>
            </a:lvl2pPr>
            <a:lvl3pPr marL="1900238" indent="-987425" eaLnBrk="0" hangingPunct="0">
              <a:spcBef>
                <a:spcPct val="20000"/>
              </a:spcBef>
              <a:buChar char="-"/>
              <a:defRPr sz="1200">
                <a:solidFill>
                  <a:schemeClr val="tx1"/>
                </a:solidFill>
                <a:latin typeface="Arial" charset="0"/>
              </a:defRPr>
            </a:lvl3pPr>
            <a:lvl4pPr marL="2695575" indent="-227013" eaLnBrk="0" hangingPunct="0">
              <a:spcBef>
                <a:spcPct val="20000"/>
              </a:spcBef>
              <a:buChar char="–"/>
              <a:defRPr sz="2000">
                <a:solidFill>
                  <a:schemeClr val="tx1"/>
                </a:solidFill>
                <a:latin typeface="Times New Roman" pitchFamily="18" charset="0"/>
              </a:defRPr>
            </a:lvl4pPr>
            <a:lvl5pPr marL="3113088" indent="-227013" eaLnBrk="0" hangingPunct="0">
              <a:spcBef>
                <a:spcPct val="20000"/>
              </a:spcBef>
              <a:buChar char="»"/>
              <a:defRPr sz="2000">
                <a:solidFill>
                  <a:schemeClr val="tx1"/>
                </a:solidFill>
                <a:latin typeface="Times New Roman" pitchFamily="18" charset="0"/>
              </a:defRPr>
            </a:lvl5pPr>
            <a:lvl6pPr marL="3570288" indent="-227013" eaLnBrk="0" fontAlgn="base" hangingPunct="0">
              <a:spcBef>
                <a:spcPct val="20000"/>
              </a:spcBef>
              <a:spcAft>
                <a:spcPct val="0"/>
              </a:spcAft>
              <a:buChar char="»"/>
              <a:defRPr sz="2000">
                <a:solidFill>
                  <a:schemeClr val="tx1"/>
                </a:solidFill>
                <a:latin typeface="Times New Roman" pitchFamily="18" charset="0"/>
              </a:defRPr>
            </a:lvl6pPr>
            <a:lvl7pPr marL="4027488" indent="-227013" eaLnBrk="0" fontAlgn="base" hangingPunct="0">
              <a:spcBef>
                <a:spcPct val="20000"/>
              </a:spcBef>
              <a:spcAft>
                <a:spcPct val="0"/>
              </a:spcAft>
              <a:buChar char="»"/>
              <a:defRPr sz="2000">
                <a:solidFill>
                  <a:schemeClr val="tx1"/>
                </a:solidFill>
                <a:latin typeface="Times New Roman" pitchFamily="18" charset="0"/>
              </a:defRPr>
            </a:lvl7pPr>
            <a:lvl8pPr marL="4484688" indent="-227013" eaLnBrk="0" fontAlgn="base" hangingPunct="0">
              <a:spcBef>
                <a:spcPct val="20000"/>
              </a:spcBef>
              <a:spcAft>
                <a:spcPct val="0"/>
              </a:spcAft>
              <a:buChar char="»"/>
              <a:defRPr sz="2000">
                <a:solidFill>
                  <a:schemeClr val="tx1"/>
                </a:solidFill>
                <a:latin typeface="Times New Roman" pitchFamily="18" charset="0"/>
              </a:defRPr>
            </a:lvl8pPr>
            <a:lvl9pPr marL="4941888" indent="-227013"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50000"/>
              </a:spcBef>
              <a:spcAft>
                <a:spcPts val="600"/>
              </a:spcAft>
              <a:buSzTx/>
              <a:buFont typeface="Wingdings" pitchFamily="2" charset="2"/>
              <a:buChar char="ü"/>
            </a:pPr>
            <a:r>
              <a:rPr lang="fr-FR" altLang="fr-FR" dirty="0">
                <a:solidFill>
                  <a:srgbClr val="002395"/>
                </a:solidFill>
                <a:cs typeface="+mn-cs"/>
              </a:rPr>
              <a:t>L’initiative d’une CPTS se fait par les professionnels de santé d’un territoire </a:t>
            </a:r>
          </a:p>
          <a:p>
            <a:pPr algn="just" eaLnBrk="1" hangingPunct="1">
              <a:spcBef>
                <a:spcPct val="50000"/>
              </a:spcBef>
              <a:spcAft>
                <a:spcPts val="600"/>
              </a:spcAft>
              <a:buSzTx/>
              <a:buFont typeface="Wingdings" pitchFamily="2" charset="2"/>
              <a:buChar char="ü"/>
            </a:pPr>
            <a:r>
              <a:rPr lang="fr-FR" altLang="fr-FR" dirty="0">
                <a:solidFill>
                  <a:srgbClr val="002395"/>
                </a:solidFill>
                <a:cs typeface="+mn-cs"/>
              </a:rPr>
              <a:t>Echanges entre les porteurs de projet et l’Agence (DD) sur le territoire d’action de la CPTS, avec information à la CPAM pour un accompagnement conjoint</a:t>
            </a:r>
          </a:p>
          <a:p>
            <a:pPr algn="just" eaLnBrk="1" hangingPunct="1">
              <a:spcBef>
                <a:spcPct val="50000"/>
              </a:spcBef>
              <a:spcAft>
                <a:spcPts val="600"/>
              </a:spcAft>
              <a:buSzTx/>
              <a:buFont typeface="Wingdings" pitchFamily="2" charset="2"/>
              <a:buChar char="ü"/>
            </a:pPr>
            <a:r>
              <a:rPr lang="fr-FR" altLang="fr-FR" dirty="0">
                <a:solidFill>
                  <a:srgbClr val="002395"/>
                </a:solidFill>
                <a:cs typeface="+mn-cs"/>
              </a:rPr>
              <a:t>Envoi par les porteurs d’un dossier de candidature à la DD-ARS pour un accompagnement financier à la constitution de la CPTS (30 000 € maximum)</a:t>
            </a:r>
          </a:p>
          <a:p>
            <a:pPr algn="just" eaLnBrk="1" hangingPunct="1">
              <a:spcBef>
                <a:spcPct val="50000"/>
              </a:spcBef>
              <a:spcAft>
                <a:spcPts val="600"/>
              </a:spcAft>
              <a:buSzTx/>
              <a:buFont typeface="Wingdings" pitchFamily="2" charset="2"/>
              <a:buChar char="ü"/>
            </a:pPr>
            <a:r>
              <a:rPr lang="fr-FR" altLang="fr-FR" dirty="0">
                <a:solidFill>
                  <a:srgbClr val="002395"/>
                </a:solidFill>
                <a:cs typeface="+mn-cs"/>
              </a:rPr>
              <a:t>Elaboration et signature d’une convention avec l’ARS pour la contractualisation sur l’</a:t>
            </a:r>
            <a:r>
              <a:rPr lang="fr-FR" altLang="fr-FR" dirty="0" err="1">
                <a:solidFill>
                  <a:srgbClr val="002395"/>
                </a:solidFill>
                <a:cs typeface="+mn-cs"/>
              </a:rPr>
              <a:t>ingéniérie</a:t>
            </a:r>
            <a:r>
              <a:rPr lang="fr-FR" altLang="fr-FR" dirty="0">
                <a:solidFill>
                  <a:srgbClr val="002395"/>
                </a:solidFill>
                <a:cs typeface="+mn-cs"/>
              </a:rPr>
              <a:t> de </a:t>
            </a:r>
            <a:r>
              <a:rPr lang="fr-FR" altLang="fr-FR">
                <a:solidFill>
                  <a:srgbClr val="002395"/>
                </a:solidFill>
                <a:cs typeface="+mn-cs"/>
              </a:rPr>
              <a:t>projet (Phase </a:t>
            </a:r>
            <a:r>
              <a:rPr lang="fr-FR" altLang="fr-FR" dirty="0">
                <a:solidFill>
                  <a:srgbClr val="002395"/>
                </a:solidFill>
                <a:cs typeface="+mn-cs"/>
              </a:rPr>
              <a:t>1) </a:t>
            </a:r>
          </a:p>
        </p:txBody>
      </p:sp>
      <p:sp>
        <p:nvSpPr>
          <p:cNvPr id="31749" name="ZoneTexte 10"/>
          <p:cNvSpPr txBox="1">
            <a:spLocks noChangeArrowheads="1"/>
          </p:cNvSpPr>
          <p:nvPr/>
        </p:nvSpPr>
        <p:spPr bwMode="auto">
          <a:xfrm>
            <a:off x="3436594" y="1130896"/>
            <a:ext cx="2791592" cy="6470917"/>
          </a:xfrm>
          <a:prstGeom prst="rect">
            <a:avLst/>
          </a:prstGeom>
          <a:noFill/>
          <a:ln w="9525">
            <a:solidFill>
              <a:srgbClr val="7AB800"/>
            </a:solid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lIns="91358" tIns="45678" rIns="91358" bIns="45678">
            <a:spAutoFit/>
          </a:bodyPr>
          <a:lstStyle>
            <a:lvl1pPr marL="171450" indent="-171450" eaLnBrk="0" hangingPunct="0">
              <a:spcBef>
                <a:spcPct val="20000"/>
              </a:spcBef>
              <a:buSzPct val="55000"/>
              <a:buBlip>
                <a:blip r:embed="rId8"/>
              </a:buBlip>
              <a:defRPr sz="1700">
                <a:solidFill>
                  <a:schemeClr val="tx1"/>
                </a:solidFill>
                <a:latin typeface="Arial" charset="0"/>
              </a:defRPr>
            </a:lvl1pPr>
            <a:lvl2pPr marL="1479550" indent="-152400" eaLnBrk="0" hangingPunct="0">
              <a:spcBef>
                <a:spcPct val="20000"/>
              </a:spcBef>
              <a:buSzPct val="150000"/>
              <a:buChar char="-"/>
              <a:defRPr sz="1500">
                <a:solidFill>
                  <a:schemeClr val="tx1"/>
                </a:solidFill>
                <a:latin typeface="Arial" charset="0"/>
              </a:defRPr>
            </a:lvl2pPr>
            <a:lvl3pPr marL="1900238" indent="-987425" eaLnBrk="0" hangingPunct="0">
              <a:spcBef>
                <a:spcPct val="20000"/>
              </a:spcBef>
              <a:buChar char="-"/>
              <a:defRPr sz="1200">
                <a:solidFill>
                  <a:schemeClr val="tx1"/>
                </a:solidFill>
                <a:latin typeface="Arial" charset="0"/>
              </a:defRPr>
            </a:lvl3pPr>
            <a:lvl4pPr marL="2695575" indent="-227013" eaLnBrk="0" hangingPunct="0">
              <a:spcBef>
                <a:spcPct val="20000"/>
              </a:spcBef>
              <a:buChar char="–"/>
              <a:defRPr sz="2000">
                <a:solidFill>
                  <a:schemeClr val="tx1"/>
                </a:solidFill>
                <a:latin typeface="Times New Roman" pitchFamily="18" charset="0"/>
              </a:defRPr>
            </a:lvl4pPr>
            <a:lvl5pPr marL="3113088" indent="-227013" eaLnBrk="0" hangingPunct="0">
              <a:spcBef>
                <a:spcPct val="20000"/>
              </a:spcBef>
              <a:buChar char="»"/>
              <a:defRPr sz="2000">
                <a:solidFill>
                  <a:schemeClr val="tx1"/>
                </a:solidFill>
                <a:latin typeface="Times New Roman" pitchFamily="18" charset="0"/>
              </a:defRPr>
            </a:lvl5pPr>
            <a:lvl6pPr marL="3570288" indent="-227013" eaLnBrk="0" fontAlgn="base" hangingPunct="0">
              <a:spcBef>
                <a:spcPct val="20000"/>
              </a:spcBef>
              <a:spcAft>
                <a:spcPct val="0"/>
              </a:spcAft>
              <a:buChar char="»"/>
              <a:defRPr sz="2000">
                <a:solidFill>
                  <a:schemeClr val="tx1"/>
                </a:solidFill>
                <a:latin typeface="Times New Roman" pitchFamily="18" charset="0"/>
              </a:defRPr>
            </a:lvl6pPr>
            <a:lvl7pPr marL="4027488" indent="-227013" eaLnBrk="0" fontAlgn="base" hangingPunct="0">
              <a:spcBef>
                <a:spcPct val="20000"/>
              </a:spcBef>
              <a:spcAft>
                <a:spcPct val="0"/>
              </a:spcAft>
              <a:buChar char="»"/>
              <a:defRPr sz="2000">
                <a:solidFill>
                  <a:schemeClr val="tx1"/>
                </a:solidFill>
                <a:latin typeface="Times New Roman" pitchFamily="18" charset="0"/>
              </a:defRPr>
            </a:lvl7pPr>
            <a:lvl8pPr marL="4484688" indent="-227013" eaLnBrk="0" fontAlgn="base" hangingPunct="0">
              <a:spcBef>
                <a:spcPct val="20000"/>
              </a:spcBef>
              <a:spcAft>
                <a:spcPct val="0"/>
              </a:spcAft>
              <a:buChar char="»"/>
              <a:defRPr sz="2000">
                <a:solidFill>
                  <a:schemeClr val="tx1"/>
                </a:solidFill>
                <a:latin typeface="Times New Roman" pitchFamily="18" charset="0"/>
              </a:defRPr>
            </a:lvl8pPr>
            <a:lvl9pPr marL="4941888" indent="-227013"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50000"/>
              </a:spcBef>
              <a:spcAft>
                <a:spcPts val="600"/>
              </a:spcAft>
              <a:buSzTx/>
              <a:buFont typeface="Wingdings" pitchFamily="2" charset="2"/>
              <a:buChar char="ü"/>
            </a:pPr>
            <a:r>
              <a:rPr lang="fr-FR" altLang="fr-FR" dirty="0">
                <a:solidFill>
                  <a:srgbClr val="002395"/>
                </a:solidFill>
                <a:cs typeface="+mn-cs"/>
              </a:rPr>
              <a:t>Suivi de l’ingénierie de projet par la DD, en lien avec la CPAM</a:t>
            </a:r>
          </a:p>
          <a:p>
            <a:pPr algn="just" eaLnBrk="1" hangingPunct="1">
              <a:spcBef>
                <a:spcPct val="50000"/>
              </a:spcBef>
              <a:spcAft>
                <a:spcPts val="600"/>
              </a:spcAft>
              <a:buSzTx/>
              <a:buFont typeface="Wingdings" pitchFamily="2" charset="2"/>
              <a:buChar char="ü"/>
            </a:pPr>
            <a:r>
              <a:rPr lang="fr-FR" altLang="fr-FR" dirty="0">
                <a:solidFill>
                  <a:srgbClr val="002395"/>
                </a:solidFill>
                <a:cs typeface="+mn-cs"/>
              </a:rPr>
              <a:t>Collaboration étroite avec la CPAM pour le diagnostic et l’organisation de réunion d’information - (envoi des invitations aux professionnels du territoire) </a:t>
            </a:r>
          </a:p>
          <a:p>
            <a:pPr algn="just" eaLnBrk="1" hangingPunct="1">
              <a:spcBef>
                <a:spcPct val="50000"/>
              </a:spcBef>
              <a:spcAft>
                <a:spcPts val="600"/>
              </a:spcAft>
              <a:buSzTx/>
              <a:buFont typeface="Wingdings" pitchFamily="2" charset="2"/>
              <a:buChar char="ü"/>
            </a:pPr>
            <a:r>
              <a:rPr lang="fr-FR" altLang="fr-FR" dirty="0">
                <a:solidFill>
                  <a:srgbClr val="002395"/>
                </a:solidFill>
                <a:cs typeface="+mn-cs"/>
              </a:rPr>
              <a:t> Envoi d’un pré-projet par les porteurs pour lecture et avis de la DD en lien avec les référents thématiques, ainsi que la CPAM</a:t>
            </a:r>
          </a:p>
          <a:p>
            <a:pPr algn="just" eaLnBrk="1" hangingPunct="1">
              <a:spcBef>
                <a:spcPct val="50000"/>
              </a:spcBef>
              <a:spcAft>
                <a:spcPts val="600"/>
              </a:spcAft>
              <a:buSzTx/>
              <a:buFont typeface="Wingdings" pitchFamily="2" charset="2"/>
              <a:buChar char="ü"/>
            </a:pPr>
            <a:r>
              <a:rPr lang="fr-FR" altLang="fr-FR" dirty="0">
                <a:solidFill>
                  <a:srgbClr val="002395"/>
                </a:solidFill>
                <a:cs typeface="+mn-cs"/>
              </a:rPr>
              <a:t>Organisation d’une réunion de restitution </a:t>
            </a:r>
            <a:r>
              <a:rPr lang="fr-FR" altLang="fr-FR" dirty="0">
                <a:solidFill>
                  <a:srgbClr val="002395"/>
                </a:solidFill>
                <a:cs typeface="+mn-cs"/>
                <a:sym typeface="Wingdings" pitchFamily="2" charset="2"/>
              </a:rPr>
              <a:t>du projet de santé devant l’ARS et la CPAM par les porteurs</a:t>
            </a:r>
            <a:endParaRPr lang="fr-FR" altLang="fr-FR" dirty="0">
              <a:solidFill>
                <a:srgbClr val="002395"/>
              </a:solidFill>
              <a:cs typeface="+mn-cs"/>
            </a:endParaRPr>
          </a:p>
        </p:txBody>
      </p:sp>
      <p:sp>
        <p:nvSpPr>
          <p:cNvPr id="31750" name="ZoneTexte 11"/>
          <p:cNvSpPr txBox="1">
            <a:spLocks noChangeArrowheads="1"/>
          </p:cNvSpPr>
          <p:nvPr/>
        </p:nvSpPr>
        <p:spPr bwMode="auto">
          <a:xfrm>
            <a:off x="6335734" y="1202904"/>
            <a:ext cx="2663825" cy="2131268"/>
          </a:xfrm>
          <a:prstGeom prst="rect">
            <a:avLst/>
          </a:prstGeom>
          <a:noFill/>
          <a:ln w="9525">
            <a:solidFill>
              <a:srgbClr val="7AB800"/>
            </a:solidFill>
            <a:prstDash val="sysDash"/>
            <a:miter lim="800000"/>
            <a:headEnd/>
            <a:tailEnd/>
          </a:ln>
          <a:extLst>
            <a:ext uri="{909E8E84-426E-40DD-AFC4-6F175D3DCCD1}">
              <a14:hiddenFill xmlns:a14="http://schemas.microsoft.com/office/drawing/2010/main">
                <a:solidFill>
                  <a:srgbClr val="FFFFFF"/>
                </a:solidFill>
              </a14:hiddenFill>
            </a:ext>
          </a:extLst>
        </p:spPr>
        <p:txBody>
          <a:bodyPr lIns="91358" tIns="45678" rIns="91358" bIns="45678">
            <a:spAutoFit/>
          </a:bodyPr>
          <a:lstStyle>
            <a:lvl1pPr marL="171450" indent="-171450" eaLnBrk="0" hangingPunct="0">
              <a:spcBef>
                <a:spcPct val="20000"/>
              </a:spcBef>
              <a:buSzPct val="55000"/>
              <a:buBlip>
                <a:blip r:embed="rId8"/>
              </a:buBlip>
              <a:defRPr sz="1700">
                <a:solidFill>
                  <a:schemeClr val="tx1"/>
                </a:solidFill>
                <a:latin typeface="Arial" charset="0"/>
              </a:defRPr>
            </a:lvl1pPr>
            <a:lvl2pPr marL="1479550" indent="-152400" eaLnBrk="0" hangingPunct="0">
              <a:spcBef>
                <a:spcPct val="20000"/>
              </a:spcBef>
              <a:buSzPct val="150000"/>
              <a:buChar char="-"/>
              <a:defRPr sz="1500">
                <a:solidFill>
                  <a:schemeClr val="tx1"/>
                </a:solidFill>
                <a:latin typeface="Arial" charset="0"/>
              </a:defRPr>
            </a:lvl2pPr>
            <a:lvl3pPr marL="1900238" indent="-987425" eaLnBrk="0" hangingPunct="0">
              <a:spcBef>
                <a:spcPct val="20000"/>
              </a:spcBef>
              <a:buChar char="-"/>
              <a:defRPr sz="1200">
                <a:solidFill>
                  <a:schemeClr val="tx1"/>
                </a:solidFill>
                <a:latin typeface="Arial" charset="0"/>
              </a:defRPr>
            </a:lvl3pPr>
            <a:lvl4pPr marL="2695575" indent="-227013" eaLnBrk="0" hangingPunct="0">
              <a:spcBef>
                <a:spcPct val="20000"/>
              </a:spcBef>
              <a:buChar char="–"/>
              <a:defRPr sz="2000">
                <a:solidFill>
                  <a:schemeClr val="tx1"/>
                </a:solidFill>
                <a:latin typeface="Times New Roman" pitchFamily="18" charset="0"/>
              </a:defRPr>
            </a:lvl4pPr>
            <a:lvl5pPr marL="3113088" indent="-227013" eaLnBrk="0" hangingPunct="0">
              <a:spcBef>
                <a:spcPct val="20000"/>
              </a:spcBef>
              <a:buChar char="»"/>
              <a:defRPr sz="2000">
                <a:solidFill>
                  <a:schemeClr val="tx1"/>
                </a:solidFill>
                <a:latin typeface="Times New Roman" pitchFamily="18" charset="0"/>
              </a:defRPr>
            </a:lvl5pPr>
            <a:lvl6pPr marL="3570288" indent="-227013" eaLnBrk="0" fontAlgn="base" hangingPunct="0">
              <a:spcBef>
                <a:spcPct val="20000"/>
              </a:spcBef>
              <a:spcAft>
                <a:spcPct val="0"/>
              </a:spcAft>
              <a:buChar char="»"/>
              <a:defRPr sz="2000">
                <a:solidFill>
                  <a:schemeClr val="tx1"/>
                </a:solidFill>
                <a:latin typeface="Times New Roman" pitchFamily="18" charset="0"/>
              </a:defRPr>
            </a:lvl6pPr>
            <a:lvl7pPr marL="4027488" indent="-227013" eaLnBrk="0" fontAlgn="base" hangingPunct="0">
              <a:spcBef>
                <a:spcPct val="20000"/>
              </a:spcBef>
              <a:spcAft>
                <a:spcPct val="0"/>
              </a:spcAft>
              <a:buChar char="»"/>
              <a:defRPr sz="2000">
                <a:solidFill>
                  <a:schemeClr val="tx1"/>
                </a:solidFill>
                <a:latin typeface="Times New Roman" pitchFamily="18" charset="0"/>
              </a:defRPr>
            </a:lvl7pPr>
            <a:lvl8pPr marL="4484688" indent="-227013" eaLnBrk="0" fontAlgn="base" hangingPunct="0">
              <a:spcBef>
                <a:spcPct val="20000"/>
              </a:spcBef>
              <a:spcAft>
                <a:spcPct val="0"/>
              </a:spcAft>
              <a:buChar char="»"/>
              <a:defRPr sz="2000">
                <a:solidFill>
                  <a:schemeClr val="tx1"/>
                </a:solidFill>
                <a:latin typeface="Times New Roman" pitchFamily="18" charset="0"/>
              </a:defRPr>
            </a:lvl8pPr>
            <a:lvl9pPr marL="4941888" indent="-227013"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50000"/>
              </a:spcBef>
              <a:spcAft>
                <a:spcPts val="600"/>
              </a:spcAft>
              <a:buSzTx/>
              <a:buFont typeface="Wingdings" pitchFamily="2" charset="2"/>
              <a:buChar char="ü"/>
            </a:pPr>
            <a:r>
              <a:rPr lang="fr-FR" altLang="fr-FR" dirty="0">
                <a:solidFill>
                  <a:srgbClr val="002395"/>
                </a:solidFill>
                <a:cs typeface="+mn-cs"/>
              </a:rPr>
              <a:t>Signature du contrat ACI avec </a:t>
            </a:r>
            <a:r>
              <a:rPr lang="fr-FR" altLang="fr-FR" dirty="0" err="1">
                <a:solidFill>
                  <a:srgbClr val="002395"/>
                </a:solidFill>
                <a:cs typeface="+mn-cs"/>
              </a:rPr>
              <a:t>rétroplanning</a:t>
            </a:r>
            <a:r>
              <a:rPr lang="fr-FR" altLang="fr-FR" dirty="0">
                <a:solidFill>
                  <a:srgbClr val="002395"/>
                </a:solidFill>
                <a:cs typeface="+mn-cs"/>
              </a:rPr>
              <a:t> de mise en œuvre des missions (CPTS/AM/ARS)</a:t>
            </a:r>
          </a:p>
          <a:p>
            <a:pPr algn="just" eaLnBrk="1" hangingPunct="1">
              <a:spcBef>
                <a:spcPct val="50000"/>
              </a:spcBef>
              <a:spcAft>
                <a:spcPts val="600"/>
              </a:spcAft>
              <a:buSzTx/>
              <a:buFont typeface="Wingdings" pitchFamily="2" charset="2"/>
              <a:buChar char="ü"/>
            </a:pPr>
            <a:r>
              <a:rPr lang="fr-FR" altLang="fr-FR" dirty="0">
                <a:solidFill>
                  <a:srgbClr val="002395"/>
                </a:solidFill>
                <a:cs typeface="+mn-cs"/>
              </a:rPr>
              <a:t>Mise en œuvre et suivi de l’ACI</a:t>
            </a:r>
          </a:p>
        </p:txBody>
      </p:sp>
    </p:spTree>
    <p:extLst>
      <p:ext uri="{BB962C8B-B14F-4D97-AF65-F5344CB8AC3E}">
        <p14:creationId xmlns:p14="http://schemas.microsoft.com/office/powerpoint/2010/main" val="1627276856"/>
      </p:ext>
    </p:extLst>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re 1"/>
          <p:cNvSpPr>
            <a:spLocks noGrp="1"/>
          </p:cNvSpPr>
          <p:nvPr>
            <p:ph type="title"/>
          </p:nvPr>
        </p:nvSpPr>
        <p:spPr/>
        <p:txBody>
          <a:bodyPr/>
          <a:lstStyle/>
          <a:p>
            <a:r>
              <a:rPr lang="fr-FR" altLang="fr-FR" smtClean="0"/>
              <a:t>L’accompagnement des projets de CPTS dans les Yvelines</a:t>
            </a:r>
          </a:p>
        </p:txBody>
      </p:sp>
      <p:sp>
        <p:nvSpPr>
          <p:cNvPr id="3" name="Espace réservé du contenu 2"/>
          <p:cNvSpPr>
            <a:spLocks noGrp="1"/>
          </p:cNvSpPr>
          <p:nvPr>
            <p:ph idx="1"/>
          </p:nvPr>
        </p:nvSpPr>
        <p:spPr>
          <a:xfrm>
            <a:off x="1187450" y="1597650"/>
            <a:ext cx="7239000" cy="3430905"/>
          </a:xfrm>
        </p:spPr>
        <p:txBody>
          <a:bodyPr/>
          <a:lstStyle/>
          <a:p>
            <a:pPr>
              <a:defRPr/>
            </a:pPr>
            <a:r>
              <a:rPr lang="fr-FR" sz="2000" dirty="0">
                <a:solidFill>
                  <a:schemeClr val="tx2"/>
                </a:solidFill>
              </a:rPr>
              <a:t>Lancement du 1</a:t>
            </a:r>
            <a:r>
              <a:rPr lang="fr-FR" sz="2000" baseline="30000" dirty="0">
                <a:solidFill>
                  <a:schemeClr val="tx2"/>
                </a:solidFill>
              </a:rPr>
              <a:t>er</a:t>
            </a:r>
            <a:r>
              <a:rPr lang="fr-FR" sz="2000" dirty="0">
                <a:solidFill>
                  <a:schemeClr val="tx2"/>
                </a:solidFill>
              </a:rPr>
              <a:t> Comité Territorial de Suivi des CPTS des Yvelines le 26 mars 2019</a:t>
            </a:r>
          </a:p>
          <a:p>
            <a:pPr marL="0" indent="0">
              <a:buNone/>
              <a:defRPr/>
            </a:pPr>
            <a:endParaRPr lang="fr-FR" sz="2000" dirty="0">
              <a:solidFill>
                <a:schemeClr val="tx2"/>
              </a:solidFill>
            </a:endParaRPr>
          </a:p>
          <a:p>
            <a:pPr>
              <a:defRPr/>
            </a:pPr>
            <a:r>
              <a:rPr lang="fr-FR" sz="2000" dirty="0">
                <a:solidFill>
                  <a:schemeClr val="tx2"/>
                </a:solidFill>
              </a:rPr>
              <a:t>Etat des lieux des projets à ce jour :</a:t>
            </a:r>
          </a:p>
          <a:p>
            <a:pPr lvl="1">
              <a:defRPr/>
            </a:pPr>
            <a:r>
              <a:rPr lang="fr-FR" sz="2000" dirty="0">
                <a:solidFill>
                  <a:schemeClr val="tx2"/>
                </a:solidFill>
              </a:rPr>
              <a:t>1 projet de CPTS en phase d’accompagnement à l’</a:t>
            </a:r>
            <a:r>
              <a:rPr lang="fr-FR" sz="2000" dirty="0" err="1">
                <a:solidFill>
                  <a:schemeClr val="tx2"/>
                </a:solidFill>
              </a:rPr>
              <a:t>ingéniérie</a:t>
            </a:r>
            <a:r>
              <a:rPr lang="fr-FR" sz="2000" dirty="0">
                <a:solidFill>
                  <a:schemeClr val="tx2"/>
                </a:solidFill>
              </a:rPr>
              <a:t> (phase 1)</a:t>
            </a:r>
          </a:p>
          <a:p>
            <a:pPr lvl="1">
              <a:defRPr/>
            </a:pPr>
            <a:r>
              <a:rPr lang="fr-FR" sz="2000" dirty="0">
                <a:solidFill>
                  <a:schemeClr val="tx2"/>
                </a:solidFill>
              </a:rPr>
              <a:t>4 projets de CPTS en déclaration d’intérêt</a:t>
            </a:r>
          </a:p>
          <a:p>
            <a:pPr lvl="1">
              <a:defRPr/>
            </a:pPr>
            <a:r>
              <a:rPr lang="fr-FR" sz="2000" dirty="0">
                <a:solidFill>
                  <a:schemeClr val="tx2"/>
                </a:solidFill>
              </a:rPr>
              <a:t>3 projets de CPTS en réflexion</a:t>
            </a:r>
          </a:p>
          <a:p>
            <a:pPr>
              <a:defRPr/>
            </a:pPr>
            <a:endParaRPr lang="fr-FR" sz="2000" dirty="0">
              <a:solidFill>
                <a:schemeClr val="tx2"/>
              </a:solidFill>
            </a:endParaRPr>
          </a:p>
          <a:p>
            <a:pPr>
              <a:defRPr/>
            </a:pPr>
            <a:endParaRPr lang="fr-FR" sz="2000" dirty="0">
              <a:solidFill>
                <a:schemeClr val="tx2"/>
              </a:solidFill>
            </a:endParaRPr>
          </a:p>
          <a:p>
            <a:pPr>
              <a:defRPr/>
            </a:pPr>
            <a:endParaRPr lang="fr-FR" sz="2000" dirty="0">
              <a:solidFill>
                <a:schemeClr val="tx2"/>
              </a:solidFill>
            </a:endParaRPr>
          </a:p>
          <a:p>
            <a:pPr>
              <a:defRPr/>
            </a:pPr>
            <a:endParaRPr lang="fr-FR" sz="2000" dirty="0">
              <a:solidFill>
                <a:schemeClr val="tx2"/>
              </a:solidFill>
            </a:endParaRPr>
          </a:p>
        </p:txBody>
      </p:sp>
    </p:spTree>
    <p:extLst>
      <p:ext uri="{BB962C8B-B14F-4D97-AF65-F5344CB8AC3E}">
        <p14:creationId xmlns:p14="http://schemas.microsoft.com/office/powerpoint/2010/main" val="38062157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re 1"/>
          <p:cNvSpPr>
            <a:spLocks noGrp="1"/>
          </p:cNvSpPr>
          <p:nvPr>
            <p:ph type="title"/>
          </p:nvPr>
        </p:nvSpPr>
        <p:spPr>
          <a:xfrm>
            <a:off x="1476390" y="96630"/>
            <a:ext cx="7210425" cy="480485"/>
          </a:xfrm>
        </p:spPr>
        <p:txBody>
          <a:bodyPr/>
          <a:lstStyle/>
          <a:p>
            <a:r>
              <a:rPr lang="fr-FR" altLang="fr-FR" sz="2400">
                <a:latin typeface="Arial" charset="0"/>
                <a:cs typeface="Arial" charset="0"/>
              </a:rPr>
              <a:t/>
            </a:r>
            <a:br>
              <a:rPr lang="fr-FR" altLang="fr-FR" sz="2400">
                <a:latin typeface="Arial" charset="0"/>
                <a:cs typeface="Arial" charset="0"/>
              </a:rPr>
            </a:br>
            <a:r>
              <a:rPr lang="fr-FR" altLang="fr-FR" sz="2400">
                <a:cs typeface="Arial" charset="0"/>
              </a:rPr>
              <a:t>Le suivi des projets dans le département </a:t>
            </a:r>
            <a:br>
              <a:rPr lang="fr-FR" altLang="fr-FR" sz="2400">
                <a:cs typeface="Arial" charset="0"/>
              </a:rPr>
            </a:br>
            <a:endParaRPr lang="fr-FR" altLang="fr-FR" sz="2400">
              <a:cs typeface="Arial" charset="0"/>
            </a:endParaRPr>
          </a:p>
        </p:txBody>
      </p:sp>
      <p:sp>
        <p:nvSpPr>
          <p:cNvPr id="33795" name="Espace réservé du contenu 3"/>
          <p:cNvSpPr>
            <a:spLocks noGrp="1"/>
          </p:cNvSpPr>
          <p:nvPr>
            <p:ph sz="half" idx="2"/>
          </p:nvPr>
        </p:nvSpPr>
        <p:spPr>
          <a:xfrm>
            <a:off x="395300" y="1358083"/>
            <a:ext cx="8353425" cy="5642727"/>
          </a:xfrm>
        </p:spPr>
        <p:txBody>
          <a:bodyPr/>
          <a:lstStyle/>
          <a:p>
            <a:pPr algn="just"/>
            <a:endParaRPr lang="fr-FR" altLang="fr-FR" b="0" smtClean="0">
              <a:solidFill>
                <a:srgbClr val="00B050"/>
              </a:solidFill>
            </a:endParaRPr>
          </a:p>
          <a:p>
            <a:pPr algn="just"/>
            <a:endParaRPr lang="fr-FR" altLang="fr-FR" b="0" smtClean="0">
              <a:solidFill>
                <a:srgbClr val="00B050"/>
              </a:solidFill>
            </a:endParaRPr>
          </a:p>
          <a:p>
            <a:pPr algn="just"/>
            <a:endParaRPr lang="fr-FR" altLang="fr-FR" b="0" smtClean="0">
              <a:solidFill>
                <a:srgbClr val="00B050"/>
              </a:solidFill>
            </a:endParaRPr>
          </a:p>
          <a:p>
            <a:pPr algn="just"/>
            <a:endParaRPr lang="fr-FR" altLang="fr-FR" b="0" smtClean="0">
              <a:solidFill>
                <a:srgbClr val="FF0000"/>
              </a:solidFill>
            </a:endParaRPr>
          </a:p>
        </p:txBody>
      </p:sp>
      <p:graphicFrame>
        <p:nvGraphicFramePr>
          <p:cNvPr id="2" name="Tableau 1"/>
          <p:cNvGraphicFramePr>
            <a:graphicFrameLocks noGrp="1"/>
          </p:cNvGraphicFramePr>
          <p:nvPr/>
        </p:nvGraphicFramePr>
        <p:xfrm>
          <a:off x="179415" y="577114"/>
          <a:ext cx="8785225" cy="5076250"/>
        </p:xfrm>
        <a:graphic>
          <a:graphicData uri="http://schemas.openxmlformats.org/drawingml/2006/table">
            <a:tbl>
              <a:tblPr>
                <a:tableStyleId>{5C22544A-7EE6-4342-B048-85BDC9FD1C3A}</a:tableStyleId>
              </a:tblPr>
              <a:tblGrid>
                <a:gridCol w="1772289"/>
                <a:gridCol w="1849566"/>
                <a:gridCol w="3390870"/>
                <a:gridCol w="1772500"/>
              </a:tblGrid>
              <a:tr h="370654">
                <a:tc>
                  <a:txBody>
                    <a:bodyPr/>
                    <a:lstStyle/>
                    <a:p>
                      <a:pPr algn="l" fontAlgn="t"/>
                      <a:r>
                        <a:rPr lang="fr-FR" sz="1300" b="1" i="0" u="none" strike="noStrike" dirty="0" smtClean="0">
                          <a:solidFill>
                            <a:srgbClr val="000000"/>
                          </a:solidFill>
                          <a:effectLst/>
                          <a:latin typeface="Calibri"/>
                        </a:rPr>
                        <a:t>Projets</a:t>
                      </a:r>
                      <a:endParaRPr lang="fr-FR" sz="1300" b="1" i="0" u="none" strike="noStrike" dirty="0">
                        <a:solidFill>
                          <a:srgbClr val="000000"/>
                        </a:solidFill>
                        <a:effectLst/>
                        <a:latin typeface="Calibri"/>
                      </a:endParaRPr>
                    </a:p>
                  </a:txBody>
                  <a:tcPr marL="5871" marR="5871" marT="4894" marB="0">
                    <a:solidFill>
                      <a:schemeClr val="bg1">
                        <a:lumMod val="75000"/>
                      </a:schemeClr>
                    </a:solidFill>
                  </a:tcPr>
                </a:tc>
                <a:tc>
                  <a:txBody>
                    <a:bodyPr/>
                    <a:lstStyle/>
                    <a:p>
                      <a:pPr marL="0" algn="l" defTabSz="912420" rtl="0" eaLnBrk="1" fontAlgn="t" latinLnBrk="0" hangingPunct="1"/>
                      <a:r>
                        <a:rPr lang="fr-FR" sz="1200" b="1" i="0" u="none" strike="noStrike" kern="1200" dirty="0" smtClean="0">
                          <a:solidFill>
                            <a:srgbClr val="000000"/>
                          </a:solidFill>
                          <a:effectLst/>
                          <a:latin typeface="Calibri"/>
                          <a:ea typeface="+mn-ea"/>
                          <a:cs typeface="+mn-cs"/>
                        </a:rPr>
                        <a:t>Avancée du projet</a:t>
                      </a:r>
                      <a:endParaRPr lang="fr-FR" sz="1200" b="1" i="0" u="none" strike="noStrike" kern="1200" dirty="0">
                        <a:solidFill>
                          <a:srgbClr val="000000"/>
                        </a:solidFill>
                        <a:effectLst/>
                        <a:latin typeface="Calibri"/>
                        <a:ea typeface="+mn-ea"/>
                        <a:cs typeface="+mn-cs"/>
                      </a:endParaRPr>
                    </a:p>
                  </a:txBody>
                  <a:tcPr marL="5871" marR="5871" marT="4894" marB="0">
                    <a:solidFill>
                      <a:schemeClr val="bg1">
                        <a:lumMod val="75000"/>
                      </a:schemeClr>
                    </a:solidFill>
                  </a:tcPr>
                </a:tc>
                <a:tc>
                  <a:txBody>
                    <a:bodyPr/>
                    <a:lstStyle/>
                    <a:p>
                      <a:pPr marL="0" algn="l" defTabSz="912420" rtl="0" eaLnBrk="1" fontAlgn="t" latinLnBrk="0" hangingPunct="1"/>
                      <a:r>
                        <a:rPr lang="fr-FR" sz="1200" b="1" i="0" u="none" strike="noStrike" kern="1200" dirty="0" smtClean="0">
                          <a:solidFill>
                            <a:srgbClr val="000000"/>
                          </a:solidFill>
                          <a:effectLst/>
                          <a:latin typeface="Calibri"/>
                          <a:ea typeface="+mn-ea"/>
                          <a:cs typeface="+mn-cs"/>
                        </a:rPr>
                        <a:t>Territoire / Bassin de vie envisagé</a:t>
                      </a:r>
                      <a:endParaRPr lang="fr-FR" sz="1200" b="1" i="0" u="none" strike="noStrike" kern="1200" dirty="0">
                        <a:solidFill>
                          <a:srgbClr val="000000"/>
                        </a:solidFill>
                        <a:effectLst/>
                        <a:latin typeface="Calibri"/>
                        <a:ea typeface="+mn-ea"/>
                        <a:cs typeface="+mn-cs"/>
                      </a:endParaRPr>
                    </a:p>
                  </a:txBody>
                  <a:tcPr marL="5871" marR="5871" marT="4894" marB="0">
                    <a:solidFill>
                      <a:schemeClr val="bg1">
                        <a:lumMod val="75000"/>
                      </a:schemeClr>
                    </a:solidFill>
                  </a:tcPr>
                </a:tc>
                <a:tc>
                  <a:txBody>
                    <a:bodyPr/>
                    <a:lstStyle/>
                    <a:p>
                      <a:pPr marL="0" algn="l" defTabSz="912420" rtl="0" eaLnBrk="1" fontAlgn="t" latinLnBrk="0" hangingPunct="1"/>
                      <a:r>
                        <a:rPr lang="fr-FR" sz="1200" b="1" i="0" u="none" strike="noStrike" kern="1200" dirty="0" smtClean="0">
                          <a:solidFill>
                            <a:srgbClr val="000000"/>
                          </a:solidFill>
                          <a:effectLst/>
                          <a:latin typeface="Calibri"/>
                          <a:ea typeface="+mn-ea"/>
                          <a:cs typeface="+mn-cs"/>
                        </a:rPr>
                        <a:t>Population concernée (estimation)</a:t>
                      </a:r>
                      <a:endParaRPr lang="fr-FR" sz="1200" b="1" i="0" u="none" strike="noStrike" kern="1200" dirty="0">
                        <a:solidFill>
                          <a:srgbClr val="000000"/>
                        </a:solidFill>
                        <a:effectLst/>
                        <a:latin typeface="Calibri"/>
                        <a:ea typeface="+mn-ea"/>
                        <a:cs typeface="+mn-cs"/>
                      </a:endParaRPr>
                    </a:p>
                  </a:txBody>
                  <a:tcPr marL="5871" marR="5871" marT="4894" marB="0">
                    <a:solidFill>
                      <a:schemeClr val="bg1">
                        <a:lumMod val="75000"/>
                      </a:schemeClr>
                    </a:solidFill>
                  </a:tcPr>
                </a:tc>
              </a:tr>
              <a:tr h="960643">
                <a:tc>
                  <a:txBody>
                    <a:bodyPr/>
                    <a:lstStyle/>
                    <a:p>
                      <a:pPr algn="l" fontAlgn="t"/>
                      <a:r>
                        <a:rPr lang="fr-FR" sz="1300" b="1" u="none" strike="noStrike" dirty="0">
                          <a:effectLst/>
                        </a:rPr>
                        <a:t>CPTS les Mureaux Val de Seine</a:t>
                      </a:r>
                      <a:endParaRPr lang="fr-FR" sz="1300" b="1" i="0" u="none" strike="noStrike" dirty="0">
                        <a:solidFill>
                          <a:srgbClr val="000000"/>
                        </a:solidFill>
                        <a:effectLst/>
                        <a:latin typeface="Calibri"/>
                      </a:endParaRPr>
                    </a:p>
                  </a:txBody>
                  <a:tcPr marL="5871" marR="5871" marT="4894" marB="0"/>
                </a:tc>
                <a:tc>
                  <a:txBody>
                    <a:bodyPr/>
                    <a:lstStyle/>
                    <a:p>
                      <a:pPr marL="0" algn="l" defTabSz="912420" rtl="0" eaLnBrk="1" fontAlgn="t" latinLnBrk="0" hangingPunct="1"/>
                      <a:r>
                        <a:rPr lang="fr-FR" sz="1300" u="none" strike="noStrike" kern="1200" dirty="0" smtClean="0">
                          <a:solidFill>
                            <a:schemeClr val="dk1"/>
                          </a:solidFill>
                          <a:effectLst/>
                          <a:latin typeface="+mn-lt"/>
                          <a:ea typeface="+mn-ea"/>
                          <a:cs typeface="+mn-cs"/>
                        </a:rPr>
                        <a:t>Accompagnement à l’</a:t>
                      </a:r>
                      <a:r>
                        <a:rPr lang="fr-FR" sz="1300" u="none" strike="noStrike" kern="1200" dirty="0" err="1" smtClean="0">
                          <a:solidFill>
                            <a:schemeClr val="dk1"/>
                          </a:solidFill>
                          <a:effectLst/>
                          <a:latin typeface="+mn-lt"/>
                          <a:ea typeface="+mn-ea"/>
                          <a:cs typeface="+mn-cs"/>
                        </a:rPr>
                        <a:t>ingéniérie</a:t>
                      </a:r>
                      <a:r>
                        <a:rPr lang="fr-FR" sz="1300" u="none" strike="noStrike" kern="1200" dirty="0" smtClean="0">
                          <a:solidFill>
                            <a:schemeClr val="dk1"/>
                          </a:solidFill>
                          <a:effectLst/>
                          <a:latin typeface="+mn-lt"/>
                          <a:ea typeface="+mn-ea"/>
                          <a:cs typeface="+mn-cs"/>
                        </a:rPr>
                        <a:t> ARS (Phase 1)</a:t>
                      </a:r>
                      <a:endParaRPr lang="fr-FR" sz="1300" u="none" strike="noStrike" kern="1200" dirty="0">
                        <a:solidFill>
                          <a:schemeClr val="dk1"/>
                        </a:solidFill>
                        <a:effectLst/>
                        <a:latin typeface="+mn-lt"/>
                        <a:ea typeface="+mn-ea"/>
                        <a:cs typeface="+mn-cs"/>
                      </a:endParaRP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Les Mureaux, </a:t>
                      </a:r>
                      <a:r>
                        <a:rPr lang="fr-FR" sz="1000" u="none" strike="noStrike" kern="1200" dirty="0" smtClean="0">
                          <a:solidFill>
                            <a:schemeClr val="dk1"/>
                          </a:solidFill>
                          <a:effectLst/>
                          <a:latin typeface="+mn-lt"/>
                          <a:ea typeface="+mn-ea"/>
                          <a:cs typeface="+mn-cs"/>
                        </a:rPr>
                        <a:t> Meulan, </a:t>
                      </a:r>
                      <a:r>
                        <a:rPr lang="fr-FR" sz="1000" u="none" strike="noStrike" kern="1200" dirty="0" err="1" smtClean="0">
                          <a:solidFill>
                            <a:schemeClr val="dk1"/>
                          </a:solidFill>
                          <a:effectLst/>
                          <a:latin typeface="+mn-lt"/>
                          <a:ea typeface="+mn-ea"/>
                          <a:cs typeface="+mn-cs"/>
                        </a:rPr>
                        <a:t>Bouafle</a:t>
                      </a:r>
                      <a:r>
                        <a:rPr lang="fr-FR" sz="1000" u="none" strike="noStrike" kern="1200" dirty="0">
                          <a:solidFill>
                            <a:schemeClr val="dk1"/>
                          </a:solidFill>
                          <a:effectLst/>
                          <a:latin typeface="+mn-lt"/>
                          <a:ea typeface="+mn-ea"/>
                          <a:cs typeface="+mn-cs"/>
                        </a:rPr>
                        <a:t>, Chapet, Ecquevilly </a:t>
                      </a:r>
                      <a:r>
                        <a:rPr lang="fr-FR" sz="1000" u="none" strike="noStrike" kern="1200" dirty="0" smtClean="0">
                          <a:solidFill>
                            <a:schemeClr val="dk1"/>
                          </a:solidFill>
                          <a:effectLst/>
                          <a:latin typeface="+mn-lt"/>
                          <a:ea typeface="+mn-ea"/>
                          <a:cs typeface="+mn-cs"/>
                        </a:rPr>
                        <a:t>, </a:t>
                      </a:r>
                      <a:r>
                        <a:rPr lang="fr-FR" sz="1000" u="none" strike="noStrike" kern="1200" dirty="0" err="1" smtClean="0">
                          <a:solidFill>
                            <a:schemeClr val="dk1"/>
                          </a:solidFill>
                          <a:effectLst/>
                          <a:latin typeface="+mn-lt"/>
                          <a:ea typeface="+mn-ea"/>
                          <a:cs typeface="+mn-cs"/>
                        </a:rPr>
                        <a:t>Brueil</a:t>
                      </a:r>
                      <a:r>
                        <a:rPr lang="fr-FR" sz="1000" u="none" strike="noStrike" kern="1200" dirty="0" smtClean="0">
                          <a:solidFill>
                            <a:schemeClr val="dk1"/>
                          </a:solidFill>
                          <a:effectLst/>
                          <a:latin typeface="+mn-lt"/>
                          <a:ea typeface="+mn-ea"/>
                          <a:cs typeface="+mn-cs"/>
                        </a:rPr>
                        <a:t>-en-Vexin, </a:t>
                      </a:r>
                      <a:r>
                        <a:rPr lang="fr-FR" sz="1000" u="none" strike="noStrike" kern="1200" dirty="0" err="1" smtClean="0">
                          <a:solidFill>
                            <a:schemeClr val="dk1"/>
                          </a:solidFill>
                          <a:effectLst/>
                          <a:latin typeface="+mn-lt"/>
                          <a:ea typeface="+mn-ea"/>
                          <a:cs typeface="+mn-cs"/>
                        </a:rPr>
                        <a:t>Evecquemont</a:t>
                      </a:r>
                      <a:r>
                        <a:rPr lang="fr-FR" sz="1000" u="none" strike="noStrike" kern="1200" dirty="0" smtClean="0">
                          <a:solidFill>
                            <a:schemeClr val="dk1"/>
                          </a:solidFill>
                          <a:effectLst/>
                          <a:latin typeface="+mn-lt"/>
                          <a:ea typeface="+mn-ea"/>
                          <a:cs typeface="+mn-cs"/>
                        </a:rPr>
                        <a:t>,  </a:t>
                      </a:r>
                      <a:r>
                        <a:rPr lang="fr-FR" sz="1000" u="none" strike="noStrike" kern="1200" dirty="0" err="1" smtClean="0">
                          <a:solidFill>
                            <a:schemeClr val="dk1"/>
                          </a:solidFill>
                          <a:effectLst/>
                          <a:latin typeface="+mn-lt"/>
                          <a:ea typeface="+mn-ea"/>
                          <a:cs typeface="+mn-cs"/>
                        </a:rPr>
                        <a:t>Hardricourt</a:t>
                      </a:r>
                      <a:r>
                        <a:rPr lang="fr-FR" sz="1000" u="none" strike="noStrike" kern="1200" dirty="0" smtClean="0">
                          <a:solidFill>
                            <a:schemeClr val="dk1"/>
                          </a:solidFill>
                          <a:effectLst/>
                          <a:latin typeface="+mn-lt"/>
                          <a:ea typeface="+mn-ea"/>
                          <a:cs typeface="+mn-cs"/>
                        </a:rPr>
                        <a:t>, </a:t>
                      </a:r>
                      <a:r>
                        <a:rPr lang="fr-FR" sz="1000" u="none" strike="noStrike" kern="1200" dirty="0" err="1" smtClean="0">
                          <a:solidFill>
                            <a:schemeClr val="dk1"/>
                          </a:solidFill>
                          <a:effectLst/>
                          <a:latin typeface="+mn-lt"/>
                          <a:ea typeface="+mn-ea"/>
                          <a:cs typeface="+mn-cs"/>
                        </a:rPr>
                        <a:t>Jambville</a:t>
                      </a:r>
                      <a:r>
                        <a:rPr lang="fr-FR" sz="1000" u="none" strike="noStrike" kern="1200" dirty="0" smtClean="0">
                          <a:solidFill>
                            <a:schemeClr val="dk1"/>
                          </a:solidFill>
                          <a:effectLst/>
                          <a:latin typeface="+mn-lt"/>
                          <a:ea typeface="+mn-ea"/>
                          <a:cs typeface="+mn-cs"/>
                        </a:rPr>
                        <a:t>, </a:t>
                      </a:r>
                      <a:r>
                        <a:rPr lang="fr-FR" sz="1000" u="none" strike="noStrike" kern="1200" dirty="0" err="1" smtClean="0">
                          <a:solidFill>
                            <a:schemeClr val="dk1"/>
                          </a:solidFill>
                          <a:effectLst/>
                          <a:latin typeface="+mn-lt"/>
                          <a:ea typeface="+mn-ea"/>
                          <a:cs typeface="+mn-cs"/>
                        </a:rPr>
                        <a:t>Mézy-sur-Seine</a:t>
                      </a:r>
                      <a:r>
                        <a:rPr lang="fr-FR" sz="1000" u="none" strike="noStrike" kern="1200" dirty="0" smtClean="0">
                          <a:solidFill>
                            <a:schemeClr val="dk1"/>
                          </a:solidFill>
                          <a:effectLst/>
                          <a:latin typeface="+mn-lt"/>
                          <a:ea typeface="+mn-ea"/>
                          <a:cs typeface="+mn-cs"/>
                        </a:rPr>
                        <a:t>, </a:t>
                      </a:r>
                      <a:r>
                        <a:rPr lang="fr-FR" sz="1000" u="none" strike="noStrike" kern="1200" dirty="0" err="1" smtClean="0">
                          <a:solidFill>
                            <a:schemeClr val="dk1"/>
                          </a:solidFill>
                          <a:effectLst/>
                          <a:latin typeface="+mn-lt"/>
                          <a:ea typeface="+mn-ea"/>
                          <a:cs typeface="+mn-cs"/>
                        </a:rPr>
                        <a:t>Montalet</a:t>
                      </a:r>
                      <a:r>
                        <a:rPr lang="fr-FR" sz="1000" u="none" strike="noStrike" kern="1200" dirty="0" smtClean="0">
                          <a:solidFill>
                            <a:schemeClr val="dk1"/>
                          </a:solidFill>
                          <a:effectLst/>
                          <a:latin typeface="+mn-lt"/>
                          <a:ea typeface="+mn-ea"/>
                          <a:cs typeface="+mn-cs"/>
                        </a:rPr>
                        <a:t>-le-Bois, </a:t>
                      </a:r>
                      <a:r>
                        <a:rPr lang="fr-FR" sz="1000" u="none" strike="noStrike" kern="1200" dirty="0" err="1" smtClean="0">
                          <a:solidFill>
                            <a:schemeClr val="dk1"/>
                          </a:solidFill>
                          <a:effectLst/>
                          <a:latin typeface="+mn-lt"/>
                          <a:ea typeface="+mn-ea"/>
                          <a:cs typeface="+mn-cs"/>
                        </a:rPr>
                        <a:t>Oinville</a:t>
                      </a:r>
                      <a:r>
                        <a:rPr lang="fr-FR" sz="1000" u="none" strike="noStrike" kern="1200" dirty="0" smtClean="0">
                          <a:solidFill>
                            <a:schemeClr val="dk1"/>
                          </a:solidFill>
                          <a:effectLst/>
                          <a:latin typeface="+mn-lt"/>
                          <a:ea typeface="+mn-ea"/>
                          <a:cs typeface="+mn-cs"/>
                        </a:rPr>
                        <a:t>-sur-</a:t>
                      </a:r>
                      <a:r>
                        <a:rPr lang="fr-FR" sz="1000" u="none" strike="noStrike" kern="1200" dirty="0" err="1" smtClean="0">
                          <a:solidFill>
                            <a:schemeClr val="dk1"/>
                          </a:solidFill>
                          <a:effectLst/>
                          <a:latin typeface="+mn-lt"/>
                          <a:ea typeface="+mn-ea"/>
                          <a:cs typeface="+mn-cs"/>
                        </a:rPr>
                        <a:t>Montcient</a:t>
                      </a:r>
                      <a:r>
                        <a:rPr lang="fr-FR" sz="1000" u="none" strike="noStrike" kern="1200" dirty="0" smtClean="0">
                          <a:solidFill>
                            <a:schemeClr val="dk1"/>
                          </a:solidFill>
                          <a:effectLst/>
                          <a:latin typeface="+mn-lt"/>
                          <a:ea typeface="+mn-ea"/>
                          <a:cs typeface="+mn-cs"/>
                        </a:rPr>
                        <a:t>,  Vaux-sur-Seine,</a:t>
                      </a:r>
                      <a:r>
                        <a:rPr lang="fr-FR" sz="1000" u="none" strike="noStrike" kern="1200" baseline="0" dirty="0" smtClean="0">
                          <a:solidFill>
                            <a:schemeClr val="dk1"/>
                          </a:solidFill>
                          <a:effectLst/>
                          <a:latin typeface="+mn-lt"/>
                          <a:ea typeface="+mn-ea"/>
                          <a:cs typeface="+mn-cs"/>
                        </a:rPr>
                        <a:t> </a:t>
                      </a:r>
                      <a:r>
                        <a:rPr lang="fr-FR" sz="1000" u="none" strike="noStrike" kern="1200" dirty="0" smtClean="0">
                          <a:solidFill>
                            <a:schemeClr val="dk1"/>
                          </a:solidFill>
                          <a:effectLst/>
                          <a:latin typeface="+mn-lt"/>
                          <a:ea typeface="+mn-ea"/>
                          <a:cs typeface="+mn-cs"/>
                        </a:rPr>
                        <a:t>Flins-sur-Seine, Aubergenville</a:t>
                      </a:r>
                      <a:endParaRPr lang="fr-FR" sz="1000" u="none" strike="noStrike" kern="1200" dirty="0">
                        <a:solidFill>
                          <a:schemeClr val="dk1"/>
                        </a:solidFill>
                        <a:effectLst/>
                        <a:latin typeface="+mn-lt"/>
                        <a:ea typeface="+mn-ea"/>
                        <a:cs typeface="+mn-cs"/>
                      </a:endParaRPr>
                    </a:p>
                  </a:txBody>
                  <a:tcPr marL="5871" marR="5871" marT="4894" marB="0"/>
                </a:tc>
                <a:tc>
                  <a:txBody>
                    <a:bodyPr/>
                    <a:lstStyle/>
                    <a:p>
                      <a:pPr marL="0" algn="l" defTabSz="912420" rtl="0" eaLnBrk="1" fontAlgn="t" latinLnBrk="0" hangingPunct="1"/>
                      <a:r>
                        <a:rPr lang="fr-FR" sz="1000" u="none" strike="noStrike" kern="1200" dirty="0" smtClean="0">
                          <a:solidFill>
                            <a:schemeClr val="dk1"/>
                          </a:solidFill>
                          <a:effectLst/>
                          <a:latin typeface="+mn-lt"/>
                          <a:ea typeface="+mn-ea"/>
                          <a:cs typeface="+mn-cs"/>
                        </a:rPr>
                        <a:t>60 </a:t>
                      </a:r>
                      <a:r>
                        <a:rPr lang="fr-FR" sz="1000" u="none" strike="noStrike" kern="1200" dirty="0">
                          <a:solidFill>
                            <a:schemeClr val="dk1"/>
                          </a:solidFill>
                          <a:effectLst/>
                          <a:latin typeface="+mn-lt"/>
                          <a:ea typeface="+mn-ea"/>
                          <a:cs typeface="+mn-cs"/>
                        </a:rPr>
                        <a:t>à </a:t>
                      </a:r>
                      <a:r>
                        <a:rPr lang="fr-FR" sz="1000" u="none" strike="noStrike" kern="1200" dirty="0" smtClean="0">
                          <a:solidFill>
                            <a:schemeClr val="dk1"/>
                          </a:solidFill>
                          <a:effectLst/>
                          <a:latin typeface="+mn-lt"/>
                          <a:ea typeface="+mn-ea"/>
                          <a:cs typeface="+mn-cs"/>
                        </a:rPr>
                        <a:t>75.000 </a:t>
                      </a:r>
                      <a:r>
                        <a:rPr lang="fr-FR" sz="1000" u="none" strike="noStrike" kern="1200" dirty="0">
                          <a:solidFill>
                            <a:schemeClr val="dk1"/>
                          </a:solidFill>
                          <a:effectLst/>
                          <a:latin typeface="+mn-lt"/>
                          <a:ea typeface="+mn-ea"/>
                          <a:cs typeface="+mn-cs"/>
                        </a:rPr>
                        <a:t>habitants</a:t>
                      </a:r>
                    </a:p>
                  </a:txBody>
                  <a:tcPr marL="5871" marR="5871" marT="4894" marB="0"/>
                </a:tc>
              </a:tr>
              <a:tr h="670375">
                <a:tc>
                  <a:txBody>
                    <a:bodyPr/>
                    <a:lstStyle/>
                    <a:p>
                      <a:pPr marL="0" algn="l" defTabSz="912420" rtl="0" eaLnBrk="1" fontAlgn="t" latinLnBrk="0" hangingPunct="1"/>
                      <a:r>
                        <a:rPr lang="fr-FR" sz="1300" b="1" u="none" strike="noStrike" kern="1200" dirty="0">
                          <a:solidFill>
                            <a:schemeClr val="dk1"/>
                          </a:solidFill>
                          <a:effectLst/>
                          <a:latin typeface="+mn-lt"/>
                          <a:ea typeface="+mn-ea"/>
                          <a:cs typeface="+mn-cs"/>
                        </a:rPr>
                        <a:t>CPTS le </a:t>
                      </a:r>
                      <a:r>
                        <a:rPr lang="fr-FR" sz="1300" b="1" u="none" strike="noStrike" kern="1200" dirty="0" err="1">
                          <a:solidFill>
                            <a:schemeClr val="dk1"/>
                          </a:solidFill>
                          <a:effectLst/>
                          <a:latin typeface="+mn-lt"/>
                          <a:ea typeface="+mn-ea"/>
                          <a:cs typeface="+mn-cs"/>
                        </a:rPr>
                        <a:t>Mantois</a:t>
                      </a:r>
                      <a:endParaRPr lang="fr-FR" sz="1300" b="1" u="none" strike="noStrike" kern="1200" dirty="0">
                        <a:solidFill>
                          <a:schemeClr val="dk1"/>
                        </a:solidFill>
                        <a:effectLst/>
                        <a:latin typeface="+mn-lt"/>
                        <a:ea typeface="+mn-ea"/>
                        <a:cs typeface="+mn-cs"/>
                      </a:endParaRPr>
                    </a:p>
                  </a:txBody>
                  <a:tcPr marL="5871" marR="5871" marT="4894" marB="0"/>
                </a:tc>
                <a:tc>
                  <a:txBody>
                    <a:bodyPr/>
                    <a:lstStyle/>
                    <a:p>
                      <a:pPr marL="0" algn="l" defTabSz="912420" rtl="0" eaLnBrk="1" fontAlgn="t" latinLnBrk="0" hangingPunct="1"/>
                      <a:r>
                        <a:rPr lang="fr-FR" sz="1300" u="none" strike="noStrike" kern="1200" dirty="0">
                          <a:solidFill>
                            <a:schemeClr val="dk1"/>
                          </a:solidFill>
                          <a:effectLst/>
                          <a:latin typeface="+mn-lt"/>
                          <a:ea typeface="+mn-ea"/>
                          <a:cs typeface="+mn-cs"/>
                        </a:rPr>
                        <a:t>Projet identifié</a:t>
                      </a: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Mantes-la-Jolie , Mantes-la-Ville, Limay, Epône, Mézières, Buchelay, Gargenville , Porcheville, </a:t>
                      </a:r>
                      <a:r>
                        <a:rPr lang="fr-FR" sz="1000" u="none" strike="noStrike" kern="1200" dirty="0" smtClean="0">
                          <a:solidFill>
                            <a:schemeClr val="dk1"/>
                          </a:solidFill>
                          <a:effectLst/>
                          <a:latin typeface="+mn-lt"/>
                          <a:ea typeface="+mn-ea"/>
                          <a:cs typeface="+mn-cs"/>
                        </a:rPr>
                        <a:t> </a:t>
                      </a:r>
                      <a:r>
                        <a:rPr lang="fr-FR" sz="1000" u="none" strike="noStrike" kern="1200" dirty="0" err="1" smtClean="0">
                          <a:solidFill>
                            <a:schemeClr val="dk1"/>
                          </a:solidFill>
                          <a:effectLst/>
                          <a:latin typeface="+mn-lt"/>
                          <a:ea typeface="+mn-ea"/>
                          <a:cs typeface="+mn-cs"/>
                        </a:rPr>
                        <a:t>Juziers</a:t>
                      </a:r>
                      <a:r>
                        <a:rPr lang="fr-FR" sz="1000" u="none" strike="noStrike" kern="1200" dirty="0" smtClean="0">
                          <a:solidFill>
                            <a:schemeClr val="dk1"/>
                          </a:solidFill>
                          <a:effectLst/>
                          <a:latin typeface="+mn-lt"/>
                          <a:ea typeface="+mn-ea"/>
                          <a:cs typeface="+mn-cs"/>
                        </a:rPr>
                        <a:t>, Magnanville </a:t>
                      </a:r>
                      <a:r>
                        <a:rPr lang="fr-FR" sz="1000" u="none" strike="noStrike" kern="1200" dirty="0">
                          <a:solidFill>
                            <a:schemeClr val="dk1"/>
                          </a:solidFill>
                          <a:effectLst/>
                          <a:latin typeface="+mn-lt"/>
                          <a:ea typeface="+mn-ea"/>
                          <a:cs typeface="+mn-cs"/>
                        </a:rPr>
                        <a:t>et Rosny sur </a:t>
                      </a:r>
                      <a:r>
                        <a:rPr lang="fr-FR" sz="1000" u="none" strike="noStrike" kern="1200" dirty="0" smtClean="0">
                          <a:solidFill>
                            <a:schemeClr val="dk1"/>
                          </a:solidFill>
                          <a:effectLst/>
                          <a:latin typeface="+mn-lt"/>
                          <a:ea typeface="+mn-ea"/>
                          <a:cs typeface="+mn-cs"/>
                        </a:rPr>
                        <a:t>Seine</a:t>
                      </a:r>
                      <a:endParaRPr lang="fr-FR" sz="1000" u="none" strike="noStrike" kern="1200" dirty="0">
                        <a:solidFill>
                          <a:schemeClr val="dk1"/>
                        </a:solidFill>
                        <a:effectLst/>
                        <a:latin typeface="+mn-lt"/>
                        <a:ea typeface="+mn-ea"/>
                        <a:cs typeface="+mn-cs"/>
                      </a:endParaRPr>
                    </a:p>
                  </a:txBody>
                  <a:tcPr marL="5871" marR="5871" marT="4894" marB="0"/>
                </a:tc>
                <a:tc>
                  <a:txBody>
                    <a:bodyPr/>
                    <a:lstStyle/>
                    <a:p>
                      <a:pPr marL="0" algn="l" defTabSz="912420" rtl="0" eaLnBrk="1" fontAlgn="t" latinLnBrk="0" hangingPunct="1"/>
                      <a:r>
                        <a:rPr lang="fr-FR" sz="1000" u="none" strike="noStrike" kern="1200" dirty="0" smtClean="0">
                          <a:solidFill>
                            <a:schemeClr val="dk1"/>
                          </a:solidFill>
                          <a:effectLst/>
                          <a:latin typeface="+mn-lt"/>
                          <a:ea typeface="+mn-ea"/>
                          <a:cs typeface="+mn-cs"/>
                        </a:rPr>
                        <a:t>119 </a:t>
                      </a:r>
                      <a:r>
                        <a:rPr lang="fr-FR" sz="1000" u="none" strike="noStrike" kern="1200" dirty="0">
                          <a:solidFill>
                            <a:schemeClr val="dk1"/>
                          </a:solidFill>
                          <a:effectLst/>
                          <a:latin typeface="+mn-lt"/>
                          <a:ea typeface="+mn-ea"/>
                          <a:cs typeface="+mn-cs"/>
                        </a:rPr>
                        <a:t>000 habitants</a:t>
                      </a:r>
                    </a:p>
                  </a:txBody>
                  <a:tcPr marL="5871" marR="5871" marT="4894" marB="0"/>
                </a:tc>
              </a:tr>
              <a:tr h="590470">
                <a:tc>
                  <a:txBody>
                    <a:bodyPr/>
                    <a:lstStyle/>
                    <a:p>
                      <a:pPr marL="0" algn="l" defTabSz="912420" rtl="0" eaLnBrk="1" fontAlgn="t" latinLnBrk="0" hangingPunct="1"/>
                      <a:r>
                        <a:rPr lang="fr-FR" sz="1300" b="1" u="none" strike="noStrike" kern="1200" dirty="0">
                          <a:solidFill>
                            <a:schemeClr val="dk1"/>
                          </a:solidFill>
                          <a:effectLst/>
                          <a:latin typeface="+mn-lt"/>
                          <a:ea typeface="+mn-ea"/>
                          <a:cs typeface="+mn-cs"/>
                        </a:rPr>
                        <a:t>CPTS du Confluent</a:t>
                      </a:r>
                    </a:p>
                  </a:txBody>
                  <a:tcPr marL="5871" marR="5871" marT="4894" marB="0"/>
                </a:tc>
                <a:tc>
                  <a:txBody>
                    <a:bodyPr/>
                    <a:lstStyle/>
                    <a:p>
                      <a:pPr marL="0" algn="l" defTabSz="912420" rtl="0" eaLnBrk="1" fontAlgn="t" latinLnBrk="0" hangingPunct="1"/>
                      <a:r>
                        <a:rPr lang="fr-FR" sz="1300" u="none" strike="noStrike" kern="1200">
                          <a:solidFill>
                            <a:schemeClr val="dk1"/>
                          </a:solidFill>
                          <a:effectLst/>
                          <a:latin typeface="+mn-lt"/>
                          <a:ea typeface="+mn-ea"/>
                          <a:cs typeface="+mn-cs"/>
                        </a:rPr>
                        <a:t>Projet identifié</a:t>
                      </a: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Conflans Sainte Honorine, Andrésy, </a:t>
                      </a:r>
                      <a:r>
                        <a:rPr lang="fr-FR" sz="1000" u="none" strike="noStrike" kern="1200" dirty="0" err="1">
                          <a:solidFill>
                            <a:schemeClr val="dk1"/>
                          </a:solidFill>
                          <a:effectLst/>
                          <a:latin typeface="+mn-lt"/>
                          <a:ea typeface="+mn-ea"/>
                          <a:cs typeface="+mn-cs"/>
                        </a:rPr>
                        <a:t>Maurecourt</a:t>
                      </a:r>
                      <a:r>
                        <a:rPr lang="fr-FR" sz="1000" u="none" strike="noStrike" kern="1200" dirty="0">
                          <a:solidFill>
                            <a:schemeClr val="dk1"/>
                          </a:solidFill>
                          <a:effectLst/>
                          <a:latin typeface="+mn-lt"/>
                          <a:ea typeface="+mn-ea"/>
                          <a:cs typeface="+mn-cs"/>
                        </a:rPr>
                        <a:t>, Eragny (95), </a:t>
                      </a:r>
                      <a:r>
                        <a:rPr lang="fr-FR" sz="1000" u="none" strike="noStrike" kern="1200" dirty="0" smtClean="0">
                          <a:solidFill>
                            <a:schemeClr val="dk1"/>
                          </a:solidFill>
                          <a:effectLst/>
                          <a:latin typeface="+mn-lt"/>
                          <a:ea typeface="+mn-ea"/>
                          <a:cs typeface="+mn-cs"/>
                        </a:rPr>
                        <a:t>Herblay </a:t>
                      </a:r>
                      <a:r>
                        <a:rPr lang="fr-FR" sz="1000" u="none" strike="noStrike" kern="1200" dirty="0">
                          <a:solidFill>
                            <a:schemeClr val="dk1"/>
                          </a:solidFill>
                          <a:effectLst/>
                          <a:latin typeface="+mn-lt"/>
                          <a:ea typeface="+mn-ea"/>
                          <a:cs typeface="+mn-cs"/>
                        </a:rPr>
                        <a:t>(95</a:t>
                      </a:r>
                      <a:r>
                        <a:rPr lang="fr-FR" sz="1000" u="none" strike="noStrike" kern="1200" dirty="0" smtClean="0">
                          <a:solidFill>
                            <a:schemeClr val="dk1"/>
                          </a:solidFill>
                          <a:effectLst/>
                          <a:latin typeface="+mn-lt"/>
                          <a:ea typeface="+mn-ea"/>
                          <a:cs typeface="+mn-cs"/>
                        </a:rPr>
                        <a:t>)</a:t>
                      </a:r>
                      <a:endParaRPr lang="fr-FR" sz="1000" u="none" strike="noStrike" kern="1200" dirty="0">
                        <a:solidFill>
                          <a:schemeClr val="dk1"/>
                        </a:solidFill>
                        <a:effectLst/>
                        <a:latin typeface="+mn-lt"/>
                        <a:ea typeface="+mn-ea"/>
                        <a:cs typeface="+mn-cs"/>
                      </a:endParaRPr>
                    </a:p>
                  </a:txBody>
                  <a:tcPr marL="5871" marR="5871" marT="4894" marB="0"/>
                </a:tc>
                <a:tc>
                  <a:txBody>
                    <a:bodyPr/>
                    <a:lstStyle/>
                    <a:p>
                      <a:pPr marL="0" indent="0" algn="l" defTabSz="912420" rtl="0" eaLnBrk="1" fontAlgn="t" latinLnBrk="0" hangingPunct="1">
                        <a:buFont typeface="Wingdings" pitchFamily="2" charset="2"/>
                        <a:buNone/>
                      </a:pPr>
                      <a:r>
                        <a:rPr lang="fr-FR" sz="1000" u="none" strike="noStrike" kern="1200" baseline="0" dirty="0" smtClean="0">
                          <a:solidFill>
                            <a:schemeClr val="dk1"/>
                          </a:solidFill>
                          <a:effectLst/>
                          <a:latin typeface="+mn-lt"/>
                          <a:ea typeface="+mn-ea"/>
                          <a:cs typeface="+mn-cs"/>
                        </a:rPr>
                        <a:t>&gt; 90</a:t>
                      </a:r>
                      <a:r>
                        <a:rPr lang="fr-FR" sz="1000" u="none" strike="noStrike" kern="1200" dirty="0" smtClean="0">
                          <a:solidFill>
                            <a:schemeClr val="dk1"/>
                          </a:solidFill>
                          <a:effectLst/>
                          <a:latin typeface="+mn-lt"/>
                          <a:ea typeface="+mn-ea"/>
                          <a:cs typeface="+mn-cs"/>
                        </a:rPr>
                        <a:t> </a:t>
                      </a:r>
                      <a:r>
                        <a:rPr lang="fr-FR" sz="1000" u="none" strike="noStrike" kern="1200" dirty="0">
                          <a:solidFill>
                            <a:schemeClr val="dk1"/>
                          </a:solidFill>
                          <a:effectLst/>
                          <a:latin typeface="+mn-lt"/>
                          <a:ea typeface="+mn-ea"/>
                          <a:cs typeface="+mn-cs"/>
                        </a:rPr>
                        <a:t>000 </a:t>
                      </a:r>
                      <a:r>
                        <a:rPr lang="fr-FR" sz="1000" u="none" strike="noStrike" kern="1200" dirty="0" smtClean="0">
                          <a:solidFill>
                            <a:schemeClr val="dk1"/>
                          </a:solidFill>
                          <a:effectLst/>
                          <a:latin typeface="+mn-lt"/>
                          <a:ea typeface="+mn-ea"/>
                          <a:cs typeface="+mn-cs"/>
                        </a:rPr>
                        <a:t>habitants </a:t>
                      </a:r>
                    </a:p>
                    <a:p>
                      <a:pPr marL="0" indent="0" algn="l" defTabSz="912420" rtl="0" eaLnBrk="1" fontAlgn="t" latinLnBrk="0" hangingPunct="1">
                        <a:buFont typeface="Wingdings" pitchFamily="2" charset="2"/>
                        <a:buNone/>
                      </a:pPr>
                      <a:r>
                        <a:rPr lang="fr-FR" sz="1000" u="none" strike="noStrike" kern="1200" dirty="0" smtClean="0">
                          <a:solidFill>
                            <a:schemeClr val="dk1"/>
                          </a:solidFill>
                          <a:effectLst/>
                          <a:latin typeface="+mn-lt"/>
                          <a:ea typeface="+mn-ea"/>
                          <a:cs typeface="+mn-cs"/>
                        </a:rPr>
                        <a:t>(dont 55 </a:t>
                      </a:r>
                      <a:r>
                        <a:rPr lang="fr-FR" sz="1000" u="none" strike="noStrike" kern="1200" baseline="0" dirty="0" smtClean="0">
                          <a:solidFill>
                            <a:schemeClr val="dk1"/>
                          </a:solidFill>
                          <a:effectLst/>
                          <a:latin typeface="+mn-lt"/>
                          <a:ea typeface="+mn-ea"/>
                          <a:cs typeface="+mn-cs"/>
                        </a:rPr>
                        <a:t>000 dans le 78)</a:t>
                      </a:r>
                      <a:endParaRPr lang="fr-FR" sz="1000" u="none" strike="noStrike" kern="1200" dirty="0">
                        <a:solidFill>
                          <a:schemeClr val="dk1"/>
                        </a:solidFill>
                        <a:effectLst/>
                        <a:latin typeface="+mn-lt"/>
                        <a:ea typeface="+mn-ea"/>
                        <a:cs typeface="+mn-cs"/>
                      </a:endParaRPr>
                    </a:p>
                  </a:txBody>
                  <a:tcPr marL="5871" marR="5871" marT="4894" marB="0"/>
                </a:tc>
              </a:tr>
              <a:tr h="376657">
                <a:tc>
                  <a:txBody>
                    <a:bodyPr/>
                    <a:lstStyle/>
                    <a:p>
                      <a:pPr marL="0" algn="l" defTabSz="912420" rtl="0" eaLnBrk="1" fontAlgn="t" latinLnBrk="0" hangingPunct="1"/>
                      <a:r>
                        <a:rPr lang="fr-FR" sz="1300" b="1" u="none" strike="noStrike" kern="1200" dirty="0">
                          <a:solidFill>
                            <a:schemeClr val="dk1"/>
                          </a:solidFill>
                          <a:effectLst/>
                          <a:latin typeface="+mn-lt"/>
                          <a:ea typeface="+mn-ea"/>
                          <a:cs typeface="+mn-cs"/>
                        </a:rPr>
                        <a:t>CPTS Rambouillet</a:t>
                      </a:r>
                    </a:p>
                  </a:txBody>
                  <a:tcPr marL="5871" marR="5871" marT="4894" marB="0"/>
                </a:tc>
                <a:tc>
                  <a:txBody>
                    <a:bodyPr/>
                    <a:lstStyle/>
                    <a:p>
                      <a:pPr marL="0" algn="l" defTabSz="912420" rtl="0" eaLnBrk="1" fontAlgn="t" latinLnBrk="0" hangingPunct="1"/>
                      <a:r>
                        <a:rPr lang="fr-FR" sz="1300" u="none" strike="noStrike" kern="1200">
                          <a:solidFill>
                            <a:schemeClr val="dk1"/>
                          </a:solidFill>
                          <a:effectLst/>
                          <a:latin typeface="+mn-lt"/>
                          <a:ea typeface="+mn-ea"/>
                          <a:cs typeface="+mn-cs"/>
                        </a:rPr>
                        <a:t>Projet identifié</a:t>
                      </a: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CA Rambouillet Territoires</a:t>
                      </a:r>
                      <a:br>
                        <a:rPr lang="fr-FR" sz="1000" u="none" strike="noStrike" kern="1200" dirty="0">
                          <a:solidFill>
                            <a:schemeClr val="dk1"/>
                          </a:solidFill>
                          <a:effectLst/>
                          <a:latin typeface="+mn-lt"/>
                          <a:ea typeface="+mn-ea"/>
                          <a:cs typeface="+mn-cs"/>
                        </a:rPr>
                      </a:br>
                      <a:endParaRPr lang="fr-FR" sz="1000" u="none" strike="noStrike" kern="1200" dirty="0">
                        <a:solidFill>
                          <a:schemeClr val="dk1"/>
                        </a:solidFill>
                        <a:effectLst/>
                        <a:latin typeface="+mn-lt"/>
                        <a:ea typeface="+mn-ea"/>
                        <a:cs typeface="+mn-cs"/>
                      </a:endParaRP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77 000 habitants</a:t>
                      </a:r>
                    </a:p>
                  </a:txBody>
                  <a:tcPr marL="5871" marR="5871" marT="4894" marB="0"/>
                </a:tc>
              </a:tr>
              <a:tr h="450409">
                <a:tc>
                  <a:txBody>
                    <a:bodyPr/>
                    <a:lstStyle/>
                    <a:p>
                      <a:pPr marL="0" algn="l" defTabSz="912420" rtl="0" eaLnBrk="1" fontAlgn="t" latinLnBrk="0" hangingPunct="1"/>
                      <a:r>
                        <a:rPr lang="fr-FR" sz="1300" b="1" u="none" strike="noStrike" kern="1200" dirty="0">
                          <a:solidFill>
                            <a:schemeClr val="dk1"/>
                          </a:solidFill>
                          <a:effectLst/>
                          <a:latin typeface="+mn-lt"/>
                          <a:ea typeface="+mn-ea"/>
                          <a:cs typeface="+mn-cs"/>
                        </a:rPr>
                        <a:t>CPTS Thoiry</a:t>
                      </a:r>
                    </a:p>
                  </a:txBody>
                  <a:tcPr marL="5871" marR="5871" marT="4894" marB="0"/>
                </a:tc>
                <a:tc>
                  <a:txBody>
                    <a:bodyPr/>
                    <a:lstStyle/>
                    <a:p>
                      <a:pPr marL="0" algn="l" defTabSz="912420" rtl="0" eaLnBrk="1" fontAlgn="t" latinLnBrk="0" hangingPunct="1"/>
                      <a:r>
                        <a:rPr lang="fr-FR" sz="1300" u="none" strike="noStrike" kern="1200">
                          <a:solidFill>
                            <a:schemeClr val="dk1"/>
                          </a:solidFill>
                          <a:effectLst/>
                          <a:latin typeface="+mn-lt"/>
                          <a:ea typeface="+mn-ea"/>
                          <a:cs typeface="+mn-cs"/>
                        </a:rPr>
                        <a:t>Projet identifié</a:t>
                      </a: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Thoiry, avec une extension de </a:t>
                      </a:r>
                      <a:r>
                        <a:rPr lang="fr-FR" sz="1000" u="none" strike="noStrike" kern="1200" dirty="0" smtClean="0">
                          <a:solidFill>
                            <a:schemeClr val="dk1"/>
                          </a:solidFill>
                          <a:effectLst/>
                          <a:latin typeface="+mn-lt"/>
                          <a:ea typeface="+mn-ea"/>
                          <a:cs typeface="+mn-cs"/>
                        </a:rPr>
                        <a:t>43 communes</a:t>
                      </a:r>
                      <a:endParaRPr lang="fr-FR" sz="1000" u="none" strike="noStrike" kern="1200" dirty="0">
                        <a:solidFill>
                          <a:schemeClr val="dk1"/>
                        </a:solidFill>
                        <a:effectLst/>
                        <a:latin typeface="+mn-lt"/>
                        <a:ea typeface="+mn-ea"/>
                        <a:cs typeface="+mn-cs"/>
                      </a:endParaRP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49 500 habitants</a:t>
                      </a:r>
                    </a:p>
                  </a:txBody>
                  <a:tcPr marL="5871" marR="5871" marT="4894" marB="0"/>
                </a:tc>
              </a:tr>
              <a:tr h="570275">
                <a:tc>
                  <a:txBody>
                    <a:bodyPr/>
                    <a:lstStyle/>
                    <a:p>
                      <a:pPr marL="0" algn="l" defTabSz="912420" rtl="0" eaLnBrk="1" fontAlgn="t" latinLnBrk="0" hangingPunct="1"/>
                      <a:r>
                        <a:rPr lang="fr-FR" sz="1300" b="1" u="none" strike="noStrike" kern="1200" dirty="0">
                          <a:solidFill>
                            <a:schemeClr val="dk1"/>
                          </a:solidFill>
                          <a:effectLst/>
                          <a:latin typeface="+mn-lt"/>
                          <a:ea typeface="+mn-ea"/>
                          <a:cs typeface="+mn-cs"/>
                        </a:rPr>
                        <a:t>CPTS Achères-Chambourcy</a:t>
                      </a:r>
                    </a:p>
                  </a:txBody>
                  <a:tcPr marL="5871" marR="5871" marT="4894" marB="0"/>
                </a:tc>
                <a:tc>
                  <a:txBody>
                    <a:bodyPr/>
                    <a:lstStyle/>
                    <a:p>
                      <a:pPr marL="0" algn="l" defTabSz="912420" rtl="0" eaLnBrk="1" fontAlgn="t" latinLnBrk="0" hangingPunct="1"/>
                      <a:r>
                        <a:rPr lang="fr-FR" sz="1300" u="none" strike="noStrike" kern="1200">
                          <a:solidFill>
                            <a:schemeClr val="dk1"/>
                          </a:solidFill>
                          <a:effectLst/>
                          <a:latin typeface="+mn-lt"/>
                          <a:ea typeface="+mn-ea"/>
                          <a:cs typeface="+mn-cs"/>
                        </a:rPr>
                        <a:t>En réflexion</a:t>
                      </a: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Achères, Chambourcy, Poissy</a:t>
                      </a: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64 000 habitants</a:t>
                      </a:r>
                    </a:p>
                  </a:txBody>
                  <a:tcPr marL="5871" marR="5871" marT="4894" marB="0"/>
                </a:tc>
              </a:tr>
              <a:tr h="583985">
                <a:tc>
                  <a:txBody>
                    <a:bodyPr/>
                    <a:lstStyle/>
                    <a:p>
                      <a:pPr marL="0" algn="l" defTabSz="912420" rtl="0" eaLnBrk="1" fontAlgn="t" latinLnBrk="0" hangingPunct="1"/>
                      <a:r>
                        <a:rPr lang="fr-FR" sz="1300" b="1" u="none" strike="noStrike" kern="1200" dirty="0">
                          <a:solidFill>
                            <a:schemeClr val="dk1"/>
                          </a:solidFill>
                          <a:effectLst/>
                          <a:latin typeface="+mn-lt"/>
                          <a:ea typeface="+mn-ea"/>
                          <a:cs typeface="+mn-cs"/>
                        </a:rPr>
                        <a:t>CPTS Saint Quentin en Yvelines</a:t>
                      </a:r>
                    </a:p>
                  </a:txBody>
                  <a:tcPr marL="5871" marR="5871" marT="4894" marB="0"/>
                </a:tc>
                <a:tc>
                  <a:txBody>
                    <a:bodyPr/>
                    <a:lstStyle/>
                    <a:p>
                      <a:pPr marL="0" algn="l" defTabSz="912420" rtl="0" eaLnBrk="1" fontAlgn="t" latinLnBrk="0" hangingPunct="1"/>
                      <a:r>
                        <a:rPr lang="fr-FR" sz="1300" u="none" strike="noStrike" kern="1200">
                          <a:solidFill>
                            <a:schemeClr val="dk1"/>
                          </a:solidFill>
                          <a:effectLst/>
                          <a:latin typeface="+mn-lt"/>
                          <a:ea typeface="+mn-ea"/>
                          <a:cs typeface="+mn-cs"/>
                        </a:rPr>
                        <a:t>En réflexion</a:t>
                      </a: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Sur le territoire de la </a:t>
                      </a:r>
                      <a:r>
                        <a:rPr lang="fr-FR" sz="1000" u="none" strike="noStrike" kern="1200" baseline="0" dirty="0" smtClean="0">
                          <a:solidFill>
                            <a:schemeClr val="dk1"/>
                          </a:solidFill>
                          <a:effectLst/>
                          <a:latin typeface="+mn-lt"/>
                          <a:ea typeface="+mn-ea"/>
                          <a:cs typeface="+mn-cs"/>
                        </a:rPr>
                        <a:t> CA de </a:t>
                      </a:r>
                      <a:r>
                        <a:rPr lang="fr-FR" sz="1000" u="none" strike="noStrike" kern="1200" dirty="0" smtClean="0">
                          <a:solidFill>
                            <a:schemeClr val="dk1"/>
                          </a:solidFill>
                          <a:effectLst/>
                          <a:latin typeface="+mn-lt"/>
                          <a:ea typeface="+mn-ea"/>
                          <a:cs typeface="+mn-cs"/>
                        </a:rPr>
                        <a:t>SQY</a:t>
                      </a:r>
                      <a:r>
                        <a:rPr lang="fr-FR" sz="1000" u="none" strike="noStrike" kern="1200" dirty="0">
                          <a:solidFill>
                            <a:schemeClr val="dk1"/>
                          </a:solidFill>
                          <a:effectLst/>
                          <a:latin typeface="+mn-lt"/>
                          <a:ea typeface="+mn-ea"/>
                          <a:cs typeface="+mn-cs"/>
                        </a:rPr>
                        <a:t>.</a:t>
                      </a: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Maximum 230 000 habitants</a:t>
                      </a:r>
                    </a:p>
                  </a:txBody>
                  <a:tcPr marL="5871" marR="5871" marT="4894" marB="0"/>
                </a:tc>
              </a:tr>
              <a:tr h="502782">
                <a:tc>
                  <a:txBody>
                    <a:bodyPr/>
                    <a:lstStyle/>
                    <a:p>
                      <a:pPr marL="0" algn="l" defTabSz="912420" rtl="0" eaLnBrk="1" fontAlgn="t" latinLnBrk="0" hangingPunct="1"/>
                      <a:r>
                        <a:rPr lang="fr-FR" sz="1300" b="1" u="none" strike="noStrike" kern="1200" dirty="0">
                          <a:solidFill>
                            <a:schemeClr val="dk1"/>
                          </a:solidFill>
                          <a:effectLst/>
                          <a:latin typeface="+mn-lt"/>
                          <a:ea typeface="+mn-ea"/>
                          <a:cs typeface="+mn-cs"/>
                        </a:rPr>
                        <a:t>CPTS Versailles Grand Parc</a:t>
                      </a:r>
                    </a:p>
                  </a:txBody>
                  <a:tcPr marL="5871" marR="5871" marT="4894" marB="0"/>
                </a:tc>
                <a:tc>
                  <a:txBody>
                    <a:bodyPr/>
                    <a:lstStyle/>
                    <a:p>
                      <a:pPr marL="0" algn="l" defTabSz="912420" rtl="0" eaLnBrk="1" fontAlgn="t" latinLnBrk="0" hangingPunct="1"/>
                      <a:r>
                        <a:rPr lang="fr-FR" sz="1300" u="none" strike="noStrike" kern="1200" dirty="0">
                          <a:solidFill>
                            <a:schemeClr val="dk1"/>
                          </a:solidFill>
                          <a:effectLst/>
                          <a:latin typeface="+mn-lt"/>
                          <a:ea typeface="+mn-ea"/>
                          <a:cs typeface="+mn-cs"/>
                        </a:rPr>
                        <a:t>En réflexion</a:t>
                      </a:r>
                    </a:p>
                  </a:txBody>
                  <a:tcPr marL="5871" marR="5871" marT="4894" marB="0"/>
                </a:tc>
                <a:tc>
                  <a:txBody>
                    <a:bodyPr/>
                    <a:lstStyle/>
                    <a:p>
                      <a:pPr marL="0" algn="l" defTabSz="912420" rtl="0" eaLnBrk="1" fontAlgn="t" latinLnBrk="0" hangingPunct="1"/>
                      <a:r>
                        <a:rPr lang="fr-FR" sz="1000" u="none" strike="noStrike" kern="1200" dirty="0" smtClean="0">
                          <a:solidFill>
                            <a:schemeClr val="dk1"/>
                          </a:solidFill>
                          <a:effectLst/>
                          <a:latin typeface="+mn-lt"/>
                          <a:ea typeface="+mn-ea"/>
                          <a:cs typeface="+mn-cs"/>
                        </a:rPr>
                        <a:t>Sur le territoire de la </a:t>
                      </a:r>
                      <a:r>
                        <a:rPr lang="fr-FR" sz="1000" u="none" strike="noStrike" kern="1200" baseline="0" dirty="0" smtClean="0">
                          <a:solidFill>
                            <a:schemeClr val="dk1"/>
                          </a:solidFill>
                          <a:effectLst/>
                          <a:latin typeface="+mn-lt"/>
                          <a:ea typeface="+mn-ea"/>
                          <a:cs typeface="+mn-cs"/>
                        </a:rPr>
                        <a:t> CA </a:t>
                      </a:r>
                      <a:r>
                        <a:rPr lang="fr-FR" sz="1000" u="none" strike="noStrike" kern="1200" dirty="0" smtClean="0">
                          <a:solidFill>
                            <a:schemeClr val="dk1"/>
                          </a:solidFill>
                          <a:effectLst/>
                          <a:latin typeface="+mn-lt"/>
                          <a:ea typeface="+mn-ea"/>
                          <a:cs typeface="+mn-cs"/>
                        </a:rPr>
                        <a:t>Versailles Grand Parc</a:t>
                      </a:r>
                      <a:endParaRPr lang="fr-FR" sz="1000" u="none" strike="noStrike" kern="1200" dirty="0">
                        <a:solidFill>
                          <a:schemeClr val="dk1"/>
                        </a:solidFill>
                        <a:effectLst/>
                        <a:latin typeface="+mn-lt"/>
                        <a:ea typeface="+mn-ea"/>
                        <a:cs typeface="+mn-cs"/>
                      </a:endParaRPr>
                    </a:p>
                  </a:txBody>
                  <a:tcPr marL="5871" marR="5871" marT="4894" marB="0"/>
                </a:tc>
                <a:tc>
                  <a:txBody>
                    <a:bodyPr/>
                    <a:lstStyle/>
                    <a:p>
                      <a:pPr marL="0" algn="l" defTabSz="912420" rtl="0" eaLnBrk="1" fontAlgn="t" latinLnBrk="0" hangingPunct="1"/>
                      <a:r>
                        <a:rPr lang="fr-FR" sz="1000" u="none" strike="noStrike" kern="1200" dirty="0">
                          <a:solidFill>
                            <a:schemeClr val="dk1"/>
                          </a:solidFill>
                          <a:effectLst/>
                          <a:latin typeface="+mn-lt"/>
                          <a:ea typeface="+mn-ea"/>
                          <a:cs typeface="+mn-cs"/>
                        </a:rPr>
                        <a:t> </a:t>
                      </a:r>
                      <a:r>
                        <a:rPr lang="fr-FR" sz="1000" u="none" strike="noStrike" kern="1200" dirty="0" smtClean="0">
                          <a:solidFill>
                            <a:schemeClr val="dk1"/>
                          </a:solidFill>
                          <a:effectLst/>
                          <a:latin typeface="+mn-lt"/>
                          <a:ea typeface="+mn-ea"/>
                          <a:cs typeface="+mn-cs"/>
                        </a:rPr>
                        <a:t>Maximum 270 000 habitants</a:t>
                      </a:r>
                      <a:endParaRPr lang="fr-FR" sz="1000" u="none" strike="noStrike" kern="1200" dirty="0">
                        <a:solidFill>
                          <a:schemeClr val="dk1"/>
                        </a:solidFill>
                        <a:effectLst/>
                        <a:latin typeface="+mn-lt"/>
                        <a:ea typeface="+mn-ea"/>
                        <a:cs typeface="+mn-cs"/>
                      </a:endParaRPr>
                    </a:p>
                  </a:txBody>
                  <a:tcPr marL="5871" marR="5871" marT="4894" marB="0"/>
                </a:tc>
              </a:tr>
            </a:tbl>
          </a:graphicData>
        </a:graphic>
      </p:graphicFrame>
    </p:spTree>
    <p:extLst>
      <p:ext uri="{BB962C8B-B14F-4D97-AF65-F5344CB8AC3E}">
        <p14:creationId xmlns:p14="http://schemas.microsoft.com/office/powerpoint/2010/main" val="1135470375"/>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Imag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988" y="37062"/>
            <a:ext cx="1231900" cy="5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24" y="757130"/>
            <a:ext cx="2716213" cy="1021859"/>
          </a:xfrm>
        </p:spPr>
        <p:txBody>
          <a:bodyPr rtlCol="0">
            <a:normAutofit/>
          </a:bodyPr>
          <a:lstStyle/>
          <a:p>
            <a:pPr eaLnBrk="1" fontAlgn="auto" hangingPunct="1">
              <a:spcAft>
                <a:spcPts val="0"/>
              </a:spcAft>
              <a:defRPr/>
            </a:pPr>
            <a:r>
              <a:rPr lang="fr-FR" sz="2400" b="1" dirty="0">
                <a:solidFill>
                  <a:schemeClr val="accent1">
                    <a:lumMod val="75000"/>
                  </a:schemeClr>
                </a:solidFill>
              </a:rPr>
              <a:t>Les projets de CPTS</a:t>
            </a:r>
            <a:br>
              <a:rPr lang="fr-FR" sz="2400" b="1" dirty="0">
                <a:solidFill>
                  <a:schemeClr val="accent1">
                    <a:lumMod val="75000"/>
                  </a:schemeClr>
                </a:solidFill>
              </a:rPr>
            </a:br>
            <a:r>
              <a:rPr lang="fr-FR" sz="2400" b="1" dirty="0">
                <a:solidFill>
                  <a:schemeClr val="accent1">
                    <a:lumMod val="75000"/>
                  </a:schemeClr>
                </a:solidFill>
              </a:rPr>
              <a:t>des Yvelines</a:t>
            </a:r>
            <a:endParaRPr lang="fr-FR" sz="2400" b="1" dirty="0">
              <a:solidFill>
                <a:schemeClr val="accent1">
                  <a:lumMod val="75000"/>
                </a:schemeClr>
              </a:solidFill>
            </a:endParaRPr>
          </a:p>
        </p:txBody>
      </p:sp>
      <p:grpSp>
        <p:nvGrpSpPr>
          <p:cNvPr id="34820" name="Groupe 7"/>
          <p:cNvGrpSpPr>
            <a:grpSpLocks/>
          </p:cNvGrpSpPr>
          <p:nvPr/>
        </p:nvGrpSpPr>
        <p:grpSpPr bwMode="auto">
          <a:xfrm>
            <a:off x="2600326" y="22519"/>
            <a:ext cx="6502400" cy="5655963"/>
            <a:chOff x="2600215" y="27488"/>
            <a:chExt cx="6502254" cy="6782713"/>
          </a:xfrm>
        </p:grpSpPr>
        <p:pic>
          <p:nvPicPr>
            <p:cNvPr id="3482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0882" y="27488"/>
              <a:ext cx="848866" cy="252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4822" name="Groupe 6"/>
            <p:cNvGrpSpPr>
              <a:grpSpLocks/>
            </p:cNvGrpSpPr>
            <p:nvPr/>
          </p:nvGrpSpPr>
          <p:grpSpPr bwMode="auto">
            <a:xfrm>
              <a:off x="2600215" y="44624"/>
              <a:ext cx="6502254" cy="6765577"/>
              <a:chOff x="2613171" y="47799"/>
              <a:chExt cx="6502254" cy="6765577"/>
            </a:xfrm>
          </p:grpSpPr>
          <p:pic>
            <p:nvPicPr>
              <p:cNvPr id="34828" name="Picture 23"/>
              <p:cNvPicPr>
                <a:picLocks noChangeAspect="1" noChangeArrowheads="1"/>
              </p:cNvPicPr>
              <p:nvPr/>
            </p:nvPicPr>
            <p:blipFill>
              <a:blip r:embed="rId5">
                <a:extLst>
                  <a:ext uri="{28A0092B-C50C-407E-A947-70E740481C1C}">
                    <a14:useLocalDpi xmlns:a14="http://schemas.microsoft.com/office/drawing/2010/main" val="0"/>
                  </a:ext>
                </a:extLst>
              </a:blip>
              <a:srcRect l="28516" t="6667" r="28021"/>
              <a:stretch>
                <a:fillRect/>
              </a:stretch>
            </p:blipFill>
            <p:spPr bwMode="auto">
              <a:xfrm>
                <a:off x="2715482" y="47799"/>
                <a:ext cx="5600934" cy="67655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97628" y="4458380"/>
                <a:ext cx="149632" cy="145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30"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40500" y="1575176"/>
                <a:ext cx="149632" cy="145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31"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37103" y="1773960"/>
                <a:ext cx="149632" cy="145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3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20145" y="1061641"/>
                <a:ext cx="147547" cy="143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33" name="Picture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57844" y="2944059"/>
                <a:ext cx="301756" cy="211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34" name="Picture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83819" y="4832090"/>
                <a:ext cx="301756" cy="211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35" name="Picture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36675" y="2909771"/>
                <a:ext cx="301756" cy="211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3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94994" y="2836474"/>
                <a:ext cx="149632" cy="145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37" name="Picture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04436" y="1689111"/>
                <a:ext cx="301756" cy="211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38" name="Picture 2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22788" y="1165036"/>
                <a:ext cx="3048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39" name="Picture 2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84703" y="1230755"/>
                <a:ext cx="30480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40" name="Picture 3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321077" y="3645024"/>
                <a:ext cx="250923" cy="191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41" name="Picture 3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104626" y="2204864"/>
                <a:ext cx="239692" cy="174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42" name="Picture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99735" y="2373707"/>
                <a:ext cx="268287" cy="18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43" name="Picture 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12839" y="923153"/>
                <a:ext cx="268287" cy="18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44"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47233" y="937188"/>
                <a:ext cx="147547" cy="143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45" name="Picture 3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81320" y="1061641"/>
                <a:ext cx="268287" cy="18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46" name="Picture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98716" y="1700209"/>
                <a:ext cx="268287" cy="18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47" name="Picture 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18066" y="1927841"/>
                <a:ext cx="243897" cy="171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48" name="Picture 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20019" y="1657418"/>
                <a:ext cx="221725" cy="156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49" name="Picture 3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47861" y="2501483"/>
                <a:ext cx="243897" cy="171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50" name="Picture 3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80388" y="3150551"/>
                <a:ext cx="201568" cy="141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51" name="Picture 45"/>
              <p:cNvPicPr>
                <a:picLocks noChangeAspect="1" noChangeArrowheads="1"/>
              </p:cNvPicPr>
              <p:nvPr/>
            </p:nvPicPr>
            <p:blipFill>
              <a:blip r:embed="rId13">
                <a:extLst>
                  <a:ext uri="{28A0092B-C50C-407E-A947-70E740481C1C}">
                    <a14:useLocalDpi xmlns:a14="http://schemas.microsoft.com/office/drawing/2010/main" val="0"/>
                  </a:ext>
                </a:extLst>
              </a:blip>
              <a:srcRect b="10645"/>
              <a:stretch>
                <a:fillRect/>
              </a:stretch>
            </p:blipFill>
            <p:spPr bwMode="auto">
              <a:xfrm>
                <a:off x="6967940" y="4194195"/>
                <a:ext cx="2147485" cy="24909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52" name="Picture 4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13171" y="3589726"/>
                <a:ext cx="539972" cy="376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53" name="Picture 3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27816" y="3855173"/>
                <a:ext cx="537878" cy="411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54"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57457" y="3382979"/>
                <a:ext cx="187255" cy="141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55" name="Picture 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419630" y="3274130"/>
                <a:ext cx="208183" cy="145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56"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49084" y="3129819"/>
                <a:ext cx="149632" cy="145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57" name="Picture 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977775" y="3302579"/>
                <a:ext cx="268288" cy="18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58" name="Picture 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629450" y="1507745"/>
                <a:ext cx="29845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59" name="Picture 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111919" y="918996"/>
                <a:ext cx="298450"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4823" name="Picture 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361526" y="3083076"/>
              <a:ext cx="117154" cy="113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4" name="Picture 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230521" y="2066175"/>
              <a:ext cx="136029" cy="132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5" name="Picture 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5492459" y="1334384"/>
              <a:ext cx="136029" cy="132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6" name="Picture 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535590" y="1388658"/>
              <a:ext cx="136029" cy="132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7" name="Picture 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423418" y="2709691"/>
              <a:ext cx="113407" cy="110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19353066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re 1"/>
          <p:cNvSpPr>
            <a:spLocks noGrp="1"/>
          </p:cNvSpPr>
          <p:nvPr>
            <p:ph type="title"/>
          </p:nvPr>
        </p:nvSpPr>
        <p:spPr>
          <a:xfrm>
            <a:off x="179415" y="2078149"/>
            <a:ext cx="8785225" cy="693593"/>
          </a:xfrm>
        </p:spPr>
        <p:txBody>
          <a:bodyPr/>
          <a:lstStyle/>
          <a:p>
            <a:pPr marL="0" indent="0" algn="ctr">
              <a:buNone/>
            </a:pPr>
            <a:r>
              <a:rPr lang="fr-FR" altLang="fr-FR" sz="3600"/>
              <a:t>Merci de votre attention</a:t>
            </a:r>
          </a:p>
        </p:txBody>
      </p:sp>
    </p:spTree>
    <p:extLst>
      <p:ext uri="{BB962C8B-B14F-4D97-AF65-F5344CB8AC3E}">
        <p14:creationId xmlns:p14="http://schemas.microsoft.com/office/powerpoint/2010/main" val="10496780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509295206"/>
              </p:ext>
            </p:extLst>
          </p:nvPr>
        </p:nvGraphicFramePr>
        <p:xfrm>
          <a:off x="951469" y="247270"/>
          <a:ext cx="6579974" cy="4677574"/>
        </p:xfrm>
        <a:graphic>
          <a:graphicData uri="http://schemas.openxmlformats.org/drawingml/2006/table">
            <a:tbl>
              <a:tblPr firstRow="1" firstCol="1" bandRow="1">
                <a:tableStyleId>{5C22544A-7EE6-4342-B048-85BDC9FD1C3A}</a:tableStyleId>
              </a:tblPr>
              <a:tblGrid>
                <a:gridCol w="3289987">
                  <a:extLst>
                    <a:ext uri="{9D8B030D-6E8A-4147-A177-3AD203B41FA5}">
                      <a16:colId xmlns:a16="http://schemas.microsoft.com/office/drawing/2014/main" xmlns="" val="20000"/>
                    </a:ext>
                  </a:extLst>
                </a:gridCol>
                <a:gridCol w="3289987">
                  <a:extLst>
                    <a:ext uri="{9D8B030D-6E8A-4147-A177-3AD203B41FA5}">
                      <a16:colId xmlns:a16="http://schemas.microsoft.com/office/drawing/2014/main" xmlns="" val="20001"/>
                    </a:ext>
                  </a:extLst>
                </a:gridCol>
              </a:tblGrid>
              <a:tr h="447152">
                <a:tc gridSpan="2">
                  <a:txBody>
                    <a:bodyPr/>
                    <a:lstStyle/>
                    <a:p>
                      <a:pPr algn="ctr">
                        <a:lnSpc>
                          <a:spcPct val="107000"/>
                        </a:lnSpc>
                        <a:spcAft>
                          <a:spcPts val="0"/>
                        </a:spcAft>
                      </a:pPr>
                      <a:r>
                        <a:rPr lang="fr-FR" sz="1200" dirty="0">
                          <a:effectLst/>
                        </a:rPr>
                        <a:t>AXE STRATEGIQUE 1</a:t>
                      </a:r>
                    </a:p>
                    <a:p>
                      <a:pPr algn="ctr">
                        <a:lnSpc>
                          <a:spcPct val="107000"/>
                        </a:lnSpc>
                        <a:spcAft>
                          <a:spcPts val="0"/>
                        </a:spcAft>
                      </a:pPr>
                      <a:r>
                        <a:rPr lang="fr-FR" sz="1200" dirty="0">
                          <a:effectLst/>
                        </a:rPr>
                        <a:t>FACILITER L’ACCES AUX DROITS ET A LA SANTE</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nchor="ctr"/>
                </a:tc>
                <a:tc hMerge="1">
                  <a:txBody>
                    <a:bodyPr/>
                    <a:lstStyle/>
                    <a:p>
                      <a:endParaRPr lang="fr-FR"/>
                    </a:p>
                  </a:txBody>
                  <a:tcPr/>
                </a:tc>
                <a:extLst>
                  <a:ext uri="{0D108BD9-81ED-4DB2-BD59-A6C34878D82A}">
                    <a16:rowId xmlns:a16="http://schemas.microsoft.com/office/drawing/2014/main" xmlns="" val="10000"/>
                  </a:ext>
                </a:extLst>
              </a:tr>
              <a:tr h="445308">
                <a:tc rowSpan="3">
                  <a:txBody>
                    <a:bodyPr/>
                    <a:lstStyle/>
                    <a:p>
                      <a:pPr algn="ctr">
                        <a:lnSpc>
                          <a:spcPct val="107000"/>
                        </a:lnSpc>
                        <a:spcAft>
                          <a:spcPts val="0"/>
                        </a:spcAft>
                      </a:pPr>
                      <a:r>
                        <a:rPr lang="fr-FR" sz="1200" dirty="0">
                          <a:effectLst/>
                        </a:rPr>
                        <a:t>Objectif 1 : Améliorer l’offre de soins de premier recours</a:t>
                      </a:r>
                    </a:p>
                    <a:p>
                      <a:pPr algn="ctr">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nchor="ctr"/>
                </a:tc>
                <a:tc>
                  <a:txBody>
                    <a:bodyPr/>
                    <a:lstStyle/>
                    <a:p>
                      <a:pPr>
                        <a:lnSpc>
                          <a:spcPct val="107000"/>
                        </a:lnSpc>
                        <a:spcAft>
                          <a:spcPts val="0"/>
                        </a:spcAft>
                      </a:pPr>
                      <a:r>
                        <a:rPr lang="fr-FR" sz="1200">
                          <a:effectLst/>
                        </a:rPr>
                        <a:t>FA 1.1.1 Soutien à la constitution d’une maison médicale</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1"/>
                  </a:ext>
                </a:extLst>
              </a:tr>
              <a:tr h="667958">
                <a:tc vMerge="1">
                  <a:txBody>
                    <a:bodyPr/>
                    <a:lstStyle/>
                    <a:p>
                      <a:endParaRPr lang="fr-FR"/>
                    </a:p>
                  </a:txBody>
                  <a:tcPr/>
                </a:tc>
                <a:tc>
                  <a:txBody>
                    <a:bodyPr/>
                    <a:lstStyle/>
                    <a:p>
                      <a:pPr>
                        <a:lnSpc>
                          <a:spcPct val="107000"/>
                        </a:lnSpc>
                        <a:spcAft>
                          <a:spcPts val="0"/>
                        </a:spcAft>
                      </a:pPr>
                      <a:r>
                        <a:rPr lang="fr-FR" sz="1200" dirty="0">
                          <a:effectLst/>
                        </a:rPr>
                        <a:t>FA 1.1.2 Proposition </a:t>
                      </a:r>
                      <a:r>
                        <a:rPr lang="fr-FR" sz="1200" dirty="0" smtClean="0">
                          <a:effectLst/>
                        </a:rPr>
                        <a:t>d’exercices </a:t>
                      </a:r>
                      <a:r>
                        <a:rPr lang="fr-FR" sz="1200" dirty="0">
                          <a:effectLst/>
                        </a:rPr>
                        <a:t>mixtes </a:t>
                      </a:r>
                      <a:r>
                        <a:rPr lang="fr-FR" sz="1200" dirty="0" smtClean="0">
                          <a:effectLst/>
                        </a:rPr>
                        <a:t>(hôpital/libéral)</a:t>
                      </a:r>
                      <a:endParaRPr lang="fr-FR" sz="1200" dirty="0">
                        <a:effectLst/>
                      </a:endParaRPr>
                    </a:p>
                    <a:p>
                      <a:pPr>
                        <a:lnSpc>
                          <a:spcPct val="107000"/>
                        </a:lnSpc>
                        <a:spcAft>
                          <a:spcPts val="0"/>
                        </a:spcAft>
                      </a:pPr>
                      <a:r>
                        <a:rPr lang="fr-FR" sz="1200" dirty="0">
                          <a:effectLst/>
                        </a:rPr>
                        <a:t> </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2"/>
                  </a:ext>
                </a:extLst>
              </a:tr>
              <a:tr h="445308">
                <a:tc vMerge="1">
                  <a:txBody>
                    <a:bodyPr/>
                    <a:lstStyle/>
                    <a:p>
                      <a:endParaRPr lang="fr-FR"/>
                    </a:p>
                  </a:txBody>
                  <a:tcPr/>
                </a:tc>
                <a:tc>
                  <a:txBody>
                    <a:bodyPr/>
                    <a:lstStyle/>
                    <a:p>
                      <a:pPr>
                        <a:lnSpc>
                          <a:spcPct val="107000"/>
                        </a:lnSpc>
                        <a:spcAft>
                          <a:spcPts val="0"/>
                        </a:spcAft>
                      </a:pPr>
                      <a:r>
                        <a:rPr lang="fr-FR" sz="1200">
                          <a:effectLst/>
                        </a:rPr>
                        <a:t>FA 1.1.3 Visite de la ville pour les internes de l’hôpital</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3"/>
                  </a:ext>
                </a:extLst>
              </a:tr>
              <a:tr h="445308">
                <a:tc rowSpan="2">
                  <a:txBody>
                    <a:bodyPr/>
                    <a:lstStyle/>
                    <a:p>
                      <a:pPr algn="ctr">
                        <a:lnSpc>
                          <a:spcPct val="107000"/>
                        </a:lnSpc>
                        <a:spcAft>
                          <a:spcPts val="0"/>
                        </a:spcAft>
                      </a:pPr>
                      <a:r>
                        <a:rPr lang="fr-FR" sz="1200" dirty="0">
                          <a:effectLst/>
                        </a:rPr>
                        <a:t>Objectif 2 : Améliorer l’accès aux droits et à la santé</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nchor="ctr"/>
                </a:tc>
                <a:tc>
                  <a:txBody>
                    <a:bodyPr/>
                    <a:lstStyle/>
                    <a:p>
                      <a:pPr>
                        <a:lnSpc>
                          <a:spcPct val="107000"/>
                        </a:lnSpc>
                        <a:spcAft>
                          <a:spcPts val="0"/>
                        </a:spcAft>
                      </a:pPr>
                      <a:r>
                        <a:rPr lang="fr-FR" sz="1200" dirty="0">
                          <a:effectLst/>
                        </a:rPr>
                        <a:t>FA 1.2.1 </a:t>
                      </a:r>
                      <a:r>
                        <a:rPr lang="fr-FR" sz="1200" dirty="0" smtClean="0">
                          <a:effectLst/>
                        </a:rPr>
                        <a:t>Expérimentation </a:t>
                      </a:r>
                      <a:r>
                        <a:rPr lang="fr-FR" sz="1200" dirty="0">
                          <a:effectLst/>
                        </a:rPr>
                        <a:t>de coffres forts numériques pour les personnes précaires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4"/>
                  </a:ext>
                </a:extLst>
              </a:tr>
              <a:tr h="445308">
                <a:tc vMerge="1">
                  <a:txBody>
                    <a:bodyPr/>
                    <a:lstStyle/>
                    <a:p>
                      <a:endParaRPr lang="fr-FR"/>
                    </a:p>
                  </a:txBody>
                  <a:tcPr/>
                </a:tc>
                <a:tc>
                  <a:txBody>
                    <a:bodyPr/>
                    <a:lstStyle/>
                    <a:p>
                      <a:pPr>
                        <a:lnSpc>
                          <a:spcPct val="107000"/>
                        </a:lnSpc>
                        <a:spcAft>
                          <a:spcPts val="0"/>
                        </a:spcAft>
                      </a:pPr>
                      <a:r>
                        <a:rPr lang="fr-FR" sz="1200">
                          <a:effectLst/>
                        </a:rPr>
                        <a:t>FA 1.2.2 Réunions partenariales et développement de l’annuaire santé</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5"/>
                  </a:ext>
                </a:extLst>
              </a:tr>
              <a:tr h="445308">
                <a:tc rowSpan="4">
                  <a:txBody>
                    <a:bodyPr/>
                    <a:lstStyle/>
                    <a:p>
                      <a:pPr algn="ctr">
                        <a:lnSpc>
                          <a:spcPct val="107000"/>
                        </a:lnSpc>
                        <a:spcAft>
                          <a:spcPts val="0"/>
                        </a:spcAft>
                      </a:pPr>
                      <a:r>
                        <a:rPr lang="fr-FR" sz="1200" dirty="0">
                          <a:effectLst/>
                        </a:rPr>
                        <a:t>Objectif 3 : Optimiser le parcours de santé de populations vulnérables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nchor="ctr"/>
                </a:tc>
                <a:tc>
                  <a:txBody>
                    <a:bodyPr/>
                    <a:lstStyle/>
                    <a:p>
                      <a:pPr>
                        <a:lnSpc>
                          <a:spcPct val="107000"/>
                        </a:lnSpc>
                        <a:spcAft>
                          <a:spcPts val="0"/>
                        </a:spcAft>
                      </a:pPr>
                      <a:r>
                        <a:rPr lang="fr-FR" sz="1200">
                          <a:effectLst/>
                        </a:rPr>
                        <a:t>FA 1.3.1 Ateliers santé pour les personnes parlant peu le français</a:t>
                      </a:r>
                      <a:endParaRPr lang="fr-FR" sz="120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6"/>
                  </a:ext>
                </a:extLst>
              </a:tr>
              <a:tr h="445308">
                <a:tc vMerge="1">
                  <a:txBody>
                    <a:bodyPr/>
                    <a:lstStyle/>
                    <a:p>
                      <a:endParaRPr lang="fr-FR"/>
                    </a:p>
                  </a:txBody>
                  <a:tcPr/>
                </a:tc>
                <a:tc>
                  <a:txBody>
                    <a:bodyPr/>
                    <a:lstStyle/>
                    <a:p>
                      <a:pPr>
                        <a:lnSpc>
                          <a:spcPct val="107000"/>
                        </a:lnSpc>
                        <a:spcAft>
                          <a:spcPts val="0"/>
                        </a:spcAft>
                      </a:pPr>
                      <a:r>
                        <a:rPr lang="fr-FR" sz="1200" dirty="0">
                          <a:effectLst/>
                        </a:rPr>
                        <a:t>FA 1.3.2 Actions de lutte contre les violences faites aux femmes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7"/>
                  </a:ext>
                </a:extLst>
              </a:tr>
              <a:tr h="445308">
                <a:tc vMerge="1">
                  <a:txBody>
                    <a:bodyPr/>
                    <a:lstStyle/>
                    <a:p>
                      <a:endParaRPr lang="fr-FR"/>
                    </a:p>
                  </a:txBody>
                  <a:tcPr/>
                </a:tc>
                <a:tc>
                  <a:txBody>
                    <a:bodyPr/>
                    <a:lstStyle/>
                    <a:p>
                      <a:pPr>
                        <a:lnSpc>
                          <a:spcPct val="107000"/>
                        </a:lnSpc>
                        <a:spcAft>
                          <a:spcPts val="0"/>
                        </a:spcAft>
                      </a:pPr>
                      <a:r>
                        <a:rPr lang="fr-FR" sz="1200" dirty="0">
                          <a:effectLst/>
                        </a:rPr>
                        <a:t>FA 1.3.3 </a:t>
                      </a:r>
                      <a:r>
                        <a:rPr lang="fr-FR" sz="1200" dirty="0" smtClean="0">
                          <a:effectLst/>
                        </a:rPr>
                        <a:t>Parcours de santé des personnes SDF du </a:t>
                      </a:r>
                      <a:r>
                        <a:rPr lang="fr-FR" sz="1200" dirty="0" err="1" smtClean="0">
                          <a:effectLst/>
                        </a:rPr>
                        <a:t>Mantois</a:t>
                      </a:r>
                      <a:r>
                        <a:rPr lang="fr-FR" sz="1200" dirty="0" smtClean="0">
                          <a:effectLst/>
                        </a:rPr>
                        <a:t> (coopérative d’acteurs)</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8"/>
                  </a:ext>
                </a:extLst>
              </a:tr>
              <a:tr h="445308">
                <a:tc vMerge="1">
                  <a:txBody>
                    <a:bodyPr/>
                    <a:lstStyle/>
                    <a:p>
                      <a:endParaRPr lang="fr-FR"/>
                    </a:p>
                  </a:txBody>
                  <a:tcPr/>
                </a:tc>
                <a:tc>
                  <a:txBody>
                    <a:bodyPr/>
                    <a:lstStyle/>
                    <a:p>
                      <a:pPr>
                        <a:lnSpc>
                          <a:spcPct val="107000"/>
                        </a:lnSpc>
                        <a:spcAft>
                          <a:spcPts val="0"/>
                        </a:spcAft>
                      </a:pPr>
                      <a:r>
                        <a:rPr lang="fr-FR" sz="1200" dirty="0">
                          <a:effectLst/>
                        </a:rPr>
                        <a:t>FA 1.3.4 </a:t>
                      </a:r>
                      <a:r>
                        <a:rPr lang="fr-FR" sz="1200" dirty="0" smtClean="0">
                          <a:effectLst/>
                        </a:rPr>
                        <a:t>Action au bénéfice des personnes en situation de handicap (</a:t>
                      </a:r>
                      <a:r>
                        <a:rPr lang="fr-FR" sz="1200" dirty="0" err="1" smtClean="0">
                          <a:effectLst/>
                        </a:rPr>
                        <a:t>Duoday</a:t>
                      </a:r>
                      <a:r>
                        <a:rPr lang="fr-FR" sz="1200" dirty="0" smtClean="0">
                          <a:effectLst/>
                        </a:rPr>
                        <a:t>)</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4118288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4006916118"/>
              </p:ext>
            </p:extLst>
          </p:nvPr>
        </p:nvGraphicFramePr>
        <p:xfrm>
          <a:off x="1149178" y="391516"/>
          <a:ext cx="6369908" cy="5063807"/>
        </p:xfrm>
        <a:graphic>
          <a:graphicData uri="http://schemas.openxmlformats.org/drawingml/2006/table">
            <a:tbl>
              <a:tblPr firstRow="1" firstCol="1" bandRow="1">
                <a:tableStyleId>{93296810-A885-4BE3-A3E7-6D5BEEA58F35}</a:tableStyleId>
              </a:tblPr>
              <a:tblGrid>
                <a:gridCol w="3184954">
                  <a:extLst>
                    <a:ext uri="{9D8B030D-6E8A-4147-A177-3AD203B41FA5}">
                      <a16:colId xmlns:a16="http://schemas.microsoft.com/office/drawing/2014/main" xmlns="" val="20000"/>
                    </a:ext>
                  </a:extLst>
                </a:gridCol>
                <a:gridCol w="3184954">
                  <a:extLst>
                    <a:ext uri="{9D8B030D-6E8A-4147-A177-3AD203B41FA5}">
                      <a16:colId xmlns:a16="http://schemas.microsoft.com/office/drawing/2014/main" xmlns="" val="20001"/>
                    </a:ext>
                  </a:extLst>
                </a:gridCol>
              </a:tblGrid>
              <a:tr h="337660">
                <a:tc gridSpan="2">
                  <a:txBody>
                    <a:bodyPr/>
                    <a:lstStyle/>
                    <a:p>
                      <a:pPr algn="ctr">
                        <a:lnSpc>
                          <a:spcPct val="107000"/>
                        </a:lnSpc>
                        <a:spcAft>
                          <a:spcPts val="0"/>
                        </a:spcAft>
                      </a:pPr>
                      <a:r>
                        <a:rPr lang="fr-FR" sz="1000" dirty="0">
                          <a:effectLst/>
                        </a:rPr>
                        <a:t>AXE STRATEGIQUE 2</a:t>
                      </a:r>
                    </a:p>
                    <a:p>
                      <a:pPr algn="ctr">
                        <a:lnSpc>
                          <a:spcPct val="107000"/>
                        </a:lnSpc>
                        <a:spcAft>
                          <a:spcPts val="0"/>
                        </a:spcAft>
                      </a:pPr>
                      <a:r>
                        <a:rPr lang="fr-FR" sz="1000" dirty="0">
                          <a:effectLst/>
                        </a:rPr>
                        <a:t>PROMOUVOIR LA SANTE GLOBALE AUX DIFFERENTS AGES DE LA VIE</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nchor="ctr"/>
                </a:tc>
                <a:tc hMerge="1">
                  <a:txBody>
                    <a:bodyPr/>
                    <a:lstStyle/>
                    <a:p>
                      <a:endParaRPr lang="fr-FR"/>
                    </a:p>
                  </a:txBody>
                  <a:tcPr/>
                </a:tc>
                <a:extLst>
                  <a:ext uri="{0D108BD9-81ED-4DB2-BD59-A6C34878D82A}">
                    <a16:rowId xmlns:a16="http://schemas.microsoft.com/office/drawing/2014/main" xmlns="" val="10000"/>
                  </a:ext>
                </a:extLst>
              </a:tr>
              <a:tr h="482339">
                <a:tc rowSpan="5">
                  <a:txBody>
                    <a:bodyPr/>
                    <a:lstStyle/>
                    <a:p>
                      <a:pPr algn="ctr">
                        <a:lnSpc>
                          <a:spcPct val="107000"/>
                        </a:lnSpc>
                        <a:spcAft>
                          <a:spcPts val="0"/>
                        </a:spcAft>
                      </a:pPr>
                      <a:r>
                        <a:rPr lang="fr-FR" sz="1000" dirty="0">
                          <a:effectLst/>
                        </a:rPr>
                        <a:t>Objectif 1 : Agir sur </a:t>
                      </a:r>
                      <a:r>
                        <a:rPr lang="fr-FR" sz="1000" dirty="0" smtClean="0">
                          <a:effectLst/>
                        </a:rPr>
                        <a:t>des </a:t>
                      </a:r>
                      <a:r>
                        <a:rPr lang="fr-FR" sz="1000" dirty="0">
                          <a:effectLst/>
                        </a:rPr>
                        <a:t>facteurs de risque de maladies chroniques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nchor="ctr"/>
                </a:tc>
                <a:tc>
                  <a:txBody>
                    <a:bodyPr/>
                    <a:lstStyle/>
                    <a:p>
                      <a:pPr>
                        <a:lnSpc>
                          <a:spcPct val="107000"/>
                        </a:lnSpc>
                        <a:spcAft>
                          <a:spcPts val="0"/>
                        </a:spcAft>
                      </a:pPr>
                      <a:r>
                        <a:rPr lang="fr-FR" sz="1000" dirty="0">
                          <a:effectLst/>
                        </a:rPr>
                        <a:t>FA 2.1.1 Création d’un parcours de soin ambulatoire </a:t>
                      </a:r>
                      <a:r>
                        <a:rPr lang="fr-FR" sz="1000" dirty="0" smtClean="0">
                          <a:effectLst/>
                        </a:rPr>
                        <a:t>pour les adultes souffrant  d’obésité </a:t>
                      </a:r>
                      <a:r>
                        <a:rPr lang="fr-FR" sz="1000" dirty="0">
                          <a:effectLst/>
                        </a:rPr>
                        <a:t>sévère  </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1"/>
                  </a:ext>
                </a:extLst>
              </a:tr>
              <a:tr h="319159">
                <a:tc vMerge="1">
                  <a:txBody>
                    <a:bodyPr/>
                    <a:lstStyle/>
                    <a:p>
                      <a:endParaRPr lang="fr-FR"/>
                    </a:p>
                  </a:txBody>
                  <a:tcPr/>
                </a:tc>
                <a:tc>
                  <a:txBody>
                    <a:bodyPr/>
                    <a:lstStyle/>
                    <a:p>
                      <a:pPr>
                        <a:lnSpc>
                          <a:spcPct val="107000"/>
                        </a:lnSpc>
                        <a:spcAft>
                          <a:spcPts val="0"/>
                        </a:spcAft>
                      </a:pPr>
                      <a:r>
                        <a:rPr lang="fr-FR" sz="1000" dirty="0">
                          <a:effectLst/>
                        </a:rPr>
                        <a:t>FA 2.1.2 Parcours de soins </a:t>
                      </a:r>
                      <a:r>
                        <a:rPr lang="fr-FR" sz="1000" dirty="0" smtClean="0">
                          <a:effectLst/>
                        </a:rPr>
                        <a:t>nutritionnels ville-hôpital</a:t>
                      </a:r>
                      <a:r>
                        <a:rPr lang="fr-FR" sz="1000" dirty="0">
                          <a:effectLst/>
                        </a:rPr>
                        <a:t> </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2"/>
                  </a:ext>
                </a:extLst>
              </a:tr>
              <a:tr h="645518">
                <a:tc vMerge="1">
                  <a:txBody>
                    <a:bodyPr/>
                    <a:lstStyle/>
                    <a:p>
                      <a:endParaRPr lang="fr-FR"/>
                    </a:p>
                  </a:txBody>
                  <a:tcPr/>
                </a:tc>
                <a:tc>
                  <a:txBody>
                    <a:bodyPr/>
                    <a:lstStyle/>
                    <a:p>
                      <a:pPr>
                        <a:lnSpc>
                          <a:spcPct val="107000"/>
                        </a:lnSpc>
                        <a:spcAft>
                          <a:spcPts val="0"/>
                        </a:spcAft>
                      </a:pPr>
                      <a:r>
                        <a:rPr lang="fr-FR" sz="1000" dirty="0">
                          <a:effectLst/>
                        </a:rPr>
                        <a:t>FA 2.1.3 Formation des acteurs de première </a:t>
                      </a:r>
                      <a:r>
                        <a:rPr lang="fr-FR" sz="1000" dirty="0" smtClean="0">
                          <a:effectLst/>
                        </a:rPr>
                        <a:t>ligne</a:t>
                      </a:r>
                      <a:r>
                        <a:rPr lang="fr-FR" sz="1000" baseline="0" dirty="0" smtClean="0">
                          <a:effectLst/>
                        </a:rPr>
                        <a:t> aux outils permettant  la mise en place d’actions contribuant à faire reculer le surpoids  des enfants  (Programme VIF)</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3"/>
                  </a:ext>
                </a:extLst>
              </a:tr>
              <a:tr h="337660">
                <a:tc vMerge="1">
                  <a:txBody>
                    <a:bodyPr/>
                    <a:lstStyle/>
                    <a:p>
                      <a:endParaRPr lang="fr-FR"/>
                    </a:p>
                  </a:txBody>
                  <a:tcPr/>
                </a:tc>
                <a:tc>
                  <a:txBody>
                    <a:bodyPr/>
                    <a:lstStyle/>
                    <a:p>
                      <a:pPr>
                        <a:lnSpc>
                          <a:spcPct val="107000"/>
                        </a:lnSpc>
                        <a:spcAft>
                          <a:spcPts val="0"/>
                        </a:spcAft>
                      </a:pPr>
                      <a:r>
                        <a:rPr lang="fr-FR" sz="1000" dirty="0">
                          <a:effectLst/>
                        </a:rPr>
                        <a:t>FA 2.1.4 Actions de prévention sur la nutrition auprès des enfants (temps extra-scolaire)</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4"/>
                  </a:ext>
                </a:extLst>
              </a:tr>
              <a:tr h="165021">
                <a:tc vMerge="1">
                  <a:txBody>
                    <a:bodyPr/>
                    <a:lstStyle/>
                    <a:p>
                      <a:endParaRPr lang="fr-FR"/>
                    </a:p>
                  </a:txBody>
                  <a:tcPr/>
                </a:tc>
                <a:tc>
                  <a:txBody>
                    <a:bodyPr/>
                    <a:lstStyle/>
                    <a:p>
                      <a:pPr>
                        <a:lnSpc>
                          <a:spcPct val="107000"/>
                        </a:lnSpc>
                        <a:spcAft>
                          <a:spcPts val="0"/>
                        </a:spcAft>
                      </a:pPr>
                      <a:r>
                        <a:rPr lang="fr-FR" sz="1000" dirty="0">
                          <a:effectLst/>
                        </a:rPr>
                        <a:t>FA 2.1.5 Parcours de soins du patient diabétique</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5"/>
                  </a:ext>
                </a:extLst>
              </a:tr>
              <a:tr h="482339">
                <a:tc rowSpan="7">
                  <a:txBody>
                    <a:bodyPr/>
                    <a:lstStyle/>
                    <a:p>
                      <a:pPr algn="ctr">
                        <a:lnSpc>
                          <a:spcPct val="107000"/>
                        </a:lnSpc>
                        <a:spcAft>
                          <a:spcPts val="0"/>
                        </a:spcAft>
                      </a:pPr>
                      <a:r>
                        <a:rPr lang="fr-FR" sz="1000" dirty="0">
                          <a:effectLst/>
                        </a:rPr>
                        <a:t>Objectif 2 : Renforcer la prévention et le dépistage</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nchor="ctr"/>
                </a:tc>
                <a:tc>
                  <a:txBody>
                    <a:bodyPr/>
                    <a:lstStyle/>
                    <a:p>
                      <a:pPr>
                        <a:lnSpc>
                          <a:spcPct val="107000"/>
                        </a:lnSpc>
                        <a:spcAft>
                          <a:spcPts val="0"/>
                        </a:spcAft>
                      </a:pPr>
                      <a:r>
                        <a:rPr lang="fr-FR" sz="1000" dirty="0">
                          <a:effectLst/>
                        </a:rPr>
                        <a:t>FA 2.2.1 Campagne première dents 0-3 ans et actions de prévention dans les écoles pour les enfants de 3-6 ans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6"/>
                  </a:ext>
                </a:extLst>
              </a:tr>
              <a:tr h="482339">
                <a:tc vMerge="1">
                  <a:txBody>
                    <a:bodyPr/>
                    <a:lstStyle/>
                    <a:p>
                      <a:endParaRPr lang="fr-FR"/>
                    </a:p>
                  </a:txBody>
                  <a:tcPr/>
                </a:tc>
                <a:tc>
                  <a:txBody>
                    <a:bodyPr/>
                    <a:lstStyle/>
                    <a:p>
                      <a:pPr>
                        <a:lnSpc>
                          <a:spcPct val="107000"/>
                        </a:lnSpc>
                        <a:spcAft>
                          <a:spcPts val="0"/>
                        </a:spcAft>
                      </a:pPr>
                      <a:r>
                        <a:rPr lang="fr-FR" sz="1000" dirty="0">
                          <a:effectLst/>
                        </a:rPr>
                        <a:t>FA 2.2.2 Poursuite de la permanence vaccinale et </a:t>
                      </a:r>
                      <a:r>
                        <a:rPr lang="fr-FR" sz="1000" dirty="0" smtClean="0">
                          <a:effectLst/>
                        </a:rPr>
                        <a:t>participation à </a:t>
                      </a:r>
                      <a:r>
                        <a:rPr lang="fr-FR" sz="1000" dirty="0">
                          <a:effectLst/>
                        </a:rPr>
                        <a:t>la semaine </a:t>
                      </a:r>
                      <a:r>
                        <a:rPr lang="fr-FR" sz="1000" dirty="0" smtClean="0">
                          <a:effectLst/>
                        </a:rPr>
                        <a:t>européenne de </a:t>
                      </a:r>
                      <a:r>
                        <a:rPr lang="fr-FR" sz="1000" dirty="0">
                          <a:effectLst/>
                        </a:rPr>
                        <a:t>la vaccination</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7"/>
                  </a:ext>
                </a:extLst>
              </a:tr>
              <a:tr h="337660">
                <a:tc vMerge="1">
                  <a:txBody>
                    <a:bodyPr/>
                    <a:lstStyle/>
                    <a:p>
                      <a:endParaRPr lang="fr-FR"/>
                    </a:p>
                  </a:txBody>
                  <a:tcPr/>
                </a:tc>
                <a:tc>
                  <a:txBody>
                    <a:bodyPr/>
                    <a:lstStyle/>
                    <a:p>
                      <a:pPr>
                        <a:lnSpc>
                          <a:spcPct val="107000"/>
                        </a:lnSpc>
                        <a:spcAft>
                          <a:spcPts val="0"/>
                        </a:spcAft>
                      </a:pPr>
                      <a:r>
                        <a:rPr lang="fr-FR" sz="1000" dirty="0">
                          <a:effectLst/>
                        </a:rPr>
                        <a:t>FA 2.2.3 Information et espace d’échanges sur le cancer du sein, colorectal et col de l’utérus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8"/>
                  </a:ext>
                </a:extLst>
              </a:tr>
              <a:tr h="326136">
                <a:tc vMerge="1">
                  <a:txBody>
                    <a:bodyPr/>
                    <a:lstStyle/>
                    <a:p>
                      <a:endParaRPr lang="fr-FR"/>
                    </a:p>
                  </a:txBody>
                  <a:tcPr/>
                </a:tc>
                <a:tc>
                  <a:txBody>
                    <a:bodyPr/>
                    <a:lstStyle/>
                    <a:p>
                      <a:pPr>
                        <a:lnSpc>
                          <a:spcPct val="107000"/>
                        </a:lnSpc>
                        <a:spcAft>
                          <a:spcPts val="0"/>
                        </a:spcAft>
                      </a:pPr>
                      <a:r>
                        <a:rPr lang="fr-FR" sz="1000" dirty="0">
                          <a:effectLst/>
                        </a:rPr>
                        <a:t>FA 2.2.4 Actions de dépistages et de prévention VIH et autres IST</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9"/>
                  </a:ext>
                </a:extLst>
              </a:tr>
              <a:tr h="319159">
                <a:tc vMerge="1">
                  <a:txBody>
                    <a:bodyPr/>
                    <a:lstStyle/>
                    <a:p>
                      <a:endParaRPr lang="fr-FR"/>
                    </a:p>
                  </a:txBody>
                  <a:tcPr/>
                </a:tc>
                <a:tc>
                  <a:txBody>
                    <a:bodyPr/>
                    <a:lstStyle/>
                    <a:p>
                      <a:pPr>
                        <a:lnSpc>
                          <a:spcPct val="107000"/>
                        </a:lnSpc>
                        <a:spcAft>
                          <a:spcPts val="0"/>
                        </a:spcAft>
                      </a:pPr>
                      <a:r>
                        <a:rPr lang="fr-FR" sz="1000" dirty="0">
                          <a:effectLst/>
                        </a:rPr>
                        <a:t>FA 2.2.5 Déclinaison de l'opération Moi(s) sans tabac</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10"/>
                  </a:ext>
                </a:extLst>
              </a:tr>
              <a:tr h="326136">
                <a:tc vMerge="1">
                  <a:txBody>
                    <a:bodyPr/>
                    <a:lstStyle/>
                    <a:p>
                      <a:endParaRPr lang="fr-FR"/>
                    </a:p>
                  </a:txBody>
                  <a:tcPr/>
                </a:tc>
                <a:tc>
                  <a:txBody>
                    <a:bodyPr/>
                    <a:lstStyle/>
                    <a:p>
                      <a:pPr>
                        <a:lnSpc>
                          <a:spcPct val="107000"/>
                        </a:lnSpc>
                        <a:spcAft>
                          <a:spcPts val="0"/>
                        </a:spcAft>
                      </a:pPr>
                      <a:r>
                        <a:rPr lang="fr-FR" sz="1000" dirty="0">
                          <a:effectLst/>
                        </a:rPr>
                        <a:t>FA 2.2.6 Ateliers de prévention de la perte d'autonomie des séniors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11"/>
                  </a:ext>
                </a:extLst>
              </a:tr>
              <a:tr h="165021">
                <a:tc vMerge="1">
                  <a:txBody>
                    <a:bodyPr/>
                    <a:lstStyle/>
                    <a:p>
                      <a:endParaRPr lang="fr-FR"/>
                    </a:p>
                  </a:txBody>
                  <a:tcPr/>
                </a:tc>
                <a:tc>
                  <a:txBody>
                    <a:bodyPr/>
                    <a:lstStyle/>
                    <a:p>
                      <a:pPr>
                        <a:lnSpc>
                          <a:spcPct val="107000"/>
                        </a:lnSpc>
                        <a:spcAft>
                          <a:spcPts val="0"/>
                        </a:spcAft>
                      </a:pPr>
                      <a:r>
                        <a:rPr lang="fr-FR" sz="1000" dirty="0">
                          <a:effectLst/>
                        </a:rPr>
                        <a:t>FA 2.2.7 Aide aux aidants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12"/>
                  </a:ext>
                </a:extLst>
              </a:tr>
              <a:tr h="337660">
                <a:tc>
                  <a:txBody>
                    <a:bodyPr/>
                    <a:lstStyle/>
                    <a:p>
                      <a:pPr>
                        <a:lnSpc>
                          <a:spcPct val="107000"/>
                        </a:lnSpc>
                        <a:spcAft>
                          <a:spcPts val="0"/>
                        </a:spcAft>
                      </a:pPr>
                      <a:r>
                        <a:rPr lang="fr-FR" sz="1000" dirty="0">
                          <a:effectLst/>
                        </a:rPr>
                        <a:t>Objectif 3 : Agir sur les déterminants de santé </a:t>
                      </a:r>
                      <a:r>
                        <a:rPr lang="fr-FR" sz="1000" dirty="0" smtClean="0">
                          <a:effectLst/>
                        </a:rPr>
                        <a:t>liés </a:t>
                      </a:r>
                      <a:r>
                        <a:rPr lang="fr-FR" sz="1000" dirty="0">
                          <a:effectLst/>
                        </a:rPr>
                        <a:t>à l’habitat et </a:t>
                      </a:r>
                      <a:r>
                        <a:rPr lang="fr-FR" sz="1000" dirty="0" smtClean="0">
                          <a:effectLst/>
                        </a:rPr>
                        <a:t>à             l’environnement</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tc>
                  <a:txBody>
                    <a:bodyPr/>
                    <a:lstStyle/>
                    <a:p>
                      <a:pPr>
                        <a:lnSpc>
                          <a:spcPct val="107000"/>
                        </a:lnSpc>
                        <a:spcAft>
                          <a:spcPts val="0"/>
                        </a:spcAft>
                      </a:pPr>
                      <a:r>
                        <a:rPr lang="fr-FR" sz="1000" dirty="0">
                          <a:effectLst/>
                        </a:rPr>
                        <a:t>FA 2.3.1 </a:t>
                      </a:r>
                      <a:r>
                        <a:rPr lang="fr-FR" sz="1000" dirty="0" smtClean="0">
                          <a:effectLst/>
                        </a:rPr>
                        <a:t>Ateliers </a:t>
                      </a:r>
                      <a:r>
                        <a:rPr lang="fr-FR" sz="1000" dirty="0">
                          <a:effectLst/>
                        </a:rPr>
                        <a:t>de sensibilisation en pied d'immeuble</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1440566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1681567669"/>
              </p:ext>
            </p:extLst>
          </p:nvPr>
        </p:nvGraphicFramePr>
        <p:xfrm>
          <a:off x="1179753" y="1029427"/>
          <a:ext cx="6203092" cy="3740613"/>
        </p:xfrm>
        <a:graphic>
          <a:graphicData uri="http://schemas.openxmlformats.org/drawingml/2006/table">
            <a:tbl>
              <a:tblPr firstRow="1" firstCol="1" bandRow="1">
                <a:tableStyleId>{00A15C55-8517-42AA-B614-E9B94910E393}</a:tableStyleId>
              </a:tblPr>
              <a:tblGrid>
                <a:gridCol w="3101546">
                  <a:extLst>
                    <a:ext uri="{9D8B030D-6E8A-4147-A177-3AD203B41FA5}">
                      <a16:colId xmlns:a16="http://schemas.microsoft.com/office/drawing/2014/main" xmlns="" val="20000"/>
                    </a:ext>
                  </a:extLst>
                </a:gridCol>
                <a:gridCol w="3101546">
                  <a:extLst>
                    <a:ext uri="{9D8B030D-6E8A-4147-A177-3AD203B41FA5}">
                      <a16:colId xmlns:a16="http://schemas.microsoft.com/office/drawing/2014/main" xmlns="" val="20001"/>
                    </a:ext>
                  </a:extLst>
                </a:gridCol>
              </a:tblGrid>
              <a:tr h="640955">
                <a:tc gridSpan="2">
                  <a:txBody>
                    <a:bodyPr/>
                    <a:lstStyle/>
                    <a:p>
                      <a:pPr algn="ctr">
                        <a:lnSpc>
                          <a:spcPct val="107000"/>
                        </a:lnSpc>
                        <a:spcAft>
                          <a:spcPts val="0"/>
                        </a:spcAft>
                      </a:pPr>
                      <a:r>
                        <a:rPr lang="fr-FR" sz="1000" dirty="0">
                          <a:effectLst/>
                        </a:rPr>
                        <a:t>AXE STRATEGIQUE 3</a:t>
                      </a:r>
                    </a:p>
                    <a:p>
                      <a:pPr algn="ctr">
                        <a:lnSpc>
                          <a:spcPct val="107000"/>
                        </a:lnSpc>
                        <a:spcAft>
                          <a:spcPts val="0"/>
                        </a:spcAft>
                      </a:pPr>
                      <a:r>
                        <a:rPr lang="fr-FR" sz="1000" dirty="0">
                          <a:effectLst/>
                        </a:rPr>
                        <a:t>PROMOUVOIR LA SANTE MENTALE ET LE RENFORCEMENT DES COMPETENCES PSYCHOSOCIALES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nchor="ctr"/>
                </a:tc>
                <a:tc hMerge="1">
                  <a:txBody>
                    <a:bodyPr/>
                    <a:lstStyle/>
                    <a:p>
                      <a:endParaRPr lang="fr-FR"/>
                    </a:p>
                  </a:txBody>
                  <a:tcPr/>
                </a:tc>
                <a:extLst>
                  <a:ext uri="{0D108BD9-81ED-4DB2-BD59-A6C34878D82A}">
                    <a16:rowId xmlns:a16="http://schemas.microsoft.com/office/drawing/2014/main" xmlns="" val="10000"/>
                  </a:ext>
                </a:extLst>
              </a:tr>
              <a:tr h="320480">
                <a:tc rowSpan="3">
                  <a:txBody>
                    <a:bodyPr/>
                    <a:lstStyle/>
                    <a:p>
                      <a:pPr algn="ctr">
                        <a:lnSpc>
                          <a:spcPct val="107000"/>
                        </a:lnSpc>
                        <a:spcAft>
                          <a:spcPts val="0"/>
                        </a:spcAft>
                      </a:pPr>
                      <a:r>
                        <a:rPr lang="fr-FR" sz="1000" dirty="0">
                          <a:effectLst/>
                        </a:rPr>
                        <a:t>Objectif 1 : Améliorer la </a:t>
                      </a:r>
                      <a:r>
                        <a:rPr lang="fr-FR" sz="1000" dirty="0" smtClean="0">
                          <a:effectLst/>
                        </a:rPr>
                        <a:t>prise </a:t>
                      </a:r>
                      <a:r>
                        <a:rPr lang="fr-FR" sz="1000" dirty="0">
                          <a:effectLst/>
                        </a:rPr>
                        <a:t>en charge des personnes atteintes de souffrances psychiques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nchor="ctr"/>
                </a:tc>
                <a:tc>
                  <a:txBody>
                    <a:bodyPr/>
                    <a:lstStyle/>
                    <a:p>
                      <a:pPr algn="l">
                        <a:lnSpc>
                          <a:spcPct val="107000"/>
                        </a:lnSpc>
                        <a:spcAft>
                          <a:spcPts val="0"/>
                        </a:spcAft>
                      </a:pPr>
                      <a:r>
                        <a:rPr lang="fr-FR" sz="1000" dirty="0">
                          <a:effectLst/>
                        </a:rPr>
                        <a:t>FA 3.1.1 Journées s’</a:t>
                      </a:r>
                      <a:r>
                        <a:rPr lang="fr-FR" sz="1000" dirty="0" err="1">
                          <a:effectLst/>
                        </a:rPr>
                        <a:t>handifférence</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1"/>
                  </a:ext>
                </a:extLst>
              </a:tr>
              <a:tr h="420228">
                <a:tc vMerge="1">
                  <a:txBody>
                    <a:bodyPr/>
                    <a:lstStyle/>
                    <a:p>
                      <a:endParaRPr lang="fr-FR"/>
                    </a:p>
                  </a:txBody>
                  <a:tcPr/>
                </a:tc>
                <a:tc>
                  <a:txBody>
                    <a:bodyPr/>
                    <a:lstStyle/>
                    <a:p>
                      <a:pPr>
                        <a:lnSpc>
                          <a:spcPct val="107000"/>
                        </a:lnSpc>
                        <a:spcAft>
                          <a:spcPts val="0"/>
                        </a:spcAft>
                      </a:pPr>
                      <a:r>
                        <a:rPr lang="fr-FR" sz="1000">
                          <a:effectLst/>
                        </a:rPr>
                        <a:t>FA 3.1.2 Action de communication, formation lors de la semaine de la santé mentale</a:t>
                      </a:r>
                      <a:endParaRPr lang="fr-FR" sz="100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2"/>
                  </a:ext>
                </a:extLst>
              </a:tr>
              <a:tr h="385823">
                <a:tc vMerge="1">
                  <a:txBody>
                    <a:bodyPr/>
                    <a:lstStyle/>
                    <a:p>
                      <a:endParaRPr lang="fr-FR"/>
                    </a:p>
                  </a:txBody>
                  <a:tcPr/>
                </a:tc>
                <a:tc>
                  <a:txBody>
                    <a:bodyPr/>
                    <a:lstStyle/>
                    <a:p>
                      <a:pPr>
                        <a:lnSpc>
                          <a:spcPct val="107000"/>
                        </a:lnSpc>
                        <a:spcAft>
                          <a:spcPts val="0"/>
                        </a:spcAft>
                      </a:pPr>
                      <a:r>
                        <a:rPr lang="fr-FR" sz="1000" dirty="0">
                          <a:effectLst/>
                        </a:rPr>
                        <a:t>FA 3.1.3 Création d'un Conseil Local en Santé Mentale</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3"/>
                  </a:ext>
                </a:extLst>
              </a:tr>
              <a:tr h="638308">
                <a:tc rowSpan="4">
                  <a:txBody>
                    <a:bodyPr/>
                    <a:lstStyle/>
                    <a:p>
                      <a:pPr algn="ctr">
                        <a:lnSpc>
                          <a:spcPct val="107000"/>
                        </a:lnSpc>
                        <a:spcAft>
                          <a:spcPts val="0"/>
                        </a:spcAft>
                      </a:pPr>
                      <a:r>
                        <a:rPr lang="fr-FR" sz="1000" dirty="0">
                          <a:effectLst/>
                        </a:rPr>
                        <a:t>Objectif 2 : Développer la prévention des conduites à risque chez les jeunes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nchor="ctr"/>
                </a:tc>
                <a:tc>
                  <a:txBody>
                    <a:bodyPr/>
                    <a:lstStyle/>
                    <a:p>
                      <a:pPr>
                        <a:lnSpc>
                          <a:spcPct val="107000"/>
                        </a:lnSpc>
                        <a:spcAft>
                          <a:spcPts val="0"/>
                        </a:spcAft>
                      </a:pPr>
                      <a:r>
                        <a:rPr lang="fr-FR" sz="1000" dirty="0">
                          <a:effectLst/>
                        </a:rPr>
                        <a:t>FA 3.2.1 Programme de développement des </a:t>
                      </a:r>
                      <a:r>
                        <a:rPr lang="fr-FR" sz="1000" dirty="0" smtClean="0">
                          <a:effectLst/>
                        </a:rPr>
                        <a:t>compétences psychosociales (CPS)  </a:t>
                      </a:r>
                      <a:r>
                        <a:rPr lang="fr-FR" sz="1000" dirty="0">
                          <a:effectLst/>
                        </a:rPr>
                        <a:t>des jeunes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4"/>
                  </a:ext>
                </a:extLst>
              </a:tr>
              <a:tr h="376031">
                <a:tc vMerge="1">
                  <a:txBody>
                    <a:bodyPr/>
                    <a:lstStyle/>
                    <a:p>
                      <a:endParaRPr lang="fr-FR"/>
                    </a:p>
                  </a:txBody>
                  <a:tcPr/>
                </a:tc>
                <a:tc>
                  <a:txBody>
                    <a:bodyPr/>
                    <a:lstStyle/>
                    <a:p>
                      <a:pPr>
                        <a:lnSpc>
                          <a:spcPct val="107000"/>
                        </a:lnSpc>
                        <a:spcAft>
                          <a:spcPts val="0"/>
                        </a:spcAft>
                      </a:pPr>
                      <a:r>
                        <a:rPr lang="fr-FR" sz="1000" dirty="0">
                          <a:effectLst/>
                        </a:rPr>
                        <a:t>FA 3.2.2 Actions contre les addictions avec ou sans </a:t>
                      </a:r>
                      <a:r>
                        <a:rPr lang="fr-FR" sz="1000" dirty="0" smtClean="0">
                          <a:effectLst/>
                        </a:rPr>
                        <a:t>substance(s)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5"/>
                  </a:ext>
                </a:extLst>
              </a:tr>
              <a:tr h="320480">
                <a:tc vMerge="1">
                  <a:txBody>
                    <a:bodyPr/>
                    <a:lstStyle/>
                    <a:p>
                      <a:endParaRPr lang="fr-FR"/>
                    </a:p>
                  </a:txBody>
                  <a:tcPr/>
                </a:tc>
                <a:tc>
                  <a:txBody>
                    <a:bodyPr/>
                    <a:lstStyle/>
                    <a:p>
                      <a:pPr>
                        <a:lnSpc>
                          <a:spcPct val="107000"/>
                        </a:lnSpc>
                        <a:spcAft>
                          <a:spcPts val="0"/>
                        </a:spcAft>
                      </a:pPr>
                      <a:r>
                        <a:rPr lang="fr-FR" sz="1000" dirty="0">
                          <a:effectLst/>
                        </a:rPr>
                        <a:t>FA 3.2.3 Mobilisation des parents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6"/>
                  </a:ext>
                </a:extLst>
              </a:tr>
              <a:tr h="638308">
                <a:tc vMerge="1">
                  <a:txBody>
                    <a:bodyPr/>
                    <a:lstStyle/>
                    <a:p>
                      <a:endParaRPr lang="fr-FR"/>
                    </a:p>
                  </a:txBody>
                  <a:tcPr/>
                </a:tc>
                <a:tc>
                  <a:txBody>
                    <a:bodyPr/>
                    <a:lstStyle/>
                    <a:p>
                      <a:pPr>
                        <a:lnSpc>
                          <a:spcPct val="107000"/>
                        </a:lnSpc>
                        <a:spcAft>
                          <a:spcPts val="0"/>
                        </a:spcAft>
                      </a:pPr>
                      <a:r>
                        <a:rPr lang="fr-FR" sz="1000" dirty="0">
                          <a:effectLst/>
                        </a:rPr>
                        <a:t>FA 3.2.4 Développement de l'activité de la Maison des Adolescents</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622" marR="18622" marT="0" marB="0"/>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7519101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48012" y="461129"/>
            <a:ext cx="6965068" cy="3177936"/>
          </a:xfrm>
        </p:spPr>
        <p:txBody>
          <a:bodyPr>
            <a:noAutofit/>
          </a:bodyPr>
          <a:lstStyle/>
          <a:p>
            <a:pPr marL="0" indent="0" eaLnBrk="0" fontAlgn="base" hangingPunct="0">
              <a:lnSpc>
                <a:spcPct val="100000"/>
              </a:lnSpc>
              <a:spcBef>
                <a:spcPct val="0"/>
              </a:spcBef>
              <a:spcAft>
                <a:spcPct val="0"/>
              </a:spcAft>
              <a:buNone/>
            </a:pPr>
            <a:r>
              <a:rPr lang="fr-FR" altLang="fr-FR" sz="1400" b="1" dirty="0">
                <a:latin typeface="Calibri" panose="020F0502020204030204" pitchFamily="34" charset="0"/>
                <a:ea typeface="Calibri" panose="020F0502020204030204" pitchFamily="34" charset="0"/>
                <a:cs typeface="Arial" panose="020B0604020202020204" pitchFamily="34" charset="0"/>
              </a:rPr>
              <a:t>Les </a:t>
            </a:r>
            <a:r>
              <a:rPr lang="fr-FR" altLang="fr-FR" sz="1400" b="1" dirty="0">
                <a:latin typeface="Calibri" panose="020F0502020204030204" pitchFamily="34" charset="0"/>
                <a:ea typeface="Calibri" panose="020F0502020204030204" pitchFamily="34" charset="0"/>
                <a:cs typeface="Arial" panose="020B0604020202020204" pitchFamily="34" charset="0"/>
              </a:rPr>
              <a:t>partenaires signataires</a:t>
            </a:r>
            <a:r>
              <a:rPr lang="fr-FR" altLang="fr-FR" sz="1400" dirty="0">
                <a:latin typeface="Calibri" panose="020F0502020204030204" pitchFamily="34" charset="0"/>
                <a:ea typeface="Calibri" panose="020F0502020204030204" pitchFamily="34" charset="0"/>
                <a:cs typeface="Arial" panose="020B0604020202020204" pitchFamily="34" charset="0"/>
              </a:rPr>
              <a:t> du CLS 2 : </a:t>
            </a:r>
            <a:endParaRPr lang="fr-FR" altLang="fr-FR" sz="1400" dirty="0"/>
          </a:p>
          <a:p>
            <a:pPr marL="356558" lvl="1" indent="0" eaLnBrk="0" fontAlgn="base" hangingPunct="0">
              <a:lnSpc>
                <a:spcPct val="100000"/>
              </a:lnSpc>
              <a:spcBef>
                <a:spcPct val="0"/>
              </a:spcBef>
              <a:spcAft>
                <a:spcPct val="0"/>
              </a:spcAft>
              <a:buFontTx/>
              <a:buChar char="•"/>
            </a:pPr>
            <a:r>
              <a:rPr lang="fr-FR" altLang="fr-FR" sz="1400" b="1" dirty="0">
                <a:latin typeface="Calibri" panose="020F0502020204030204" pitchFamily="34" charset="0"/>
                <a:ea typeface="Calibri" panose="020F0502020204030204" pitchFamily="34" charset="0"/>
                <a:cs typeface="Arial" panose="020B0604020202020204" pitchFamily="34" charset="0"/>
              </a:rPr>
              <a:t>La </a:t>
            </a:r>
            <a:r>
              <a:rPr lang="fr-FR" altLang="fr-FR" sz="1400" b="1" dirty="0">
                <a:latin typeface="Calibri" panose="020F0502020204030204" pitchFamily="34" charset="0"/>
                <a:ea typeface="Calibri" panose="020F0502020204030204" pitchFamily="34" charset="0"/>
                <a:cs typeface="Arial" panose="020B0604020202020204" pitchFamily="34" charset="0"/>
              </a:rPr>
              <a:t>Ville </a:t>
            </a:r>
            <a:r>
              <a:rPr lang="fr-FR" altLang="fr-FR" sz="1400" dirty="0">
                <a:latin typeface="Calibri" panose="020F0502020204030204" pitchFamily="34" charset="0"/>
                <a:ea typeface="Calibri" panose="020F0502020204030204" pitchFamily="34" charset="0"/>
                <a:cs typeface="Arial" panose="020B0604020202020204" pitchFamily="34" charset="0"/>
              </a:rPr>
              <a:t>de Mantes-la-Jolie </a:t>
            </a:r>
            <a:r>
              <a:rPr lang="fr-FR" altLang="fr-FR" sz="1400" dirty="0">
                <a:latin typeface="Calibri" panose="020F0502020204030204" pitchFamily="34" charset="0"/>
                <a:ea typeface="Calibri" panose="020F0502020204030204" pitchFamily="34" charset="0"/>
                <a:cs typeface="Arial" panose="020B0604020202020204" pitchFamily="34" charset="0"/>
              </a:rPr>
              <a:t>pilote et </a:t>
            </a:r>
            <a:r>
              <a:rPr lang="fr-FR" altLang="fr-FR" sz="1400" dirty="0" err="1">
                <a:latin typeface="Calibri" panose="020F0502020204030204" pitchFamily="34" charset="0"/>
                <a:ea typeface="Calibri" panose="020F0502020204030204" pitchFamily="34" charset="0"/>
                <a:cs typeface="Arial" panose="020B0604020202020204" pitchFamily="34" charset="0"/>
              </a:rPr>
              <a:t>co-finance</a:t>
            </a:r>
            <a:r>
              <a:rPr lang="fr-FR" altLang="fr-FR" sz="1400" dirty="0">
                <a:latin typeface="Calibri" panose="020F0502020204030204" pitchFamily="34" charset="0"/>
                <a:ea typeface="Calibri" panose="020F0502020204030204" pitchFamily="34" charset="0"/>
                <a:cs typeface="Arial" panose="020B0604020202020204" pitchFamily="34" charset="0"/>
              </a:rPr>
              <a:t> le CLS </a:t>
            </a:r>
          </a:p>
          <a:p>
            <a:pPr marL="356558" lvl="1" indent="0" eaLnBrk="0" fontAlgn="base" hangingPunct="0">
              <a:lnSpc>
                <a:spcPct val="100000"/>
              </a:lnSpc>
              <a:spcBef>
                <a:spcPct val="0"/>
              </a:spcBef>
              <a:spcAft>
                <a:spcPct val="0"/>
              </a:spcAft>
              <a:buFontTx/>
              <a:buChar char="•"/>
            </a:pPr>
            <a:r>
              <a:rPr lang="fr-FR" altLang="fr-FR" sz="1400" b="1" dirty="0">
                <a:latin typeface="Calibri" panose="020F0502020204030204" pitchFamily="34" charset="0"/>
                <a:ea typeface="Calibri" panose="020F0502020204030204" pitchFamily="34" charset="0"/>
                <a:cs typeface="Arial" panose="020B0604020202020204" pitchFamily="34" charset="0"/>
              </a:rPr>
              <a:t> L’ARS</a:t>
            </a:r>
            <a:r>
              <a:rPr lang="fr-FR" altLang="fr-FR" sz="1400" dirty="0">
                <a:latin typeface="Calibri" panose="020F0502020204030204" pitchFamily="34" charset="0"/>
                <a:ea typeface="Calibri" panose="020F0502020204030204" pitchFamily="34" charset="0"/>
                <a:cs typeface="Arial" panose="020B0604020202020204" pitchFamily="34" charset="0"/>
              </a:rPr>
              <a:t> accompagne </a:t>
            </a:r>
            <a:r>
              <a:rPr lang="fr-FR" altLang="fr-FR" sz="1400" dirty="0">
                <a:latin typeface="Calibri" panose="020F0502020204030204" pitchFamily="34" charset="0"/>
                <a:ea typeface="Calibri" panose="020F0502020204030204" pitchFamily="34" charset="0"/>
                <a:cs typeface="Arial" panose="020B0604020202020204" pitchFamily="34" charset="0"/>
              </a:rPr>
              <a:t>et </a:t>
            </a:r>
            <a:r>
              <a:rPr lang="fr-FR" altLang="fr-FR" sz="1400" dirty="0">
                <a:latin typeface="Calibri" panose="020F0502020204030204" pitchFamily="34" charset="0"/>
                <a:ea typeface="Calibri" panose="020F0502020204030204" pitchFamily="34" charset="0"/>
                <a:cs typeface="Arial" panose="020B0604020202020204" pitchFamily="34" charset="0"/>
              </a:rPr>
              <a:t> </a:t>
            </a:r>
            <a:r>
              <a:rPr lang="fr-FR" altLang="fr-FR" sz="1400" dirty="0" err="1">
                <a:latin typeface="Calibri" panose="020F0502020204030204" pitchFamily="34" charset="0"/>
                <a:ea typeface="Calibri" panose="020F0502020204030204" pitchFamily="34" charset="0"/>
                <a:cs typeface="Arial" panose="020B0604020202020204" pitchFamily="34" charset="0"/>
              </a:rPr>
              <a:t>co-finance</a:t>
            </a:r>
            <a:r>
              <a:rPr lang="fr-FR" altLang="fr-FR" sz="1400">
                <a:latin typeface="Calibri" panose="020F0502020204030204" pitchFamily="34" charset="0"/>
                <a:ea typeface="Calibri" panose="020F0502020204030204" pitchFamily="34" charset="0"/>
                <a:cs typeface="Arial" panose="020B0604020202020204" pitchFamily="34" charset="0"/>
              </a:rPr>
              <a:t> le </a:t>
            </a:r>
            <a:r>
              <a:rPr lang="fr-FR" altLang="fr-FR" sz="1400" dirty="0">
                <a:latin typeface="Calibri" panose="020F0502020204030204" pitchFamily="34" charset="0"/>
                <a:ea typeface="Calibri" panose="020F0502020204030204" pitchFamily="34" charset="0"/>
                <a:cs typeface="Arial" panose="020B0604020202020204" pitchFamily="34" charset="0"/>
              </a:rPr>
              <a:t>poste du </a:t>
            </a:r>
            <a:r>
              <a:rPr lang="fr-FR" altLang="fr-FR" sz="1400" dirty="0">
                <a:latin typeface="Calibri" panose="020F0502020204030204" pitchFamily="34" charset="0"/>
                <a:ea typeface="Calibri" panose="020F0502020204030204" pitchFamily="34" charset="0"/>
                <a:cs typeface="Arial" panose="020B0604020202020204" pitchFamily="34" charset="0"/>
              </a:rPr>
              <a:t>coordinateur</a:t>
            </a:r>
            <a:endParaRPr lang="fr-FR" altLang="fr-FR" sz="1400" dirty="0"/>
          </a:p>
          <a:p>
            <a:pPr marL="356558" lvl="1" indent="0" eaLnBrk="0" fontAlgn="base" hangingPunct="0">
              <a:lnSpc>
                <a:spcPct val="100000"/>
              </a:lnSpc>
              <a:spcBef>
                <a:spcPct val="0"/>
              </a:spcBef>
              <a:spcAft>
                <a:spcPct val="0"/>
              </a:spcAft>
              <a:buFontTx/>
              <a:buChar char="•"/>
            </a:pPr>
            <a:r>
              <a:rPr lang="fr-FR" altLang="fr-FR" sz="1400" b="1" dirty="0">
                <a:latin typeface="Calibri" panose="020F0502020204030204" pitchFamily="34" charset="0"/>
                <a:ea typeface="Calibri" panose="020F0502020204030204" pitchFamily="34" charset="0"/>
                <a:cs typeface="Arial" panose="020B0604020202020204" pitchFamily="34" charset="0"/>
              </a:rPr>
              <a:t> La CPAM</a:t>
            </a:r>
            <a:r>
              <a:rPr lang="fr-FR" altLang="fr-FR" sz="1400" dirty="0">
                <a:latin typeface="Calibri" panose="020F0502020204030204" pitchFamily="34" charset="0"/>
                <a:ea typeface="Calibri" panose="020F0502020204030204" pitchFamily="34" charset="0"/>
                <a:cs typeface="Arial" panose="020B0604020202020204" pitchFamily="34" charset="0"/>
              </a:rPr>
              <a:t>  met </a:t>
            </a:r>
            <a:r>
              <a:rPr lang="fr-FR" altLang="fr-FR" sz="1400" dirty="0">
                <a:latin typeface="Calibri" panose="020F0502020204030204" pitchFamily="34" charset="0"/>
                <a:ea typeface="Calibri" panose="020F0502020204030204" pitchFamily="34" charset="0"/>
                <a:cs typeface="Arial" panose="020B0604020202020204" pitchFamily="34" charset="0"/>
              </a:rPr>
              <a:t>en place </a:t>
            </a:r>
            <a:r>
              <a:rPr lang="fr-FR" altLang="fr-FR" sz="1400" dirty="0">
                <a:latin typeface="Calibri" panose="020F0502020204030204" pitchFamily="34" charset="0"/>
                <a:ea typeface="Calibri" panose="020F0502020204030204" pitchFamily="34" charset="0"/>
                <a:cs typeface="Arial" panose="020B0604020202020204" pitchFamily="34" charset="0"/>
              </a:rPr>
              <a:t>des actions </a:t>
            </a:r>
            <a:r>
              <a:rPr lang="fr-FR" altLang="fr-FR" sz="1400" dirty="0">
                <a:latin typeface="Calibri" panose="020F0502020204030204" pitchFamily="34" charset="0"/>
                <a:ea typeface="Calibri" panose="020F0502020204030204" pitchFamily="34" charset="0"/>
                <a:cs typeface="Arial" panose="020B0604020202020204" pitchFamily="34" charset="0"/>
              </a:rPr>
              <a:t>et </a:t>
            </a:r>
            <a:r>
              <a:rPr lang="fr-FR" altLang="fr-FR" sz="1400" dirty="0">
                <a:latin typeface="Calibri" panose="020F0502020204030204" pitchFamily="34" charset="0"/>
                <a:ea typeface="Calibri" panose="020F0502020204030204" pitchFamily="34" charset="0"/>
                <a:cs typeface="Arial" panose="020B0604020202020204" pitchFamily="34" charset="0"/>
              </a:rPr>
              <a:t>met à disposition des données statistiques</a:t>
            </a:r>
            <a:endParaRPr lang="fr-FR" altLang="fr-FR" sz="1400" dirty="0"/>
          </a:p>
          <a:p>
            <a:pPr marL="356558" lvl="1" indent="0" eaLnBrk="0" fontAlgn="base" hangingPunct="0">
              <a:lnSpc>
                <a:spcPct val="100000"/>
              </a:lnSpc>
              <a:spcBef>
                <a:spcPct val="0"/>
              </a:spcBef>
              <a:spcAft>
                <a:spcPct val="0"/>
              </a:spcAft>
              <a:buFontTx/>
              <a:buChar char="•"/>
            </a:pPr>
            <a:r>
              <a:rPr lang="fr-FR" altLang="fr-FR" sz="1400" b="1" dirty="0">
                <a:latin typeface="Calibri" panose="020F0502020204030204" pitchFamily="34" charset="0"/>
                <a:ea typeface="Calibri" panose="020F0502020204030204" pitchFamily="34" charset="0"/>
                <a:cs typeface="Arial" panose="020B0604020202020204" pitchFamily="34" charset="0"/>
              </a:rPr>
              <a:t> La Préfecture </a:t>
            </a:r>
            <a:r>
              <a:rPr lang="fr-FR" altLang="fr-FR" sz="1400" b="1" dirty="0">
                <a:latin typeface="Calibri" panose="020F0502020204030204" pitchFamily="34" charset="0"/>
                <a:ea typeface="Calibri" panose="020F0502020204030204" pitchFamily="34" charset="0"/>
                <a:cs typeface="Arial" panose="020B0604020202020204" pitchFamily="34" charset="0"/>
              </a:rPr>
              <a:t>des Yvelines </a:t>
            </a:r>
            <a:r>
              <a:rPr lang="fr-FR" altLang="fr-FR" sz="1400" dirty="0">
                <a:latin typeface="Calibri" panose="020F0502020204030204" pitchFamily="34" charset="0"/>
                <a:ea typeface="Calibri" panose="020F0502020204030204" pitchFamily="34" charset="0"/>
                <a:cs typeface="Arial" panose="020B0604020202020204" pitchFamily="34" charset="0"/>
              </a:rPr>
              <a:t> </a:t>
            </a:r>
            <a:r>
              <a:rPr lang="fr-FR" altLang="fr-FR" sz="1400" dirty="0" err="1">
                <a:latin typeface="Calibri" panose="020F0502020204030204" pitchFamily="34" charset="0"/>
                <a:ea typeface="Calibri" panose="020F0502020204030204" pitchFamily="34" charset="0"/>
                <a:cs typeface="Arial" panose="020B0604020202020204" pitchFamily="34" charset="0"/>
              </a:rPr>
              <a:t>co-finance</a:t>
            </a:r>
            <a:r>
              <a:rPr lang="fr-FR" altLang="fr-FR" sz="1400" dirty="0">
                <a:latin typeface="Calibri" panose="020F0502020204030204" pitchFamily="34" charset="0"/>
                <a:ea typeface="Calibri" panose="020F0502020204030204" pitchFamily="34" charset="0"/>
                <a:cs typeface="Arial" panose="020B0604020202020204" pitchFamily="34" charset="0"/>
              </a:rPr>
              <a:t> </a:t>
            </a:r>
            <a:r>
              <a:rPr lang="fr-FR" altLang="fr-FR" sz="1400" dirty="0">
                <a:latin typeface="Calibri" panose="020F0502020204030204" pitchFamily="34" charset="0"/>
                <a:ea typeface="Calibri" panose="020F0502020204030204" pitchFamily="34" charset="0"/>
                <a:cs typeface="Arial" panose="020B0604020202020204" pitchFamily="34" charset="0"/>
              </a:rPr>
              <a:t>des appels à projets</a:t>
            </a:r>
            <a:endParaRPr lang="fr-FR" altLang="fr-FR" sz="1400" dirty="0"/>
          </a:p>
          <a:p>
            <a:pPr marL="356558" lvl="1" indent="0" eaLnBrk="0" fontAlgn="base" hangingPunct="0">
              <a:lnSpc>
                <a:spcPct val="100000"/>
              </a:lnSpc>
              <a:spcBef>
                <a:spcPct val="0"/>
              </a:spcBef>
              <a:spcAft>
                <a:spcPct val="0"/>
              </a:spcAft>
              <a:buFontTx/>
              <a:buChar char="•"/>
            </a:pPr>
            <a:r>
              <a:rPr lang="fr-FR" altLang="fr-FR" sz="1400" dirty="0">
                <a:latin typeface="Calibri" panose="020F0502020204030204" pitchFamily="34" charset="0"/>
                <a:ea typeface="Calibri" panose="020F0502020204030204" pitchFamily="34" charset="0"/>
                <a:cs typeface="Arial" panose="020B0604020202020204" pitchFamily="34" charset="0"/>
              </a:rPr>
              <a:t> </a:t>
            </a:r>
            <a:r>
              <a:rPr lang="fr-FR" altLang="fr-FR" sz="1400" dirty="0">
                <a:latin typeface="Calibri" panose="020F0502020204030204" pitchFamily="34" charset="0"/>
                <a:ea typeface="Calibri" panose="020F0502020204030204" pitchFamily="34" charset="0"/>
                <a:cs typeface="Arial" panose="020B0604020202020204" pitchFamily="34" charset="0"/>
              </a:rPr>
              <a:t>L</a:t>
            </a:r>
            <a:r>
              <a:rPr lang="fr-FR" altLang="fr-FR" sz="1400" b="1" dirty="0">
                <a:latin typeface="Calibri" panose="020F0502020204030204" pitchFamily="34" charset="0"/>
                <a:ea typeface="Calibri" panose="020F0502020204030204" pitchFamily="34" charset="0"/>
                <a:cs typeface="Arial" panose="020B0604020202020204" pitchFamily="34" charset="0"/>
              </a:rPr>
              <a:t>’IFSI</a:t>
            </a:r>
            <a:r>
              <a:rPr lang="fr-FR" altLang="fr-FR" sz="1400" dirty="0">
                <a:latin typeface="Calibri" panose="020F0502020204030204" pitchFamily="34" charset="0"/>
                <a:ea typeface="Calibri" panose="020F0502020204030204" pitchFamily="34" charset="0"/>
                <a:cs typeface="Arial" panose="020B0604020202020204" pitchFamily="34" charset="0"/>
              </a:rPr>
              <a:t>  met </a:t>
            </a:r>
            <a:r>
              <a:rPr lang="fr-FR" altLang="fr-FR" sz="1400" dirty="0">
                <a:latin typeface="Calibri" panose="020F0502020204030204" pitchFamily="34" charset="0"/>
                <a:ea typeface="Calibri" panose="020F0502020204030204" pitchFamily="34" charset="0"/>
                <a:cs typeface="Arial" panose="020B0604020202020204" pitchFamily="34" charset="0"/>
              </a:rPr>
              <a:t>en place </a:t>
            </a:r>
            <a:r>
              <a:rPr lang="fr-FR" altLang="fr-FR" sz="1400" dirty="0">
                <a:latin typeface="Calibri" panose="020F0502020204030204" pitchFamily="34" charset="0"/>
                <a:ea typeface="Calibri" panose="020F0502020204030204" pitchFamily="34" charset="0"/>
                <a:cs typeface="Arial" panose="020B0604020202020204" pitchFamily="34" charset="0"/>
              </a:rPr>
              <a:t>des actions </a:t>
            </a:r>
            <a:endParaRPr lang="fr-FR" altLang="fr-FR" sz="1400" dirty="0"/>
          </a:p>
          <a:p>
            <a:pPr marL="356558" lvl="1" indent="0" eaLnBrk="0" fontAlgn="base" hangingPunct="0">
              <a:lnSpc>
                <a:spcPct val="100000"/>
              </a:lnSpc>
              <a:spcBef>
                <a:spcPct val="0"/>
              </a:spcBef>
              <a:spcAft>
                <a:spcPct val="0"/>
              </a:spcAft>
              <a:buFontTx/>
              <a:buChar char="•"/>
            </a:pPr>
            <a:r>
              <a:rPr lang="fr-FR" altLang="fr-FR" sz="1400" b="1" dirty="0">
                <a:latin typeface="Calibri" panose="020F0502020204030204" pitchFamily="34" charset="0"/>
                <a:ea typeface="Calibri" panose="020F0502020204030204" pitchFamily="34" charset="0"/>
                <a:cs typeface="Arial" panose="020B0604020202020204" pitchFamily="34" charset="0"/>
              </a:rPr>
              <a:t> L’Hôpital </a:t>
            </a:r>
            <a:r>
              <a:rPr lang="fr-FR" altLang="fr-FR" sz="1400" dirty="0">
                <a:latin typeface="Calibri" panose="020F0502020204030204" pitchFamily="34" charset="0"/>
                <a:ea typeface="Calibri" panose="020F0502020204030204" pitchFamily="34" charset="0"/>
                <a:cs typeface="Arial" panose="020B0604020202020204" pitchFamily="34" charset="0"/>
              </a:rPr>
              <a:t>met en place des actions </a:t>
            </a:r>
            <a:endParaRPr lang="fr-FR" altLang="fr-FR" sz="1400" dirty="0"/>
          </a:p>
          <a:p>
            <a:pPr marL="356558" lvl="1" indent="0" eaLnBrk="0" fontAlgn="base" hangingPunct="0">
              <a:lnSpc>
                <a:spcPct val="100000"/>
              </a:lnSpc>
              <a:spcBef>
                <a:spcPct val="0"/>
              </a:spcBef>
              <a:spcAft>
                <a:spcPct val="0"/>
              </a:spcAft>
              <a:buFontTx/>
              <a:buChar char="•"/>
            </a:pPr>
            <a:r>
              <a:rPr lang="fr-FR" altLang="fr-FR" sz="1400" b="1" dirty="0">
                <a:latin typeface="Calibri" panose="020F0502020204030204" pitchFamily="34" charset="0"/>
                <a:ea typeface="Calibri" panose="020F0502020204030204" pitchFamily="34" charset="0"/>
                <a:cs typeface="Arial" panose="020B0604020202020204" pitchFamily="34" charset="0"/>
              </a:rPr>
              <a:t> Le Conseil Départemental </a:t>
            </a:r>
            <a:r>
              <a:rPr lang="fr-FR" altLang="fr-FR" sz="1400" dirty="0">
                <a:latin typeface="Calibri" panose="020F0502020204030204" pitchFamily="34" charset="0"/>
                <a:ea typeface="Calibri" panose="020F0502020204030204" pitchFamily="34" charset="0"/>
                <a:cs typeface="Arial" panose="020B0604020202020204" pitchFamily="34" charset="0"/>
              </a:rPr>
              <a:t> met en place des actions, </a:t>
            </a:r>
            <a:r>
              <a:rPr lang="fr-FR" altLang="fr-FR" sz="1400" dirty="0" err="1">
                <a:latin typeface="Calibri" panose="020F0502020204030204" pitchFamily="34" charset="0"/>
                <a:ea typeface="Calibri" panose="020F0502020204030204" pitchFamily="34" charset="0"/>
                <a:cs typeface="Arial" panose="020B0604020202020204" pitchFamily="34" charset="0"/>
              </a:rPr>
              <a:t>co-finance</a:t>
            </a:r>
            <a:r>
              <a:rPr lang="fr-FR" altLang="fr-FR" sz="1400" dirty="0">
                <a:latin typeface="Calibri" panose="020F0502020204030204" pitchFamily="34" charset="0"/>
                <a:ea typeface="Calibri" panose="020F0502020204030204" pitchFamily="34" charset="0"/>
                <a:cs typeface="Arial" panose="020B0604020202020204" pitchFamily="34" charset="0"/>
              </a:rPr>
              <a:t> des appels à projets et met  </a:t>
            </a:r>
            <a:r>
              <a:rPr lang="fr-FR" altLang="fr-FR" sz="1400" dirty="0">
                <a:latin typeface="Calibri" panose="020F0502020204030204" pitchFamily="34" charset="0"/>
                <a:ea typeface="Calibri" panose="020F0502020204030204" pitchFamily="34" charset="0"/>
                <a:cs typeface="Arial" panose="020B0604020202020204" pitchFamily="34" charset="0"/>
              </a:rPr>
              <a:t>à disposition </a:t>
            </a:r>
            <a:r>
              <a:rPr lang="fr-FR" altLang="fr-FR" sz="1400" dirty="0">
                <a:latin typeface="Calibri" panose="020F0502020204030204" pitchFamily="34" charset="0"/>
                <a:ea typeface="Calibri" panose="020F0502020204030204" pitchFamily="34" charset="0"/>
                <a:cs typeface="Arial" panose="020B0604020202020204" pitchFamily="34" charset="0"/>
              </a:rPr>
              <a:t>des </a:t>
            </a:r>
            <a:r>
              <a:rPr lang="fr-FR" altLang="fr-FR" sz="1400" dirty="0">
                <a:latin typeface="Calibri" panose="020F0502020204030204" pitchFamily="34" charset="0"/>
                <a:ea typeface="Calibri" panose="020F0502020204030204" pitchFamily="34" charset="0"/>
                <a:cs typeface="Arial" panose="020B0604020202020204" pitchFamily="34" charset="0"/>
              </a:rPr>
              <a:t>données </a:t>
            </a:r>
            <a:r>
              <a:rPr lang="fr-FR" altLang="fr-FR" sz="1400" dirty="0">
                <a:latin typeface="Calibri" panose="020F0502020204030204" pitchFamily="34" charset="0"/>
                <a:ea typeface="Calibri" panose="020F0502020204030204" pitchFamily="34" charset="0"/>
                <a:cs typeface="Arial" panose="020B0604020202020204" pitchFamily="34" charset="0"/>
              </a:rPr>
              <a:t>statistiques</a:t>
            </a:r>
            <a:endParaRPr lang="fr-FR" altLang="fr-FR" sz="1400" dirty="0"/>
          </a:p>
          <a:p>
            <a:pPr marL="356558" lvl="1" indent="0" eaLnBrk="0" fontAlgn="base" hangingPunct="0">
              <a:lnSpc>
                <a:spcPct val="100000"/>
              </a:lnSpc>
              <a:spcBef>
                <a:spcPct val="0"/>
              </a:spcBef>
              <a:spcAft>
                <a:spcPct val="0"/>
              </a:spcAft>
              <a:buNone/>
            </a:pPr>
            <a:endParaRPr lang="fr-FR" altLang="fr-FR" sz="1100" i="1" dirty="0">
              <a:solidFill>
                <a:schemeClr val="accent2">
                  <a:lumMod val="75000"/>
                </a:schemeClr>
              </a:solidFill>
              <a:latin typeface="Calibri" panose="020F0502020204030204" pitchFamily="34" charset="0"/>
              <a:cs typeface="Arial" panose="020B0604020202020204" pitchFamily="34" charset="0"/>
            </a:endParaRPr>
          </a:p>
          <a:p>
            <a:pPr marL="356558" lvl="1" indent="0" eaLnBrk="0" fontAlgn="base" hangingPunct="0">
              <a:lnSpc>
                <a:spcPct val="100000"/>
              </a:lnSpc>
              <a:spcBef>
                <a:spcPct val="0"/>
              </a:spcBef>
              <a:spcAft>
                <a:spcPct val="0"/>
              </a:spcAft>
              <a:buNone/>
            </a:pPr>
            <a:r>
              <a:rPr lang="fr-FR" altLang="fr-FR" sz="1100" i="1" dirty="0">
                <a:latin typeface="Calibri" panose="020F0502020204030204" pitchFamily="34" charset="0"/>
                <a:cs typeface="Arial" panose="020B0604020202020204" pitchFamily="34" charset="0"/>
              </a:rPr>
              <a:t>NB </a:t>
            </a:r>
            <a:r>
              <a:rPr lang="fr-FR" altLang="fr-FR" sz="1100" i="1" dirty="0">
                <a:latin typeface="Calibri" panose="020F0502020204030204" pitchFamily="34" charset="0"/>
                <a:cs typeface="Arial" panose="020B0604020202020204" pitchFamily="34" charset="0"/>
              </a:rPr>
              <a:t>les cofinancements sont soumis à conditions et sont susceptibles d’évoluer sur la durée du CLS </a:t>
            </a:r>
            <a:endParaRPr lang="fr-FR" altLang="fr-FR" sz="1100" i="1" dirty="0"/>
          </a:p>
          <a:p>
            <a:pPr marL="356558" lvl="1" indent="0" eaLnBrk="0" fontAlgn="base" hangingPunct="0">
              <a:lnSpc>
                <a:spcPct val="100000"/>
              </a:lnSpc>
              <a:spcBef>
                <a:spcPct val="0"/>
              </a:spcBef>
              <a:spcAft>
                <a:spcPct val="0"/>
              </a:spcAft>
              <a:buNone/>
            </a:pPr>
            <a:endParaRPr lang="fr-FR" altLang="fr-FR" sz="1400" dirty="0">
              <a:solidFill>
                <a:srgbClr val="0070C0"/>
              </a:solidFill>
              <a:latin typeface="Calibri" panose="020F0502020204030204" pitchFamily="34" charset="0"/>
              <a:cs typeface="Arial" panose="020B0604020202020204" pitchFamily="34" charset="0"/>
            </a:endParaRPr>
          </a:p>
          <a:p>
            <a:pPr marL="356558" lvl="1" indent="0" eaLnBrk="0" fontAlgn="base" hangingPunct="0">
              <a:lnSpc>
                <a:spcPct val="100000"/>
              </a:lnSpc>
              <a:spcBef>
                <a:spcPct val="0"/>
              </a:spcBef>
              <a:spcAft>
                <a:spcPct val="0"/>
              </a:spcAft>
              <a:buNone/>
            </a:pPr>
            <a:endParaRPr lang="fr-FR" altLang="fr-FR" sz="1400" dirty="0">
              <a:solidFill>
                <a:srgbClr val="0070C0"/>
              </a:solidFill>
              <a:latin typeface="Calibri" panose="020F0502020204030204" pitchFamily="34" charset="0"/>
              <a:cs typeface="Arial" panose="020B0604020202020204" pitchFamily="34" charset="0"/>
            </a:endParaRPr>
          </a:p>
        </p:txBody>
      </p:sp>
      <p:sp>
        <p:nvSpPr>
          <p:cNvPr id="4" name="Espace réservé du numéro de diapositive 3"/>
          <p:cNvSpPr>
            <a:spLocks noGrp="1"/>
          </p:cNvSpPr>
          <p:nvPr>
            <p:ph type="sldNum" sz="quarter" idx="12"/>
          </p:nvPr>
        </p:nvSpPr>
        <p:spPr/>
        <p:txBody>
          <a:bodyPr/>
          <a:lstStyle/>
          <a:p>
            <a:fld id="{8618B0B3-C9FE-4538-9B70-D53C0E2CBF63}" type="slidenum">
              <a:rPr lang="fr-FR" smtClean="0">
                <a:solidFill>
                  <a:prstClr val="black">
                    <a:tint val="75000"/>
                  </a:prstClr>
                </a:solidFill>
              </a:rPr>
              <a:pPr/>
              <a:t>9</a:t>
            </a:fld>
            <a:endParaRPr lang="fr-FR">
              <a:solidFill>
                <a:prstClr val="black">
                  <a:tint val="75000"/>
                </a:prstClr>
              </a:solidFill>
            </a:endParaRPr>
          </a:p>
        </p:txBody>
      </p:sp>
      <p:pic>
        <p:nvPicPr>
          <p:cNvPr id="5" name="Image 4"/>
          <p:cNvPicPr>
            <a:picLocks noChangeAspect="1"/>
          </p:cNvPicPr>
          <p:nvPr/>
        </p:nvPicPr>
        <p:blipFill>
          <a:blip r:embed="rId3"/>
          <a:stretch>
            <a:fillRect/>
          </a:stretch>
        </p:blipFill>
        <p:spPr>
          <a:xfrm>
            <a:off x="6737777" y="3317847"/>
            <a:ext cx="1714500" cy="1667801"/>
          </a:xfrm>
          <a:prstGeom prst="rect">
            <a:avLst/>
          </a:prstGeom>
        </p:spPr>
      </p:pic>
      <p:pic>
        <p:nvPicPr>
          <p:cNvPr id="6" name="Image 5"/>
          <p:cNvPicPr>
            <a:picLocks noChangeAspect="1"/>
          </p:cNvPicPr>
          <p:nvPr/>
        </p:nvPicPr>
        <p:blipFill>
          <a:blip r:embed="rId4"/>
          <a:stretch>
            <a:fillRect/>
          </a:stretch>
        </p:blipFill>
        <p:spPr>
          <a:xfrm>
            <a:off x="7358217" y="675514"/>
            <a:ext cx="1657864" cy="1380542"/>
          </a:xfrm>
          <a:prstGeom prst="rect">
            <a:avLst/>
          </a:prstGeom>
        </p:spPr>
      </p:pic>
      <p:pic>
        <p:nvPicPr>
          <p:cNvPr id="7" name="Image 6"/>
          <p:cNvPicPr>
            <a:picLocks noChangeAspect="1"/>
          </p:cNvPicPr>
          <p:nvPr/>
        </p:nvPicPr>
        <p:blipFill>
          <a:blip r:embed="rId5"/>
          <a:stretch>
            <a:fillRect/>
          </a:stretch>
        </p:blipFill>
        <p:spPr>
          <a:xfrm>
            <a:off x="164892" y="1010516"/>
            <a:ext cx="1007764" cy="1120360"/>
          </a:xfrm>
          <a:prstGeom prst="rect">
            <a:avLst/>
          </a:prstGeom>
        </p:spPr>
      </p:pic>
      <p:pic>
        <p:nvPicPr>
          <p:cNvPr id="8" name="Imag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456" y="5278883"/>
            <a:ext cx="680085" cy="330383"/>
          </a:xfrm>
          <a:prstGeom prst="rect">
            <a:avLst/>
          </a:prstGeom>
        </p:spPr>
      </p:pic>
      <p:sp>
        <p:nvSpPr>
          <p:cNvPr id="9" name="Rectangle 8"/>
          <p:cNvSpPr/>
          <p:nvPr/>
        </p:nvSpPr>
        <p:spPr>
          <a:xfrm>
            <a:off x="1090885" y="3363526"/>
            <a:ext cx="5686796" cy="1580114"/>
          </a:xfrm>
          <a:prstGeom prst="rect">
            <a:avLst/>
          </a:prstGeom>
        </p:spPr>
        <p:txBody>
          <a:bodyPr wrap="square" lIns="71311" tIns="35656" rIns="71311" bIns="35656">
            <a:spAutoFit/>
          </a:bodyPr>
          <a:lstStyle/>
          <a:p>
            <a:pPr defTabSz="713115" fontAlgn="auto">
              <a:spcBef>
                <a:spcPts val="0"/>
              </a:spcBef>
              <a:spcAft>
                <a:spcPts val="0"/>
              </a:spcAft>
            </a:pPr>
            <a:r>
              <a:rPr lang="fr-FR" sz="1400" dirty="0">
                <a:solidFill>
                  <a:prstClr val="black"/>
                </a:solidFill>
                <a:latin typeface="Calibri" panose="020F0502020204030204"/>
                <a:cs typeface="+mn-cs"/>
              </a:rPr>
              <a:t>Le Contrat Local de Santé sera suivi par un </a:t>
            </a:r>
            <a:r>
              <a:rPr lang="fr-FR" sz="1400" b="1" dirty="0">
                <a:solidFill>
                  <a:prstClr val="black"/>
                </a:solidFill>
                <a:latin typeface="Calibri" panose="020F0502020204030204"/>
                <a:cs typeface="+mn-cs"/>
              </a:rPr>
              <a:t>comité de pilotage </a:t>
            </a:r>
            <a:r>
              <a:rPr lang="fr-FR" sz="1400" dirty="0">
                <a:solidFill>
                  <a:prstClr val="black"/>
                </a:solidFill>
                <a:latin typeface="Calibri" panose="020F0502020204030204"/>
                <a:cs typeface="+mn-cs"/>
              </a:rPr>
              <a:t>qui se réunira au moins une fois par an </a:t>
            </a:r>
          </a:p>
          <a:p>
            <a:pPr defTabSz="713115" fontAlgn="auto">
              <a:spcBef>
                <a:spcPts val="0"/>
              </a:spcBef>
              <a:spcAft>
                <a:spcPts val="0"/>
              </a:spcAft>
            </a:pPr>
            <a:r>
              <a:rPr lang="fr-FR" sz="1400" dirty="0">
                <a:solidFill>
                  <a:prstClr val="black"/>
                </a:solidFill>
                <a:latin typeface="Calibri" panose="020F0502020204030204"/>
                <a:cs typeface="+mn-cs"/>
              </a:rPr>
              <a:t>La démarche d’</a:t>
            </a:r>
            <a:r>
              <a:rPr lang="fr-FR" sz="1400" b="1" dirty="0">
                <a:solidFill>
                  <a:prstClr val="black"/>
                </a:solidFill>
                <a:latin typeface="Calibri" panose="020F0502020204030204"/>
                <a:cs typeface="+mn-cs"/>
              </a:rPr>
              <a:t>évaluation</a:t>
            </a:r>
            <a:r>
              <a:rPr lang="fr-FR" sz="1400" dirty="0">
                <a:solidFill>
                  <a:prstClr val="black"/>
                </a:solidFill>
                <a:latin typeface="Calibri" panose="020F0502020204030204"/>
                <a:cs typeface="+mn-cs"/>
              </a:rPr>
              <a:t> portera sur la stratégie globale du CLS, sur les actions et leurs effets. </a:t>
            </a:r>
          </a:p>
          <a:p>
            <a:pPr defTabSz="713115" fontAlgn="auto">
              <a:spcBef>
                <a:spcPts val="0"/>
              </a:spcBef>
              <a:spcAft>
                <a:spcPts val="0"/>
              </a:spcAft>
            </a:pPr>
            <a:r>
              <a:rPr lang="fr-FR" sz="1400" dirty="0">
                <a:solidFill>
                  <a:prstClr val="black"/>
                </a:solidFill>
                <a:latin typeface="Calibri" panose="020F0502020204030204"/>
                <a:cs typeface="+mn-cs"/>
              </a:rPr>
              <a:t>Le présent contrat est conclu pour la </a:t>
            </a:r>
            <a:r>
              <a:rPr lang="fr-FR" sz="1400" b="1" dirty="0">
                <a:solidFill>
                  <a:prstClr val="black"/>
                </a:solidFill>
                <a:latin typeface="Calibri" panose="020F0502020204030204"/>
                <a:cs typeface="+mn-cs"/>
              </a:rPr>
              <a:t>période 2019-2022 </a:t>
            </a:r>
            <a:r>
              <a:rPr lang="fr-FR" sz="1400" dirty="0">
                <a:solidFill>
                  <a:prstClr val="black"/>
                </a:solidFill>
                <a:latin typeface="Calibri" panose="020F0502020204030204"/>
                <a:cs typeface="+mn-cs"/>
              </a:rPr>
              <a:t>en référence à la durée du Plan Régional de Santé. Il sera soumis à une révision à cette échéance.</a:t>
            </a:r>
          </a:p>
        </p:txBody>
      </p:sp>
    </p:spTree>
    <p:extLst>
      <p:ext uri="{BB962C8B-B14F-4D97-AF65-F5344CB8AC3E}">
        <p14:creationId xmlns:p14="http://schemas.microsoft.com/office/powerpoint/2010/main" val="261461167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odele PPT Stratégie - LPO">
  <a:themeElements>
    <a:clrScheme name="8_Cellule Perf - Masque Présentation 3">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5F5F5F"/>
      </a:hlink>
      <a:folHlink>
        <a:srgbClr val="5F5F5F"/>
      </a:folHlink>
    </a:clrScheme>
    <a:fontScheme name="8_Cellule Perf - Masque Pré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Cellule Perf - Masque Présentation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8_Cellule Perf - Masque Présentation 2">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8_Cellule Perf - Masque Présentation 3">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5F5F5F"/>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dèle Diapo convention">
  <a:themeElements>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ouvelle pré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ln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odèle par défaut">
  <a:themeElements>
    <a:clrScheme name="DeloitteColors2009">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fr-FR" sz="1000" b="0" i="0" u="none" strike="noStrike" cap="none" normalizeH="0" baseline="0" smtClean="0">
            <a:ln>
              <a:noFill/>
            </a:ln>
            <a:solidFill>
              <a:srgbClr val="002395"/>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fr-FR" sz="1000" b="0" i="0" u="none" strike="noStrike" cap="none" normalizeH="0" baseline="0" smtClean="0">
            <a:ln>
              <a:noFill/>
            </a:ln>
            <a:solidFill>
              <a:srgbClr val="002395"/>
            </a:solidFill>
            <a:effectLst/>
            <a:latin typeface="Arial" charset="0"/>
          </a:defRPr>
        </a:defPPr>
      </a:lstStyle>
    </a:lnDef>
  </a:objectDefaults>
  <a:extraClrSchemeLst>
    <a:extraClrScheme>
      <a:clrScheme name="Modèle par défau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Thème Office">
  <a:themeElements>
    <a:clrScheme name="2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Thème Offic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fr-FR" sz="1000" b="0" i="0" u="none" strike="noStrike" cap="none" normalizeH="0" baseline="0" smtClean="0">
            <a:ln>
              <a:noFill/>
            </a:ln>
            <a:solidFill>
              <a:srgbClr val="002395"/>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fr-FR" sz="1000" b="0" i="0" u="none" strike="noStrike" cap="none" normalizeH="0" baseline="0" smtClean="0">
            <a:ln>
              <a:noFill/>
            </a:ln>
            <a:solidFill>
              <a:srgbClr val="002395"/>
            </a:solidFill>
            <a:effectLst/>
            <a:latin typeface="Arial" charset="0"/>
          </a:defRPr>
        </a:defPPr>
      </a:lstStyle>
    </a:lnDef>
  </a:objectDefaults>
  <a:extraClrSchemeLst>
    <a:extraClrScheme>
      <a:clrScheme name="2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3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Theme Deloitte 2019">
  <a:themeElements>
    <a:clrScheme name="Deloitte colors">
      <a:dk1>
        <a:sysClr val="windowText" lastClr="000000"/>
      </a:dk1>
      <a:lt1>
        <a:sysClr val="window" lastClr="FFFFFF"/>
      </a:lt1>
      <a:dk2>
        <a:srgbClr val="44546A"/>
      </a:dk2>
      <a:lt2>
        <a:srgbClr val="E7E6E6"/>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954F72"/>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xmlns="" name="Theme Deloitte 2019" id="{D88CED9D-6A69-4DC9-930B-923E15467D97}" vid="{84CCB250-BDED-47FE-B8F6-809C47676C4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ct:contentTypeSchema xmlns:ct="http://schemas.microsoft.com/office/2006/metadata/contentType" xmlns:ma="http://schemas.microsoft.com/office/2006/metadata/properties/metaAttributes" ct:_="" ma:_="" ma:contentTypeName="Document" ma:contentTypeID="0x010100C1530A0CF5A1B040BA845414FEAF39D7" ma:contentTypeVersion="0" ma:contentTypeDescription="Crée un document." ma:contentTypeScope="" ma:versionID="73e2d0126d7083c9ca359db32b8ea8d5">
  <xsd:schema xmlns:xsd="http://www.w3.org/2001/XMLSchema" xmlns:xs="http://www.w3.org/2001/XMLSchema" xmlns:p="http://schemas.microsoft.com/office/2006/metadata/properties" targetNamespace="http://schemas.microsoft.com/office/2006/metadata/properties" ma:root="true" ma:fieldsID="75019ab185b48580fc336df4da24a70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ma:readOnly="true"/>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5.xml><?xml version="1.0" encoding="utf-8"?>
<?mso-contentType ?>
<FormTemplates xmlns="http://schemas.microsoft.com/sharepoint/v3/contenttype/forms">
  <Display>DocumentLibraryForm</Display>
  <Edit>DocumentLibraryForm</Edit>
  <New>DocumentLibraryForm</New>
</FormTemplates>
</file>

<file path=customXml/item6.xml><?xml version="1.0" encoding="utf-8"?>
<p:properties xmlns:p="http://schemas.microsoft.com/office/2006/metadata/properties" xmlns:xsi="http://www.w3.org/2001/XMLSchema-instance">
  <documentManagement/>
</p:properties>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BD4CE4B7-D16B-4CC1-A96A-D92843ACE8D8}">
  <ds:schemaRefs>
    <ds:schemaRef ds:uri="ESRI.ArcGIS.Mapping.OfficeIntegration.PowerPointInfo"/>
  </ds:schemaRefs>
</ds:datastoreItem>
</file>

<file path=customXml/itemProps10.xml><?xml version="1.0" encoding="utf-8"?>
<ds:datastoreItem xmlns:ds="http://schemas.openxmlformats.org/officeDocument/2006/customXml" ds:itemID="{E28197A3-29BB-4548-9177-B3D0E22608F5}">
  <ds:schemaRefs>
    <ds:schemaRef ds:uri="ESRI.ArcGIS.Mapping.OfficeIntegration.PowerPointInfo"/>
  </ds:schemaRefs>
</ds:datastoreItem>
</file>

<file path=customXml/itemProps11.xml><?xml version="1.0" encoding="utf-8"?>
<ds:datastoreItem xmlns:ds="http://schemas.openxmlformats.org/officeDocument/2006/customXml" ds:itemID="{351CEE51-664D-44B6-A7B8-4C58447EAE86}">
  <ds:schemaRefs>
    <ds:schemaRef ds:uri="ESRI.ArcGIS.Mapping.OfficeIntegration.PowerPointInfo"/>
  </ds:schemaRefs>
</ds:datastoreItem>
</file>

<file path=customXml/itemProps12.xml><?xml version="1.0" encoding="utf-8"?>
<ds:datastoreItem xmlns:ds="http://schemas.openxmlformats.org/officeDocument/2006/customXml" ds:itemID="{60FE0149-B49F-463A-8220-4E6C4C795A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13.xml><?xml version="1.0" encoding="utf-8"?>
<ds:datastoreItem xmlns:ds="http://schemas.openxmlformats.org/officeDocument/2006/customXml" ds:itemID="{141FC50F-AA0F-4F20-87E0-C0426E75B79D}">
  <ds:schemaRefs>
    <ds:schemaRef ds:uri="ESRI.ArcGIS.Mapping.OfficeIntegration.PowerPointInfo"/>
  </ds:schemaRefs>
</ds:datastoreItem>
</file>

<file path=customXml/itemProps14.xml><?xml version="1.0" encoding="utf-8"?>
<ds:datastoreItem xmlns:ds="http://schemas.openxmlformats.org/officeDocument/2006/customXml" ds:itemID="{9275643E-4348-426C-9768-1AD493BCB236}">
  <ds:schemaRefs>
    <ds:schemaRef ds:uri="ESRI.ArcGIS.Mapping.OfficeIntegration.PowerPointInfo"/>
  </ds:schemaRefs>
</ds:datastoreItem>
</file>

<file path=customXml/itemProps15.xml><?xml version="1.0" encoding="utf-8"?>
<ds:datastoreItem xmlns:ds="http://schemas.openxmlformats.org/officeDocument/2006/customXml" ds:itemID="{C88596EB-6BB3-4AC9-962C-8BE28BD2CB64}">
  <ds:schemaRefs>
    <ds:schemaRef ds:uri="ESRI.ArcGIS.Mapping.OfficeIntegration.PowerPointInfo"/>
  </ds:schemaRefs>
</ds:datastoreItem>
</file>

<file path=customXml/itemProps16.xml><?xml version="1.0" encoding="utf-8"?>
<ds:datastoreItem xmlns:ds="http://schemas.openxmlformats.org/officeDocument/2006/customXml" ds:itemID="{67D43047-2911-4C82-A287-32A1812E458F}">
  <ds:schemaRefs>
    <ds:schemaRef ds:uri="ESRI.ArcGIS.Mapping.OfficeIntegration.PowerPointInfo"/>
  </ds:schemaRefs>
</ds:datastoreItem>
</file>

<file path=customXml/itemProps17.xml><?xml version="1.0" encoding="utf-8"?>
<ds:datastoreItem xmlns:ds="http://schemas.openxmlformats.org/officeDocument/2006/customXml" ds:itemID="{8C5C028E-54F4-43E7-82F0-EDF446C8B80B}">
  <ds:schemaRefs>
    <ds:schemaRef ds:uri="ESRI.ArcGIS.Mapping.OfficeIntegration.PowerPointInfo"/>
  </ds:schemaRefs>
</ds:datastoreItem>
</file>

<file path=customXml/itemProps18.xml><?xml version="1.0" encoding="utf-8"?>
<ds:datastoreItem xmlns:ds="http://schemas.openxmlformats.org/officeDocument/2006/customXml" ds:itemID="{8D14A9AB-DA50-4B00-A006-8879F5B90B79}">
  <ds:schemaRefs>
    <ds:schemaRef ds:uri="ESRI.ArcGIS.Mapping.OfficeIntegration.PowerPointInfo"/>
  </ds:schemaRefs>
</ds:datastoreItem>
</file>

<file path=customXml/itemProps19.xml><?xml version="1.0" encoding="utf-8"?>
<ds:datastoreItem xmlns:ds="http://schemas.openxmlformats.org/officeDocument/2006/customXml" ds:itemID="{32F08528-EB04-4D69-BE8F-04C638FF5F92}">
  <ds:schemaRefs>
    <ds:schemaRef ds:uri="ESRI.ArcGIS.Mapping.OfficeIntegration.PowerPointInfo"/>
  </ds:schemaRefs>
</ds:datastoreItem>
</file>

<file path=customXml/itemProps2.xml><?xml version="1.0" encoding="utf-8"?>
<ds:datastoreItem xmlns:ds="http://schemas.openxmlformats.org/officeDocument/2006/customXml" ds:itemID="{A932E329-7696-4B58-99B0-1F64E825AD67}">
  <ds:schemaRefs>
    <ds:schemaRef ds:uri="ESRI.ArcGIS.Mapping.OfficeIntegration.PowerPointInfo"/>
  </ds:schemaRefs>
</ds:datastoreItem>
</file>

<file path=customXml/itemProps3.xml><?xml version="1.0" encoding="utf-8"?>
<ds:datastoreItem xmlns:ds="http://schemas.openxmlformats.org/officeDocument/2006/customXml" ds:itemID="{B25AB28E-6F7C-49AE-A111-36CACB6C4F33}">
  <ds:schemaRefs>
    <ds:schemaRef ds:uri="ESRI.ArcGIS.Mapping.OfficeIntegration.PowerPointInfo"/>
  </ds:schemaRefs>
</ds:datastoreItem>
</file>

<file path=customXml/itemProps4.xml><?xml version="1.0" encoding="utf-8"?>
<ds:datastoreItem xmlns:ds="http://schemas.openxmlformats.org/officeDocument/2006/customXml" ds:itemID="{B1788BE4-EFB7-4400-A172-91BEF07ADE02}">
  <ds:schemaRefs>
    <ds:schemaRef ds:uri="ESRI.ArcGIS.Mapping.OfficeIntegration.PowerPointInfo"/>
  </ds:schemaRefs>
</ds:datastoreItem>
</file>

<file path=customXml/itemProps5.xml><?xml version="1.0" encoding="utf-8"?>
<ds:datastoreItem xmlns:ds="http://schemas.openxmlformats.org/officeDocument/2006/customXml" ds:itemID="{01844B9A-BEEF-43C0-9378-60BE97C09E92}">
  <ds:schemaRefs>
    <ds:schemaRef ds:uri="http://schemas.microsoft.com/sharepoint/v3/contenttype/forms"/>
  </ds:schemaRefs>
</ds:datastoreItem>
</file>

<file path=customXml/itemProps6.xml><?xml version="1.0" encoding="utf-8"?>
<ds:datastoreItem xmlns:ds="http://schemas.openxmlformats.org/officeDocument/2006/customXml" ds:itemID="{C2D78A16-89C9-4F44-90C6-3F088B568CD4}">
  <ds:schemaRefs>
    <ds:schemaRef ds:uri="http://www.w3.org/XML/1998/namespace"/>
    <ds:schemaRef ds:uri="http://purl.org/dc/terms/"/>
    <ds:schemaRef ds:uri="http://schemas.microsoft.com/office/2006/metadata/properties"/>
    <ds:schemaRef ds:uri="http://purl.org/dc/dcmitype/"/>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s>
</ds:datastoreItem>
</file>

<file path=customXml/itemProps7.xml><?xml version="1.0" encoding="utf-8"?>
<ds:datastoreItem xmlns:ds="http://schemas.openxmlformats.org/officeDocument/2006/customXml" ds:itemID="{D9F4AFB2-C4D4-4CD5-97CE-9EE985668EDD}">
  <ds:schemaRefs>
    <ds:schemaRef ds:uri="ESRI.ArcGIS.Mapping.OfficeIntegration.PowerPointInfo"/>
  </ds:schemaRefs>
</ds:datastoreItem>
</file>

<file path=customXml/itemProps8.xml><?xml version="1.0" encoding="utf-8"?>
<ds:datastoreItem xmlns:ds="http://schemas.openxmlformats.org/officeDocument/2006/customXml" ds:itemID="{110C9FA1-E591-43EC-BD4B-FD6ACBA01CF4}">
  <ds:schemaRefs>
    <ds:schemaRef ds:uri="ESRI.ArcGIS.Mapping.OfficeIntegration.PowerPointInfo"/>
  </ds:schemaRefs>
</ds:datastoreItem>
</file>

<file path=customXml/itemProps9.xml><?xml version="1.0" encoding="utf-8"?>
<ds:datastoreItem xmlns:ds="http://schemas.openxmlformats.org/officeDocument/2006/customXml" ds:itemID="{DE7364ED-38B9-4EAE-B12D-3EF1983C9D56}">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modele PPT Stratégie - LPO</Template>
  <TotalTime>12458</TotalTime>
  <Words>6113</Words>
  <Application>Microsoft Office PowerPoint</Application>
  <PresentationFormat>Personnalisé</PresentationFormat>
  <Paragraphs>1079</Paragraphs>
  <Slides>58</Slides>
  <Notes>32</Notes>
  <HiddenSlides>0</HiddenSlides>
  <MMClips>0</MMClips>
  <ScaleCrop>false</ScaleCrop>
  <HeadingPairs>
    <vt:vector size="6" baseType="variant">
      <vt:variant>
        <vt:lpstr>Thème</vt:lpstr>
      </vt:variant>
      <vt:variant>
        <vt:i4>9</vt:i4>
      </vt:variant>
      <vt:variant>
        <vt:lpstr>Serveurs OLE incorporés</vt:lpstr>
      </vt:variant>
      <vt:variant>
        <vt:i4>1</vt:i4>
      </vt:variant>
      <vt:variant>
        <vt:lpstr>Titres des diapositives</vt:lpstr>
      </vt:variant>
      <vt:variant>
        <vt:i4>58</vt:i4>
      </vt:variant>
    </vt:vector>
  </HeadingPairs>
  <TitlesOfParts>
    <vt:vector size="68" baseType="lpstr">
      <vt:lpstr>modele PPT Stratégie - LPO</vt:lpstr>
      <vt:lpstr>Modèle Diapo convention</vt:lpstr>
      <vt:lpstr>Modèle par défaut</vt:lpstr>
      <vt:lpstr>2_Thème Office</vt:lpstr>
      <vt:lpstr>1_Thème Office</vt:lpstr>
      <vt:lpstr>Thème Office</vt:lpstr>
      <vt:lpstr>3_Thème Office</vt:lpstr>
      <vt:lpstr>4_Thème Office</vt:lpstr>
      <vt:lpstr>Theme Deloitte 2019</vt:lpstr>
      <vt:lpstr>think-cell Slide</vt:lpstr>
      <vt:lpstr>Présentation PowerPoint</vt:lpstr>
      <vt:lpstr>Présentation PowerPoint</vt:lpstr>
      <vt:lpstr>Les principaux enjeux</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Contrat Local de Santé 2019-2022   Ville de Sartrouville  Conseil Territorial de Santé des Yvelines</vt:lpstr>
      <vt:lpstr>Présentation PowerPoint</vt:lpstr>
      <vt:lpstr>Etapes de mise en œuvre du CLS 2015-2017</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Merci pour  votre attention</vt:lpstr>
      <vt:lpstr>Les Communautés Professionnelles territoriales de Santé (CPTS)</vt:lpstr>
      <vt:lpstr>Sommaire</vt:lpstr>
      <vt:lpstr>1) QU’EST-CE QU’UNE CPTS ? </vt:lpstr>
      <vt:lpstr>    Les CPTS en quelques mots…</vt:lpstr>
      <vt:lpstr>Les CPTS -  Un mode d’organisation coordonnée entre acteurs de santé  </vt:lpstr>
      <vt:lpstr>Les CPTS – Ma Santé 2022</vt:lpstr>
      <vt:lpstr>Territoire et population des CPTS </vt:lpstr>
      <vt:lpstr>Collaboration ARS – Assurance Maladie pour l’accompagnement et le soutien de la CPTS</vt:lpstr>
      <vt:lpstr>Accompagnement actuel des CPTS en Île-de-France</vt:lpstr>
      <vt:lpstr>Le déploiement des CPTS </vt:lpstr>
      <vt:lpstr>Photographie des CPTS et projets de CPTS en Île-de-France au 14 septembre 2019</vt:lpstr>
      <vt:lpstr>Photographie des initiatives recensées à ce jour</vt:lpstr>
      <vt:lpstr>Présentation PowerPoint</vt:lpstr>
      <vt:lpstr> Accord Conventionnel Interprofessionnel  en faveur de l’exercice coordonné  et du déploiement des CPTS       </vt:lpstr>
      <vt:lpstr>ACI – ELEMENTS CLES </vt:lpstr>
      <vt:lpstr>Présentation PowerPoint</vt:lpstr>
      <vt:lpstr>1ère Mission socle - Mission en faveur de l’amélioration de l’accès aux soins</vt:lpstr>
      <vt:lpstr>Mission socle - Mission en faveur de l’amélioration de l’accès aux soins</vt:lpstr>
      <vt:lpstr>2ème et 3ème missions obligatoires - Missions en faveur des parcours  pluri-professionnels et de la prévention</vt:lpstr>
      <vt:lpstr>Missions complémentaires  - Missions en faveur de la qualité  et de l’accompagnement professionnels de santé</vt:lpstr>
      <vt:lpstr>Présentation PowerPoint</vt:lpstr>
      <vt:lpstr>Montants des financements</vt:lpstr>
      <vt:lpstr>Montants des financements</vt:lpstr>
      <vt:lpstr>Présentation PowerPoint</vt:lpstr>
      <vt:lpstr>Calendrier de déploiement des missions</vt:lpstr>
      <vt:lpstr> Les Communautés Professionnelles Territoriales de Santé dans les Yvelines           Conseil territorial de santé du 1er octobre 2019   </vt:lpstr>
      <vt:lpstr>Présentation PowerPoint</vt:lpstr>
      <vt:lpstr>L’accompagnement des projets de CPTS dans les Yvelines</vt:lpstr>
      <vt:lpstr> Le suivi des projets dans le département  </vt:lpstr>
      <vt:lpstr>Les projets de CPTS des Yvelines</vt:lpstr>
      <vt:lpstr>Merci de votre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COPERMO – CH Victor Dupouy (Argenteuil)</dc:title>
  <dc:creator>VERMANDE Alexandre</dc:creator>
  <cp:lastModifiedBy>BERGEON, Audrey</cp:lastModifiedBy>
  <cp:revision>427</cp:revision>
  <cp:lastPrinted>2018-12-06T10:24:22Z</cp:lastPrinted>
  <dcterms:created xsi:type="dcterms:W3CDTF">2016-09-26T12:21:34Z</dcterms:created>
  <dcterms:modified xsi:type="dcterms:W3CDTF">2019-10-01T09:40:05Z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0x010100C1530A0CF5A1B040BA845414FEAF39D7</vt:lpwstr>
  </property>
</Properties>
</file>