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9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e l'en-tête 1"/>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lst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1pPr>
          </a:lstStyle>
          <a:p>
            <a:pPr lvl="0"/>
            <a:endParaRPr lang="fr-FR"/>
          </a:p>
        </p:txBody>
      </p:sp>
      <p:sp>
        <p:nvSpPr>
          <p:cNvPr id="3" name="Espace réservé de la date 2"/>
          <p:cNvSpPr txBox="1">
            <a:spLocks noGrp="1"/>
          </p:cNvSpPr>
          <p:nvPr>
            <p:ph type="dt" idx="1"/>
          </p:nvPr>
        </p:nvSpPr>
        <p:spPr>
          <a:xfrm>
            <a:off x="3884608" y="0"/>
            <a:ext cx="2971800" cy="457200"/>
          </a:xfrm>
          <a:prstGeom prst="rect">
            <a:avLst/>
          </a:prstGeom>
          <a:noFill/>
          <a:ln>
            <a:noFill/>
          </a:ln>
        </p:spPr>
        <p:txBody>
          <a:bodyPr vert="horz" wrap="square" lIns="91440" tIns="45720" rIns="91440" bIns="45720" anchor="t" anchorCtr="0" compatLnSpc="1"/>
          <a:lstStyle>
            <a:lvl1pPr marL="0" marR="0" lvl="0" indent="0" algn="r"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1pPr>
          </a:lstStyle>
          <a:p>
            <a:pPr lvl="0"/>
            <a:fld id="{B3177C9E-5BE4-441B-A4F1-98F99130F92B}" type="datetime1">
              <a:rPr lang="fr-FR"/>
              <a:pPr lvl="0"/>
              <a:t>18/12/2014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1">
            <a:solidFill>
              <a:srgbClr val="000000"/>
            </a:solidFill>
            <a:prstDash val="solid"/>
          </a:ln>
        </p:spPr>
      </p:sp>
      <p:sp>
        <p:nvSpPr>
          <p:cNvPr id="5" name="Espace réservé des commentaires 4"/>
          <p:cNvSpPr txBox="1">
            <a:spLocks noGrp="1"/>
          </p:cNvSpPr>
          <p:nvPr>
            <p:ph type="body" sz="quarter" idx="3"/>
          </p:nvPr>
        </p:nvSpPr>
        <p:spPr>
          <a:xfrm>
            <a:off x="685800" y="4343400"/>
            <a:ext cx="5486400" cy="4114800"/>
          </a:xfrm>
          <a:prstGeom prst="rect">
            <a:avLst/>
          </a:prstGeom>
          <a:noFill/>
          <a:ln>
            <a:noFill/>
          </a:ln>
        </p:spPr>
        <p:txBody>
          <a:bodyPr vert="horz" wrap="square" lIns="91440" tIns="45720" rIns="91440" bIns="45720" anchor="t" anchorCtr="0" compatLnSpc="1"/>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txBox="1">
            <a:spLocks noGrp="1"/>
          </p:cNvSpPr>
          <p:nvPr>
            <p:ph type="ftr" sz="quarter" idx="4"/>
          </p:nvPr>
        </p:nvSpPr>
        <p:spPr>
          <a:xfrm>
            <a:off x="0" y="8685208"/>
            <a:ext cx="2971800" cy="457200"/>
          </a:xfrm>
          <a:prstGeom prst="rect">
            <a:avLst/>
          </a:prstGeom>
          <a:noFill/>
          <a:ln>
            <a:noFill/>
          </a:ln>
        </p:spPr>
        <p:txBody>
          <a:bodyPr vert="horz" wrap="square" lIns="91440" tIns="45720" rIns="91440" bIns="45720" anchor="b" anchorCtr="0" compatLnSpc="1"/>
          <a:lst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1pPr>
          </a:lstStyle>
          <a:p>
            <a:pPr lvl="0"/>
            <a:endParaRPr lang="fr-FR"/>
          </a:p>
        </p:txBody>
      </p:sp>
      <p:sp>
        <p:nvSpPr>
          <p:cNvPr id="7" name="Espace réservé du numéro de diapositive 6"/>
          <p:cNvSpPr txBox="1">
            <a:spLocks noGrp="1"/>
          </p:cNvSpPr>
          <p:nvPr>
            <p:ph type="sldNum" sz="quarter" idx="5"/>
          </p:nvPr>
        </p:nvSpPr>
        <p:spPr>
          <a:xfrm>
            <a:off x="3884608" y="8685208"/>
            <a:ext cx="2971800" cy="457200"/>
          </a:xfrm>
          <a:prstGeom prst="rect">
            <a:avLst/>
          </a:prstGeom>
          <a:noFill/>
          <a:ln>
            <a:noFill/>
          </a:ln>
        </p:spPr>
        <p:txBody>
          <a:bodyPr vert="horz" wrap="square" lIns="91440" tIns="45720" rIns="91440" bIns="45720" anchor="b" anchorCtr="0" compatLnSpc="1"/>
          <a:lstStyle>
            <a:lvl1pPr marL="0" marR="0" lvl="0" indent="0" algn="r"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1pPr>
          </a:lstStyle>
          <a:p>
            <a:pPr lvl="0"/>
            <a:fld id="{852C7DF8-C8D8-41BB-9EDB-39EA98A7C4E9}" type="slidenum">
              <a:t>‹N°›</a:t>
            </a:fld>
            <a:endParaRPr lang="fr-FR"/>
          </a:p>
        </p:txBody>
      </p:sp>
    </p:spTree>
    <p:extLst>
      <p:ext uri="{BB962C8B-B14F-4D97-AF65-F5344CB8AC3E}">
        <p14:creationId xmlns:p14="http://schemas.microsoft.com/office/powerpoint/2010/main" val="126195624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fr-FR"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p:txBody>
          <a:bodyPr/>
          <a:lstStyle/>
          <a:p>
            <a:endParaRPr lang="fr-FR"/>
          </a:p>
        </p:txBody>
      </p:sp>
      <p:sp>
        <p:nvSpPr>
          <p:cNvPr id="4" name="Espace réservé du numéro de diapositive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D416DF4-96B6-45AE-9FA9-987E3CBF6331}" type="slidenum">
              <a:t>6</a:t>
            </a:fld>
            <a:endParaRPr lang="fr-FR" sz="1200" b="0" i="0" u="none" strike="noStrike" kern="1200" cap="none" spc="0" baseline="0">
              <a:solidFill>
                <a:srgbClr val="000000"/>
              </a:solidFill>
              <a:uFillTx/>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txBox="1">
            <a:spLocks noGrp="1"/>
          </p:cNvSpPr>
          <p:nvPr>
            <p:ph type="ctrTitle"/>
          </p:nvPr>
        </p:nvSpPr>
        <p:spPr>
          <a:xfrm>
            <a:off x="685800" y="2130423"/>
            <a:ext cx="7772400" cy="1470026"/>
          </a:xfrm>
        </p:spPr>
        <p:txBody>
          <a:bodyPr/>
          <a:lstStyle>
            <a:lvl1pPr>
              <a:defRPr/>
            </a:lvl1pPr>
          </a:lstStyle>
          <a:p>
            <a:pPr lvl="0"/>
            <a:r>
              <a:rPr lang="fr-FR"/>
              <a:t>Modifiez le style du titre</a:t>
            </a:r>
          </a:p>
        </p:txBody>
      </p:sp>
      <p:sp>
        <p:nvSpPr>
          <p:cNvPr id="3" name="Sous-titre 2"/>
          <p:cNvSpPr txBox="1">
            <a:spLocks noGrp="1"/>
          </p:cNvSpPr>
          <p:nvPr>
            <p:ph type="subTitle" idx="1"/>
          </p:nvPr>
        </p:nvSpPr>
        <p:spPr>
          <a:xfrm>
            <a:off x="1371600" y="3886200"/>
            <a:ext cx="6400800" cy="1752603"/>
          </a:xfrm>
        </p:spPr>
        <p:txBody>
          <a:bodyPr anchorCtr="1"/>
          <a:lstStyle>
            <a:lvl1pPr marL="0" indent="0" algn="ctr">
              <a:buNone/>
              <a:defRPr>
                <a:solidFill>
                  <a:srgbClr val="898989"/>
                </a:solidFill>
              </a:defRPr>
            </a:lvl1pPr>
          </a:lstStyle>
          <a:p>
            <a:pPr lvl="0"/>
            <a:r>
              <a:rPr lang="fr-FR"/>
              <a:t>Modifiez le style des sous-titres du masque</a:t>
            </a:r>
          </a:p>
        </p:txBody>
      </p:sp>
      <p:sp>
        <p:nvSpPr>
          <p:cNvPr id="4" name="Espace réservé de la date 3"/>
          <p:cNvSpPr txBox="1">
            <a:spLocks noGrp="1"/>
          </p:cNvSpPr>
          <p:nvPr>
            <p:ph type="dt" sz="half" idx="7"/>
          </p:nvPr>
        </p:nvSpPr>
        <p:spPr/>
        <p:txBody>
          <a:bodyPr/>
          <a:lstStyle>
            <a:lvl1pPr>
              <a:defRPr/>
            </a:lvl1pPr>
          </a:lstStyle>
          <a:p>
            <a:pPr lvl="0"/>
            <a:fld id="{742890C9-7159-494E-865C-D4899AFA6751}" type="datetime1">
              <a:rPr lang="fr-FR"/>
              <a:pPr lvl="0"/>
              <a:t>18/12/2014</a:t>
            </a:fld>
            <a:endParaRPr lang="fr-FR"/>
          </a:p>
        </p:txBody>
      </p:sp>
      <p:sp>
        <p:nvSpPr>
          <p:cNvPr id="5" name="Espace réservé du pied de page 4"/>
          <p:cNvSpPr txBox="1">
            <a:spLocks noGrp="1"/>
          </p:cNvSpPr>
          <p:nvPr>
            <p:ph type="ftr" sz="quarter" idx="9"/>
          </p:nvPr>
        </p:nvSpPr>
        <p:spPr/>
        <p:txBody>
          <a:bodyPr/>
          <a:lstStyle>
            <a:lvl1pPr>
              <a:defRPr/>
            </a:lvl1pPr>
          </a:lstStyle>
          <a:p>
            <a:pPr lvl="0"/>
            <a:endParaRPr lang="fr-FR"/>
          </a:p>
        </p:txBody>
      </p:sp>
      <p:sp>
        <p:nvSpPr>
          <p:cNvPr id="6" name="Espace réservé du numéro de diapositive 5"/>
          <p:cNvSpPr txBox="1">
            <a:spLocks noGrp="1"/>
          </p:cNvSpPr>
          <p:nvPr>
            <p:ph type="sldNum" sz="quarter" idx="8"/>
          </p:nvPr>
        </p:nvSpPr>
        <p:spPr/>
        <p:txBody>
          <a:bodyPr/>
          <a:lstStyle>
            <a:lvl1pPr>
              <a:defRPr/>
            </a:lvl1pPr>
          </a:lstStyle>
          <a:p>
            <a:pPr lvl="0"/>
            <a:fld id="{F60BF340-2DC4-4CE9-A7D2-91037D2917ED}" type="slidenum">
              <a:t>‹N°›</a:t>
            </a:fld>
            <a:endParaRPr lang="fr-FR"/>
          </a:p>
        </p:txBody>
      </p:sp>
    </p:spTree>
    <p:extLst>
      <p:ext uri="{BB962C8B-B14F-4D97-AF65-F5344CB8AC3E}">
        <p14:creationId xmlns:p14="http://schemas.microsoft.com/office/powerpoint/2010/main" val="1470583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texte vertical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fld id="{8F2C237F-BEDA-4E4D-BE99-F8CF992545F1}" type="datetime1">
              <a:rPr lang="fr-FR"/>
              <a:pPr lvl="0"/>
              <a:t>18/12/2014</a:t>
            </a:fld>
            <a:endParaRPr lang="fr-FR"/>
          </a:p>
        </p:txBody>
      </p:sp>
      <p:sp>
        <p:nvSpPr>
          <p:cNvPr id="5" name="Espace réservé du pied de page 4"/>
          <p:cNvSpPr txBox="1">
            <a:spLocks noGrp="1"/>
          </p:cNvSpPr>
          <p:nvPr>
            <p:ph type="ftr" sz="quarter" idx="9"/>
          </p:nvPr>
        </p:nvSpPr>
        <p:spPr/>
        <p:txBody>
          <a:bodyPr/>
          <a:lstStyle>
            <a:lvl1pPr>
              <a:defRPr/>
            </a:lvl1pPr>
          </a:lstStyle>
          <a:p>
            <a:pPr lvl="0"/>
            <a:endParaRPr lang="fr-FR"/>
          </a:p>
        </p:txBody>
      </p:sp>
      <p:sp>
        <p:nvSpPr>
          <p:cNvPr id="6" name="Espace réservé du numéro de diapositive 5"/>
          <p:cNvSpPr txBox="1">
            <a:spLocks noGrp="1"/>
          </p:cNvSpPr>
          <p:nvPr>
            <p:ph type="sldNum" sz="quarter" idx="8"/>
          </p:nvPr>
        </p:nvSpPr>
        <p:spPr/>
        <p:txBody>
          <a:bodyPr/>
          <a:lstStyle>
            <a:lvl1pPr>
              <a:defRPr/>
            </a:lvl1pPr>
          </a:lstStyle>
          <a:p>
            <a:pPr lvl="0"/>
            <a:fld id="{8B34AEBB-8D93-46A2-84C9-2F3F74C6411B}" type="slidenum">
              <a:t>‹N°›</a:t>
            </a:fld>
            <a:endParaRPr lang="fr-FR"/>
          </a:p>
        </p:txBody>
      </p:sp>
    </p:spTree>
    <p:extLst>
      <p:ext uri="{BB962C8B-B14F-4D97-AF65-F5344CB8AC3E}">
        <p14:creationId xmlns:p14="http://schemas.microsoft.com/office/powerpoint/2010/main" val="1524002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txBox="1">
            <a:spLocks noGrp="1"/>
          </p:cNvSpPr>
          <p:nvPr>
            <p:ph type="title" orient="vert"/>
          </p:nvPr>
        </p:nvSpPr>
        <p:spPr>
          <a:xfrm>
            <a:off x="6629400" y="274640"/>
            <a:ext cx="2057400" cy="5851529"/>
          </a:xfrm>
        </p:spPr>
        <p:txBody>
          <a:bodyPr vert="eaVert"/>
          <a:lstStyle>
            <a:lvl1pPr>
              <a:defRPr/>
            </a:lvl1pPr>
          </a:lstStyle>
          <a:p>
            <a:pPr lvl="0"/>
            <a:r>
              <a:rPr lang="fr-FR"/>
              <a:t>Modifiez le style du titre</a:t>
            </a:r>
          </a:p>
        </p:txBody>
      </p:sp>
      <p:sp>
        <p:nvSpPr>
          <p:cNvPr id="3" name="Espace réservé du texte vertical 2"/>
          <p:cNvSpPr txBox="1">
            <a:spLocks noGrp="1"/>
          </p:cNvSpPr>
          <p:nvPr>
            <p:ph type="body" orient="vert" idx="1"/>
          </p:nvPr>
        </p:nvSpPr>
        <p:spPr>
          <a:xfrm>
            <a:off x="457200" y="274640"/>
            <a:ext cx="6019796" cy="5851529"/>
          </a:xfrm>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fld id="{B7C6E60C-1B37-4A8E-B90F-6BD866EAE406}" type="datetime1">
              <a:rPr lang="fr-FR"/>
              <a:pPr lvl="0"/>
              <a:t>18/12/2014</a:t>
            </a:fld>
            <a:endParaRPr lang="fr-FR"/>
          </a:p>
        </p:txBody>
      </p:sp>
      <p:sp>
        <p:nvSpPr>
          <p:cNvPr id="5" name="Espace réservé du pied de page 4"/>
          <p:cNvSpPr txBox="1">
            <a:spLocks noGrp="1"/>
          </p:cNvSpPr>
          <p:nvPr>
            <p:ph type="ftr" sz="quarter" idx="9"/>
          </p:nvPr>
        </p:nvSpPr>
        <p:spPr/>
        <p:txBody>
          <a:bodyPr/>
          <a:lstStyle>
            <a:lvl1pPr>
              <a:defRPr/>
            </a:lvl1pPr>
          </a:lstStyle>
          <a:p>
            <a:pPr lvl="0"/>
            <a:endParaRPr lang="fr-FR"/>
          </a:p>
        </p:txBody>
      </p:sp>
      <p:sp>
        <p:nvSpPr>
          <p:cNvPr id="6" name="Espace réservé du numéro de diapositive 5"/>
          <p:cNvSpPr txBox="1">
            <a:spLocks noGrp="1"/>
          </p:cNvSpPr>
          <p:nvPr>
            <p:ph type="sldNum" sz="quarter" idx="8"/>
          </p:nvPr>
        </p:nvSpPr>
        <p:spPr/>
        <p:txBody>
          <a:bodyPr/>
          <a:lstStyle>
            <a:lvl1pPr>
              <a:defRPr/>
            </a:lvl1pPr>
          </a:lstStyle>
          <a:p>
            <a:pPr lvl="0"/>
            <a:fld id="{227F0261-A3AB-45D0-8875-C7D1A42596AA}" type="slidenum">
              <a:t>‹N°›</a:t>
            </a:fld>
            <a:endParaRPr lang="fr-FR"/>
          </a:p>
        </p:txBody>
      </p:sp>
    </p:spTree>
    <p:extLst>
      <p:ext uri="{BB962C8B-B14F-4D97-AF65-F5344CB8AC3E}">
        <p14:creationId xmlns:p14="http://schemas.microsoft.com/office/powerpoint/2010/main" val="3110074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p:cNvSpPr txBox="1">
            <a:spLocks noGrp="1"/>
          </p:cNvSpPr>
          <p:nvPr>
            <p:ph idx="1"/>
          </p:nvPr>
        </p:nvSpPr>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fld id="{21306FEC-4EE9-47D1-8C0D-BFE73427C4A5}" type="datetime1">
              <a:rPr lang="fr-FR"/>
              <a:pPr lvl="0"/>
              <a:t>18/12/2014</a:t>
            </a:fld>
            <a:endParaRPr lang="fr-FR"/>
          </a:p>
        </p:txBody>
      </p:sp>
      <p:sp>
        <p:nvSpPr>
          <p:cNvPr id="5" name="Espace réservé du pied de page 4"/>
          <p:cNvSpPr txBox="1">
            <a:spLocks noGrp="1"/>
          </p:cNvSpPr>
          <p:nvPr>
            <p:ph type="ftr" sz="quarter" idx="9"/>
          </p:nvPr>
        </p:nvSpPr>
        <p:spPr/>
        <p:txBody>
          <a:bodyPr/>
          <a:lstStyle>
            <a:lvl1pPr>
              <a:defRPr/>
            </a:lvl1pPr>
          </a:lstStyle>
          <a:p>
            <a:pPr lvl="0"/>
            <a:endParaRPr lang="fr-FR"/>
          </a:p>
        </p:txBody>
      </p:sp>
      <p:sp>
        <p:nvSpPr>
          <p:cNvPr id="6" name="Espace réservé du numéro de diapositive 5"/>
          <p:cNvSpPr txBox="1">
            <a:spLocks noGrp="1"/>
          </p:cNvSpPr>
          <p:nvPr>
            <p:ph type="sldNum" sz="quarter" idx="8"/>
          </p:nvPr>
        </p:nvSpPr>
        <p:spPr/>
        <p:txBody>
          <a:bodyPr/>
          <a:lstStyle>
            <a:lvl1pPr>
              <a:defRPr/>
            </a:lvl1pPr>
          </a:lstStyle>
          <a:p>
            <a:pPr lvl="0"/>
            <a:fld id="{F30AC664-5A19-4505-B0C1-0BD18A884D54}" type="slidenum">
              <a:t>‹N°›</a:t>
            </a:fld>
            <a:endParaRPr lang="fr-FR"/>
          </a:p>
        </p:txBody>
      </p:sp>
    </p:spTree>
    <p:extLst>
      <p:ext uri="{BB962C8B-B14F-4D97-AF65-F5344CB8AC3E}">
        <p14:creationId xmlns:p14="http://schemas.microsoft.com/office/powerpoint/2010/main" val="3285123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txBox="1">
            <a:spLocks noGrp="1"/>
          </p:cNvSpPr>
          <p:nvPr>
            <p:ph type="title"/>
          </p:nvPr>
        </p:nvSpPr>
        <p:spPr>
          <a:xfrm>
            <a:off x="722311" y="4406895"/>
            <a:ext cx="7772400" cy="1362071"/>
          </a:xfrm>
        </p:spPr>
        <p:txBody>
          <a:bodyPr anchor="t" anchorCtr="0"/>
          <a:lstStyle>
            <a:lvl1pPr algn="l">
              <a:defRPr sz="4000" b="1" cap="all"/>
            </a:lvl1pPr>
          </a:lstStyle>
          <a:p>
            <a:pPr lvl="0"/>
            <a:r>
              <a:rPr lang="fr-FR"/>
              <a:t>Modifiez le style du titre</a:t>
            </a:r>
          </a:p>
        </p:txBody>
      </p:sp>
      <p:sp>
        <p:nvSpPr>
          <p:cNvPr id="3" name="Espace réservé du texte 2"/>
          <p:cNvSpPr txBox="1">
            <a:spLocks noGrp="1"/>
          </p:cNvSpPr>
          <p:nvPr>
            <p:ph type="body" idx="1"/>
          </p:nvPr>
        </p:nvSpPr>
        <p:spPr>
          <a:xfrm>
            <a:off x="722311" y="2906713"/>
            <a:ext cx="7772400" cy="1500182"/>
          </a:xfrm>
        </p:spPr>
        <p:txBody>
          <a:bodyPr anchor="b"/>
          <a:lstStyle>
            <a:lvl1pPr marL="0" indent="0">
              <a:spcBef>
                <a:spcPts val="500"/>
              </a:spcBef>
              <a:buNone/>
              <a:defRPr sz="2000">
                <a:solidFill>
                  <a:srgbClr val="898989"/>
                </a:solidFill>
              </a:defRPr>
            </a:lvl1pPr>
          </a:lstStyle>
          <a:p>
            <a:pPr lvl="0"/>
            <a:r>
              <a:rPr lang="fr-FR"/>
              <a:t>Modifiez les styles du texte du masque</a:t>
            </a:r>
          </a:p>
        </p:txBody>
      </p:sp>
      <p:sp>
        <p:nvSpPr>
          <p:cNvPr id="4" name="Espace réservé de la date 3"/>
          <p:cNvSpPr txBox="1">
            <a:spLocks noGrp="1"/>
          </p:cNvSpPr>
          <p:nvPr>
            <p:ph type="dt" sz="half" idx="7"/>
          </p:nvPr>
        </p:nvSpPr>
        <p:spPr/>
        <p:txBody>
          <a:bodyPr/>
          <a:lstStyle>
            <a:lvl1pPr>
              <a:defRPr/>
            </a:lvl1pPr>
          </a:lstStyle>
          <a:p>
            <a:pPr lvl="0"/>
            <a:fld id="{0148CEEE-F979-465F-92E0-95154A5F6C2F}" type="datetime1">
              <a:rPr lang="fr-FR"/>
              <a:pPr lvl="0"/>
              <a:t>18/12/2014</a:t>
            </a:fld>
            <a:endParaRPr lang="fr-FR"/>
          </a:p>
        </p:txBody>
      </p:sp>
      <p:sp>
        <p:nvSpPr>
          <p:cNvPr id="5" name="Espace réservé du pied de page 4"/>
          <p:cNvSpPr txBox="1">
            <a:spLocks noGrp="1"/>
          </p:cNvSpPr>
          <p:nvPr>
            <p:ph type="ftr" sz="quarter" idx="9"/>
          </p:nvPr>
        </p:nvSpPr>
        <p:spPr/>
        <p:txBody>
          <a:bodyPr/>
          <a:lstStyle>
            <a:lvl1pPr>
              <a:defRPr/>
            </a:lvl1pPr>
          </a:lstStyle>
          <a:p>
            <a:pPr lvl="0"/>
            <a:endParaRPr lang="fr-FR"/>
          </a:p>
        </p:txBody>
      </p:sp>
      <p:sp>
        <p:nvSpPr>
          <p:cNvPr id="6" name="Espace réservé du numéro de diapositive 5"/>
          <p:cNvSpPr txBox="1">
            <a:spLocks noGrp="1"/>
          </p:cNvSpPr>
          <p:nvPr>
            <p:ph type="sldNum" sz="quarter" idx="8"/>
          </p:nvPr>
        </p:nvSpPr>
        <p:spPr/>
        <p:txBody>
          <a:bodyPr/>
          <a:lstStyle>
            <a:lvl1pPr>
              <a:defRPr/>
            </a:lvl1pPr>
          </a:lstStyle>
          <a:p>
            <a:pPr lvl="0"/>
            <a:fld id="{58496FC4-6EFD-4AF3-BA82-FAFBD25DDED5}" type="slidenum">
              <a:t>‹N°›</a:t>
            </a:fld>
            <a:endParaRPr lang="fr-FR"/>
          </a:p>
        </p:txBody>
      </p:sp>
    </p:spTree>
    <p:extLst>
      <p:ext uri="{BB962C8B-B14F-4D97-AF65-F5344CB8AC3E}">
        <p14:creationId xmlns:p14="http://schemas.microsoft.com/office/powerpoint/2010/main" val="3962340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p:cNvSpPr txBox="1">
            <a:spLocks noGrp="1"/>
          </p:cNvSpPr>
          <p:nvPr>
            <p:ph idx="1"/>
          </p:nvPr>
        </p:nvSpPr>
        <p:spPr>
          <a:xfrm>
            <a:off x="457200"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txBox="1">
            <a:spLocks noGrp="1"/>
          </p:cNvSpPr>
          <p:nvPr>
            <p:ph idx="2"/>
          </p:nvPr>
        </p:nvSpPr>
        <p:spPr>
          <a:xfrm>
            <a:off x="4648196"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txBox="1">
            <a:spLocks noGrp="1"/>
          </p:cNvSpPr>
          <p:nvPr>
            <p:ph type="dt" sz="half" idx="7"/>
          </p:nvPr>
        </p:nvSpPr>
        <p:spPr/>
        <p:txBody>
          <a:bodyPr/>
          <a:lstStyle>
            <a:lvl1pPr>
              <a:defRPr/>
            </a:lvl1pPr>
          </a:lstStyle>
          <a:p>
            <a:pPr lvl="0"/>
            <a:fld id="{94AF537F-08EB-4B20-AEDD-8720B60AB540}" type="datetime1">
              <a:rPr lang="fr-FR"/>
              <a:pPr lvl="0"/>
              <a:t>18/12/2014</a:t>
            </a:fld>
            <a:endParaRPr lang="fr-FR"/>
          </a:p>
        </p:txBody>
      </p:sp>
      <p:sp>
        <p:nvSpPr>
          <p:cNvPr id="6" name="Espace réservé du pied de page 5"/>
          <p:cNvSpPr txBox="1">
            <a:spLocks noGrp="1"/>
          </p:cNvSpPr>
          <p:nvPr>
            <p:ph type="ftr" sz="quarter" idx="9"/>
          </p:nvPr>
        </p:nvSpPr>
        <p:spPr/>
        <p:txBody>
          <a:bodyPr/>
          <a:lstStyle>
            <a:lvl1pPr>
              <a:defRPr/>
            </a:lvl1pPr>
          </a:lstStyle>
          <a:p>
            <a:pPr lvl="0"/>
            <a:endParaRPr lang="fr-FR"/>
          </a:p>
        </p:txBody>
      </p:sp>
      <p:sp>
        <p:nvSpPr>
          <p:cNvPr id="7" name="Espace réservé du numéro de diapositive 6"/>
          <p:cNvSpPr txBox="1">
            <a:spLocks noGrp="1"/>
          </p:cNvSpPr>
          <p:nvPr>
            <p:ph type="sldNum" sz="quarter" idx="8"/>
          </p:nvPr>
        </p:nvSpPr>
        <p:spPr/>
        <p:txBody>
          <a:bodyPr/>
          <a:lstStyle>
            <a:lvl1pPr>
              <a:defRPr/>
            </a:lvl1pPr>
          </a:lstStyle>
          <a:p>
            <a:pPr lvl="0"/>
            <a:fld id="{8F3B7F27-8D2B-4E4A-A702-54C577E2BC5F}" type="slidenum">
              <a:t>‹N°›</a:t>
            </a:fld>
            <a:endParaRPr lang="fr-FR"/>
          </a:p>
        </p:txBody>
      </p:sp>
    </p:spTree>
    <p:extLst>
      <p:ext uri="{BB962C8B-B14F-4D97-AF65-F5344CB8AC3E}">
        <p14:creationId xmlns:p14="http://schemas.microsoft.com/office/powerpoint/2010/main" val="2783146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texte 2"/>
          <p:cNvSpPr txBox="1">
            <a:spLocks noGrp="1"/>
          </p:cNvSpPr>
          <p:nvPr>
            <p:ph type="body" idx="1"/>
          </p:nvPr>
        </p:nvSpPr>
        <p:spPr>
          <a:xfrm>
            <a:off x="457200" y="1535113"/>
            <a:ext cx="4040184" cy="639759"/>
          </a:xfrm>
        </p:spPr>
        <p:txBody>
          <a:bodyPr anchor="b"/>
          <a:lstStyle>
            <a:lvl1pPr marL="0" indent="0">
              <a:spcBef>
                <a:spcPts val="600"/>
              </a:spcBef>
              <a:buNone/>
              <a:defRPr sz="2400" b="1"/>
            </a:lvl1pPr>
          </a:lstStyle>
          <a:p>
            <a:pPr lvl="0"/>
            <a:r>
              <a:rPr lang="fr-FR"/>
              <a:t>Modifiez les styles du texte du masque</a:t>
            </a:r>
          </a:p>
        </p:txBody>
      </p:sp>
      <p:sp>
        <p:nvSpPr>
          <p:cNvPr id="4" name="Espace réservé du contenu 3"/>
          <p:cNvSpPr txBox="1">
            <a:spLocks noGrp="1"/>
          </p:cNvSpPr>
          <p:nvPr>
            <p:ph idx="2"/>
          </p:nvPr>
        </p:nvSpPr>
        <p:spPr>
          <a:xfrm>
            <a:off x="457200" y="2174872"/>
            <a:ext cx="4040184"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txBox="1">
            <a:spLocks noGrp="1"/>
          </p:cNvSpPr>
          <p:nvPr>
            <p:ph type="body" idx="3"/>
          </p:nvPr>
        </p:nvSpPr>
        <p:spPr>
          <a:xfrm>
            <a:off x="4645023" y="1535113"/>
            <a:ext cx="4041776" cy="639759"/>
          </a:xfrm>
        </p:spPr>
        <p:txBody>
          <a:bodyPr anchor="b"/>
          <a:lstStyle>
            <a:lvl1pPr marL="0" indent="0">
              <a:spcBef>
                <a:spcPts val="600"/>
              </a:spcBef>
              <a:buNone/>
              <a:defRPr sz="2400" b="1"/>
            </a:lvl1pPr>
          </a:lstStyle>
          <a:p>
            <a:pPr lvl="0"/>
            <a:r>
              <a:rPr lang="fr-FR"/>
              <a:t>Modifiez les styles du texte du masque</a:t>
            </a:r>
          </a:p>
        </p:txBody>
      </p:sp>
      <p:sp>
        <p:nvSpPr>
          <p:cNvPr id="6" name="Espace réservé du contenu 5"/>
          <p:cNvSpPr txBox="1">
            <a:spLocks noGrp="1"/>
          </p:cNvSpPr>
          <p:nvPr>
            <p:ph idx="4"/>
          </p:nvPr>
        </p:nvSpPr>
        <p:spPr>
          <a:xfrm>
            <a:off x="4645023" y="2174872"/>
            <a:ext cx="4041776"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txBox="1">
            <a:spLocks noGrp="1"/>
          </p:cNvSpPr>
          <p:nvPr>
            <p:ph type="dt" sz="half" idx="7"/>
          </p:nvPr>
        </p:nvSpPr>
        <p:spPr/>
        <p:txBody>
          <a:bodyPr/>
          <a:lstStyle>
            <a:lvl1pPr>
              <a:defRPr/>
            </a:lvl1pPr>
          </a:lstStyle>
          <a:p>
            <a:pPr lvl="0"/>
            <a:fld id="{F3C9651E-B529-47FB-9635-51C4BE04EB9F}" type="datetime1">
              <a:rPr lang="fr-FR"/>
              <a:pPr lvl="0"/>
              <a:t>18/12/2014</a:t>
            </a:fld>
            <a:endParaRPr lang="fr-FR"/>
          </a:p>
        </p:txBody>
      </p:sp>
      <p:sp>
        <p:nvSpPr>
          <p:cNvPr id="8" name="Espace réservé du pied de page 7"/>
          <p:cNvSpPr txBox="1">
            <a:spLocks noGrp="1"/>
          </p:cNvSpPr>
          <p:nvPr>
            <p:ph type="ftr" sz="quarter" idx="9"/>
          </p:nvPr>
        </p:nvSpPr>
        <p:spPr/>
        <p:txBody>
          <a:bodyPr/>
          <a:lstStyle>
            <a:lvl1pPr>
              <a:defRPr/>
            </a:lvl1pPr>
          </a:lstStyle>
          <a:p>
            <a:pPr lvl="0"/>
            <a:endParaRPr lang="fr-FR"/>
          </a:p>
        </p:txBody>
      </p:sp>
      <p:sp>
        <p:nvSpPr>
          <p:cNvPr id="9" name="Espace réservé du numéro de diapositive 8"/>
          <p:cNvSpPr txBox="1">
            <a:spLocks noGrp="1"/>
          </p:cNvSpPr>
          <p:nvPr>
            <p:ph type="sldNum" sz="quarter" idx="8"/>
          </p:nvPr>
        </p:nvSpPr>
        <p:spPr/>
        <p:txBody>
          <a:bodyPr/>
          <a:lstStyle>
            <a:lvl1pPr>
              <a:defRPr/>
            </a:lvl1pPr>
          </a:lstStyle>
          <a:p>
            <a:pPr lvl="0"/>
            <a:fld id="{ECCEAEAD-5B1E-407F-A506-24A8DFED745C}" type="slidenum">
              <a:t>‹N°›</a:t>
            </a:fld>
            <a:endParaRPr lang="fr-FR"/>
          </a:p>
        </p:txBody>
      </p:sp>
    </p:spTree>
    <p:extLst>
      <p:ext uri="{BB962C8B-B14F-4D97-AF65-F5344CB8AC3E}">
        <p14:creationId xmlns:p14="http://schemas.microsoft.com/office/powerpoint/2010/main" val="1163015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e la date 2"/>
          <p:cNvSpPr txBox="1">
            <a:spLocks noGrp="1"/>
          </p:cNvSpPr>
          <p:nvPr>
            <p:ph type="dt" sz="half" idx="7"/>
          </p:nvPr>
        </p:nvSpPr>
        <p:spPr/>
        <p:txBody>
          <a:bodyPr/>
          <a:lstStyle>
            <a:lvl1pPr>
              <a:defRPr/>
            </a:lvl1pPr>
          </a:lstStyle>
          <a:p>
            <a:pPr lvl="0"/>
            <a:fld id="{895E9A8F-5C00-4907-AAE8-A85DC9E0CB81}" type="datetime1">
              <a:rPr lang="fr-FR"/>
              <a:pPr lvl="0"/>
              <a:t>18/12/2014</a:t>
            </a:fld>
            <a:endParaRPr lang="fr-FR"/>
          </a:p>
        </p:txBody>
      </p:sp>
      <p:sp>
        <p:nvSpPr>
          <p:cNvPr id="4" name="Espace réservé du pied de page 3"/>
          <p:cNvSpPr txBox="1">
            <a:spLocks noGrp="1"/>
          </p:cNvSpPr>
          <p:nvPr>
            <p:ph type="ftr" sz="quarter" idx="9"/>
          </p:nvPr>
        </p:nvSpPr>
        <p:spPr/>
        <p:txBody>
          <a:bodyPr/>
          <a:lstStyle>
            <a:lvl1pPr>
              <a:defRPr/>
            </a:lvl1pPr>
          </a:lstStyle>
          <a:p>
            <a:pPr lvl="0"/>
            <a:endParaRPr lang="fr-FR"/>
          </a:p>
        </p:txBody>
      </p:sp>
      <p:sp>
        <p:nvSpPr>
          <p:cNvPr id="5" name="Espace réservé du numéro de diapositive 4"/>
          <p:cNvSpPr txBox="1">
            <a:spLocks noGrp="1"/>
          </p:cNvSpPr>
          <p:nvPr>
            <p:ph type="sldNum" sz="quarter" idx="8"/>
          </p:nvPr>
        </p:nvSpPr>
        <p:spPr/>
        <p:txBody>
          <a:bodyPr/>
          <a:lstStyle>
            <a:lvl1pPr>
              <a:defRPr/>
            </a:lvl1pPr>
          </a:lstStyle>
          <a:p>
            <a:pPr lvl="0"/>
            <a:fld id="{5D8A3B6B-5EF8-4F5E-9DC4-BB0C2F2616D1}" type="slidenum">
              <a:t>‹N°›</a:t>
            </a:fld>
            <a:endParaRPr lang="fr-FR"/>
          </a:p>
        </p:txBody>
      </p:sp>
    </p:spTree>
    <p:extLst>
      <p:ext uri="{BB962C8B-B14F-4D97-AF65-F5344CB8AC3E}">
        <p14:creationId xmlns:p14="http://schemas.microsoft.com/office/powerpoint/2010/main" val="753857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txBox="1">
            <a:spLocks noGrp="1"/>
          </p:cNvSpPr>
          <p:nvPr>
            <p:ph type="dt" sz="half" idx="7"/>
          </p:nvPr>
        </p:nvSpPr>
        <p:spPr/>
        <p:txBody>
          <a:bodyPr/>
          <a:lstStyle>
            <a:lvl1pPr>
              <a:defRPr/>
            </a:lvl1pPr>
          </a:lstStyle>
          <a:p>
            <a:pPr lvl="0"/>
            <a:fld id="{D8E794A4-ED06-4DF7-B0E6-E6983767AECA}" type="datetime1">
              <a:rPr lang="fr-FR"/>
              <a:pPr lvl="0"/>
              <a:t>18/12/2014</a:t>
            </a:fld>
            <a:endParaRPr lang="fr-FR"/>
          </a:p>
        </p:txBody>
      </p:sp>
      <p:sp>
        <p:nvSpPr>
          <p:cNvPr id="3" name="Espace réservé du pied de page 2"/>
          <p:cNvSpPr txBox="1">
            <a:spLocks noGrp="1"/>
          </p:cNvSpPr>
          <p:nvPr>
            <p:ph type="ftr" sz="quarter" idx="9"/>
          </p:nvPr>
        </p:nvSpPr>
        <p:spPr/>
        <p:txBody>
          <a:bodyPr/>
          <a:lstStyle>
            <a:lvl1pPr>
              <a:defRPr/>
            </a:lvl1pPr>
          </a:lstStyle>
          <a:p>
            <a:pPr lvl="0"/>
            <a:endParaRPr lang="fr-FR"/>
          </a:p>
        </p:txBody>
      </p:sp>
      <p:sp>
        <p:nvSpPr>
          <p:cNvPr id="4" name="Espace réservé du numéro de diapositive 3"/>
          <p:cNvSpPr txBox="1">
            <a:spLocks noGrp="1"/>
          </p:cNvSpPr>
          <p:nvPr>
            <p:ph type="sldNum" sz="quarter" idx="8"/>
          </p:nvPr>
        </p:nvSpPr>
        <p:spPr/>
        <p:txBody>
          <a:bodyPr/>
          <a:lstStyle>
            <a:lvl1pPr>
              <a:defRPr/>
            </a:lvl1pPr>
          </a:lstStyle>
          <a:p>
            <a:pPr lvl="0"/>
            <a:fld id="{352FE79B-80B9-44C2-959C-F878ABBD7316}" type="slidenum">
              <a:t>‹N°›</a:t>
            </a:fld>
            <a:endParaRPr lang="fr-FR"/>
          </a:p>
        </p:txBody>
      </p:sp>
    </p:spTree>
    <p:extLst>
      <p:ext uri="{BB962C8B-B14F-4D97-AF65-F5344CB8AC3E}">
        <p14:creationId xmlns:p14="http://schemas.microsoft.com/office/powerpoint/2010/main" val="103900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457200" y="273048"/>
            <a:ext cx="3008311" cy="1162046"/>
          </a:xfrm>
        </p:spPr>
        <p:txBody>
          <a:bodyPr anchor="b" anchorCtr="0"/>
          <a:lstStyle>
            <a:lvl1pPr algn="l">
              <a:defRPr sz="2000" b="1"/>
            </a:lvl1pPr>
          </a:lstStyle>
          <a:p>
            <a:pPr lvl="0"/>
            <a:r>
              <a:rPr lang="fr-FR"/>
              <a:t>Modifiez le style du titre</a:t>
            </a:r>
          </a:p>
        </p:txBody>
      </p:sp>
      <p:sp>
        <p:nvSpPr>
          <p:cNvPr id="3" name="Espace réservé du contenu 2"/>
          <p:cNvSpPr txBox="1">
            <a:spLocks noGrp="1"/>
          </p:cNvSpPr>
          <p:nvPr>
            <p:ph idx="1"/>
          </p:nvPr>
        </p:nvSpPr>
        <p:spPr>
          <a:xfrm>
            <a:off x="3575047" y="273048"/>
            <a:ext cx="5111752" cy="5853110"/>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txBox="1">
            <a:spLocks noGrp="1"/>
          </p:cNvSpPr>
          <p:nvPr>
            <p:ph type="body" idx="2"/>
          </p:nvPr>
        </p:nvSpPr>
        <p:spPr>
          <a:xfrm>
            <a:off x="457200" y="1435095"/>
            <a:ext cx="3008311" cy="4691064"/>
          </a:xfrm>
        </p:spPr>
        <p:txBody>
          <a:bodyPr/>
          <a:lstStyle>
            <a:lvl1pPr marL="0" indent="0">
              <a:spcBef>
                <a:spcPts val="300"/>
              </a:spcBef>
              <a:buNone/>
              <a:defRPr sz="1400"/>
            </a:lvl1pPr>
          </a:lstStyle>
          <a:p>
            <a:pPr lvl="0"/>
            <a:r>
              <a:rPr lang="fr-FR"/>
              <a:t>Modifiez les styles du texte du masque</a:t>
            </a:r>
          </a:p>
        </p:txBody>
      </p:sp>
      <p:sp>
        <p:nvSpPr>
          <p:cNvPr id="5" name="Espace réservé de la date 4"/>
          <p:cNvSpPr txBox="1">
            <a:spLocks noGrp="1"/>
          </p:cNvSpPr>
          <p:nvPr>
            <p:ph type="dt" sz="half" idx="7"/>
          </p:nvPr>
        </p:nvSpPr>
        <p:spPr/>
        <p:txBody>
          <a:bodyPr/>
          <a:lstStyle>
            <a:lvl1pPr>
              <a:defRPr/>
            </a:lvl1pPr>
          </a:lstStyle>
          <a:p>
            <a:pPr lvl="0"/>
            <a:fld id="{A1A82DC4-3AC7-45A4-A2D8-66EB4FF47DBD}" type="datetime1">
              <a:rPr lang="fr-FR"/>
              <a:pPr lvl="0"/>
              <a:t>18/12/2014</a:t>
            </a:fld>
            <a:endParaRPr lang="fr-FR"/>
          </a:p>
        </p:txBody>
      </p:sp>
      <p:sp>
        <p:nvSpPr>
          <p:cNvPr id="6" name="Espace réservé du pied de page 5"/>
          <p:cNvSpPr txBox="1">
            <a:spLocks noGrp="1"/>
          </p:cNvSpPr>
          <p:nvPr>
            <p:ph type="ftr" sz="quarter" idx="9"/>
          </p:nvPr>
        </p:nvSpPr>
        <p:spPr/>
        <p:txBody>
          <a:bodyPr/>
          <a:lstStyle>
            <a:lvl1pPr>
              <a:defRPr/>
            </a:lvl1pPr>
          </a:lstStyle>
          <a:p>
            <a:pPr lvl="0"/>
            <a:endParaRPr lang="fr-FR"/>
          </a:p>
        </p:txBody>
      </p:sp>
      <p:sp>
        <p:nvSpPr>
          <p:cNvPr id="7" name="Espace réservé du numéro de diapositive 6"/>
          <p:cNvSpPr txBox="1">
            <a:spLocks noGrp="1"/>
          </p:cNvSpPr>
          <p:nvPr>
            <p:ph type="sldNum" sz="quarter" idx="8"/>
          </p:nvPr>
        </p:nvSpPr>
        <p:spPr/>
        <p:txBody>
          <a:bodyPr/>
          <a:lstStyle>
            <a:lvl1pPr>
              <a:defRPr/>
            </a:lvl1pPr>
          </a:lstStyle>
          <a:p>
            <a:pPr lvl="0"/>
            <a:fld id="{7F2772A5-3C8D-45A1-964D-06342A0536A2}" type="slidenum">
              <a:t>‹N°›</a:t>
            </a:fld>
            <a:endParaRPr lang="fr-FR"/>
          </a:p>
        </p:txBody>
      </p:sp>
    </p:spTree>
    <p:extLst>
      <p:ext uri="{BB962C8B-B14F-4D97-AF65-F5344CB8AC3E}">
        <p14:creationId xmlns:p14="http://schemas.microsoft.com/office/powerpoint/2010/main" val="2307799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1792288" y="4800600"/>
            <a:ext cx="5486400" cy="566735"/>
          </a:xfrm>
        </p:spPr>
        <p:txBody>
          <a:bodyPr anchor="b" anchorCtr="0"/>
          <a:lstStyle>
            <a:lvl1pPr algn="l">
              <a:defRPr sz="2000" b="1"/>
            </a:lvl1pPr>
          </a:lstStyle>
          <a:p>
            <a:pPr lvl="0"/>
            <a:r>
              <a:rPr lang="fr-FR"/>
              <a:t>Modifiez le style du titre</a:t>
            </a:r>
          </a:p>
        </p:txBody>
      </p:sp>
      <p:sp>
        <p:nvSpPr>
          <p:cNvPr id="3" name="Espace réservé pour une image  2"/>
          <p:cNvSpPr txBox="1">
            <a:spLocks noGrp="1"/>
          </p:cNvSpPr>
          <p:nvPr>
            <p:ph type="pic" idx="1"/>
          </p:nvPr>
        </p:nvSpPr>
        <p:spPr>
          <a:xfrm>
            <a:off x="1792288" y="612776"/>
            <a:ext cx="5486400" cy="4114800"/>
          </a:xfrm>
        </p:spPr>
        <p:txBody>
          <a:bodyPr/>
          <a:lstStyle>
            <a:lvl1pPr marL="0" indent="0">
              <a:buNone/>
              <a:defRPr/>
            </a:lvl1pPr>
          </a:lstStyle>
          <a:p>
            <a:pPr lvl="0"/>
            <a:r>
              <a:rPr lang="fr-FR"/>
              <a:t>Cliquez sur l'icône pour ajouter une image</a:t>
            </a:r>
          </a:p>
        </p:txBody>
      </p:sp>
      <p:sp>
        <p:nvSpPr>
          <p:cNvPr id="4" name="Espace réservé du texte 3"/>
          <p:cNvSpPr txBox="1">
            <a:spLocks noGrp="1"/>
          </p:cNvSpPr>
          <p:nvPr>
            <p:ph type="body" idx="2"/>
          </p:nvPr>
        </p:nvSpPr>
        <p:spPr>
          <a:xfrm>
            <a:off x="1792288" y="5367335"/>
            <a:ext cx="5486400" cy="804864"/>
          </a:xfrm>
        </p:spPr>
        <p:txBody>
          <a:bodyPr/>
          <a:lstStyle>
            <a:lvl1pPr marL="0" indent="0">
              <a:spcBef>
                <a:spcPts val="300"/>
              </a:spcBef>
              <a:buNone/>
              <a:defRPr sz="1400"/>
            </a:lvl1pPr>
          </a:lstStyle>
          <a:p>
            <a:pPr lvl="0"/>
            <a:r>
              <a:rPr lang="fr-FR"/>
              <a:t>Modifiez les styles du texte du masque</a:t>
            </a:r>
          </a:p>
        </p:txBody>
      </p:sp>
      <p:sp>
        <p:nvSpPr>
          <p:cNvPr id="5" name="Espace réservé de la date 4"/>
          <p:cNvSpPr txBox="1">
            <a:spLocks noGrp="1"/>
          </p:cNvSpPr>
          <p:nvPr>
            <p:ph type="dt" sz="half" idx="7"/>
          </p:nvPr>
        </p:nvSpPr>
        <p:spPr/>
        <p:txBody>
          <a:bodyPr/>
          <a:lstStyle>
            <a:lvl1pPr>
              <a:defRPr/>
            </a:lvl1pPr>
          </a:lstStyle>
          <a:p>
            <a:pPr lvl="0"/>
            <a:fld id="{DB3A3E6B-D5B7-4426-9BD4-91D4BC1C6FE4}" type="datetime1">
              <a:rPr lang="fr-FR"/>
              <a:pPr lvl="0"/>
              <a:t>18/12/2014</a:t>
            </a:fld>
            <a:endParaRPr lang="fr-FR"/>
          </a:p>
        </p:txBody>
      </p:sp>
      <p:sp>
        <p:nvSpPr>
          <p:cNvPr id="6" name="Espace réservé du pied de page 5"/>
          <p:cNvSpPr txBox="1">
            <a:spLocks noGrp="1"/>
          </p:cNvSpPr>
          <p:nvPr>
            <p:ph type="ftr" sz="quarter" idx="9"/>
          </p:nvPr>
        </p:nvSpPr>
        <p:spPr/>
        <p:txBody>
          <a:bodyPr/>
          <a:lstStyle>
            <a:lvl1pPr>
              <a:defRPr/>
            </a:lvl1pPr>
          </a:lstStyle>
          <a:p>
            <a:pPr lvl="0"/>
            <a:endParaRPr lang="fr-FR"/>
          </a:p>
        </p:txBody>
      </p:sp>
      <p:sp>
        <p:nvSpPr>
          <p:cNvPr id="7" name="Espace réservé du numéro de diapositive 6"/>
          <p:cNvSpPr txBox="1">
            <a:spLocks noGrp="1"/>
          </p:cNvSpPr>
          <p:nvPr>
            <p:ph type="sldNum" sz="quarter" idx="8"/>
          </p:nvPr>
        </p:nvSpPr>
        <p:spPr/>
        <p:txBody>
          <a:bodyPr/>
          <a:lstStyle>
            <a:lvl1pPr>
              <a:defRPr/>
            </a:lvl1pPr>
          </a:lstStyle>
          <a:p>
            <a:pPr lvl="0"/>
            <a:fld id="{F66C436F-524D-4CCE-9799-395C7AD6DFD1}" type="slidenum">
              <a:t>‹N°›</a:t>
            </a:fld>
            <a:endParaRPr lang="fr-FR"/>
          </a:p>
        </p:txBody>
      </p:sp>
    </p:spTree>
    <p:extLst>
      <p:ext uri="{BB962C8B-B14F-4D97-AF65-F5344CB8AC3E}">
        <p14:creationId xmlns:p14="http://schemas.microsoft.com/office/powerpoint/2010/main" val="1481841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u titre 1"/>
          <p:cNvSpPr txBox="1">
            <a:spLocks noGrp="1"/>
          </p:cNvSpPr>
          <p:nvPr>
            <p:ph type="title"/>
          </p:nvPr>
        </p:nvSpPr>
        <p:spPr>
          <a:xfrm>
            <a:off x="457200" y="274640"/>
            <a:ext cx="8229600" cy="1143000"/>
          </a:xfrm>
          <a:prstGeom prst="rect">
            <a:avLst/>
          </a:prstGeom>
          <a:noFill/>
          <a:ln>
            <a:noFill/>
          </a:ln>
        </p:spPr>
        <p:txBody>
          <a:bodyPr vert="horz" wrap="square" lIns="91440" tIns="45720" rIns="91440" bIns="45720" anchor="ctr" anchorCtr="1" compatLnSpc="1"/>
          <a:lstStyle/>
          <a:p>
            <a:pPr lvl="0"/>
            <a:r>
              <a:rPr lang="fr-FR"/>
              <a:t>Modifiez le style du titre</a:t>
            </a:r>
          </a:p>
        </p:txBody>
      </p:sp>
      <p:sp>
        <p:nvSpPr>
          <p:cNvPr id="3" name="Espace réservé du texte 2"/>
          <p:cNvSpPr txBox="1">
            <a:spLocks noGrp="1"/>
          </p:cNvSpPr>
          <p:nvPr>
            <p:ph type="body" idx="1"/>
          </p:nvPr>
        </p:nvSpPr>
        <p:spPr>
          <a:xfrm>
            <a:off x="457200" y="1600200"/>
            <a:ext cx="8229600" cy="4525959"/>
          </a:xfrm>
          <a:prstGeom prst="rect">
            <a:avLst/>
          </a:prstGeom>
          <a:noFill/>
          <a:ln>
            <a:noFill/>
          </a:ln>
        </p:spPr>
        <p:txBody>
          <a:bodyPr vert="horz" wrap="square" lIns="91440" tIns="45720" rIns="91440" bIns="45720" anchor="t" anchorCtr="0" compatLnSpc="1"/>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2"/>
          </p:nvPr>
        </p:nvSpPr>
        <p:spPr>
          <a:xfrm>
            <a:off x="457200" y="6356351"/>
            <a:ext cx="2133596" cy="365129"/>
          </a:xfrm>
          <a:prstGeom prst="rect">
            <a:avLst/>
          </a:prstGeom>
          <a:noFill/>
          <a:ln>
            <a:noFill/>
          </a:ln>
        </p:spPr>
        <p:txBody>
          <a:bodyPr vert="horz" wrap="square" lIns="91440" tIns="45720" rIns="91440" bIns="45720" anchor="ctr" anchorCtr="0" compatLnSpc="1"/>
          <a:lst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a:defRPr>
            </a:lvl1pPr>
          </a:lstStyle>
          <a:p>
            <a:pPr lvl="0"/>
            <a:fld id="{689408E7-8A7F-409C-9DD6-7955107144C2}" type="datetime1">
              <a:rPr lang="fr-FR"/>
              <a:pPr lvl="0"/>
              <a:t>18/12/2014</a:t>
            </a:fld>
            <a:endParaRPr lang="fr-FR"/>
          </a:p>
        </p:txBody>
      </p:sp>
      <p:sp>
        <p:nvSpPr>
          <p:cNvPr id="5" name="Espace réservé du pied de page 4"/>
          <p:cNvSpPr txBox="1">
            <a:spLocks noGrp="1"/>
          </p:cNvSpPr>
          <p:nvPr>
            <p:ph type="ftr" sz="quarter" idx="3"/>
          </p:nvPr>
        </p:nvSpPr>
        <p:spPr>
          <a:xfrm>
            <a:off x="3124203" y="6356351"/>
            <a:ext cx="2895603" cy="365129"/>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a:defRPr>
            </a:lvl1pPr>
          </a:lstStyle>
          <a:p>
            <a:pPr lvl="0"/>
            <a:endParaRPr lang="fr-FR"/>
          </a:p>
        </p:txBody>
      </p:sp>
      <p:sp>
        <p:nvSpPr>
          <p:cNvPr id="6" name="Espace réservé du numéro de diapositive 5"/>
          <p:cNvSpPr txBox="1">
            <a:spLocks noGrp="1"/>
          </p:cNvSpPr>
          <p:nvPr>
            <p:ph type="sldNum" sz="quarter" idx="4"/>
          </p:nvPr>
        </p:nvSpPr>
        <p:spPr>
          <a:xfrm>
            <a:off x="6553203" y="6356351"/>
            <a:ext cx="2133596" cy="365129"/>
          </a:xfrm>
          <a:prstGeom prst="rect">
            <a:avLst/>
          </a:prstGeom>
          <a:noFill/>
          <a:ln>
            <a:noFill/>
          </a:ln>
        </p:spPr>
        <p:txBody>
          <a:bodyPr vert="horz" wrap="square" lIns="91440" tIns="45720" rIns="91440" bIns="45720" anchor="ctr" anchorCtr="0" compatLnSpc="1"/>
          <a:lstStyle>
            <a:lvl1pPr marL="0" marR="0" lvl="0" indent="0" algn="r"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a:defRPr>
            </a:lvl1pPr>
          </a:lstStyle>
          <a:p>
            <a:pPr lvl="0"/>
            <a:fld id="{02C9B8D2-D7EB-4536-A0C7-866E4E686FDC}" type="slidenum">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defTabSz="914400" rtl="0" fontAlgn="auto" hangingPunct="1">
        <a:lnSpc>
          <a:spcPct val="100000"/>
        </a:lnSpc>
        <a:spcBef>
          <a:spcPts val="0"/>
        </a:spcBef>
        <a:spcAft>
          <a:spcPts val="0"/>
        </a:spcAft>
        <a:buNone/>
        <a:tabLst/>
        <a:defRPr lang="fr-FR" sz="4400" b="0" i="0" u="none" strike="noStrike" kern="1200" cap="none" spc="0" baseline="0">
          <a:solidFill>
            <a:srgbClr val="000000"/>
          </a:solidFill>
          <a:uFillTx/>
          <a:latin typeface="Calibri"/>
        </a:defRPr>
      </a:lvl1pPr>
    </p:titleStyle>
    <p:bodyStyle>
      <a:lvl1pPr marL="342900" marR="0" lvl="0" indent="-342900" algn="l" defTabSz="914400" rtl="0" fontAlgn="auto" hangingPunct="1">
        <a:lnSpc>
          <a:spcPct val="100000"/>
        </a:lnSpc>
        <a:spcBef>
          <a:spcPts val="800"/>
        </a:spcBef>
        <a:spcAft>
          <a:spcPts val="0"/>
        </a:spcAft>
        <a:buSzPct val="100000"/>
        <a:buFont typeface="Arial" pitchFamily="34"/>
        <a:buChar char="•"/>
        <a:tabLst/>
        <a:defRPr lang="fr-FR" sz="3200" b="0" i="0" u="none" strike="noStrike" kern="1200" cap="none" spc="0" baseline="0">
          <a:solidFill>
            <a:srgbClr val="000000"/>
          </a:solidFill>
          <a:uFillTx/>
          <a:latin typeface="Calibri"/>
        </a:defRPr>
      </a:lvl1pPr>
      <a:lvl2pPr marL="742950" marR="0" lvl="1" indent="-285750" algn="l" defTabSz="914400" rtl="0" fontAlgn="auto" hangingPunct="1">
        <a:lnSpc>
          <a:spcPct val="100000"/>
        </a:lnSpc>
        <a:spcBef>
          <a:spcPts val="700"/>
        </a:spcBef>
        <a:spcAft>
          <a:spcPts val="0"/>
        </a:spcAft>
        <a:buSzPct val="100000"/>
        <a:buFont typeface="Arial" pitchFamily="34"/>
        <a:buChar char="–"/>
        <a:tabLst/>
        <a:defRPr lang="fr-FR" sz="2800" b="0" i="0" u="none" strike="noStrike" kern="1200" cap="none" spc="0" baseline="0">
          <a:solidFill>
            <a:srgbClr val="000000"/>
          </a:solidFill>
          <a:uFillTx/>
          <a:latin typeface="Calibri"/>
        </a:defRPr>
      </a:lvl2pPr>
      <a:lvl3pPr marL="1143000" marR="0" lvl="2" indent="-228600" algn="l" defTabSz="914400" rtl="0" fontAlgn="auto" hangingPunct="1">
        <a:lnSpc>
          <a:spcPct val="100000"/>
        </a:lnSpc>
        <a:spcBef>
          <a:spcPts val="600"/>
        </a:spcBef>
        <a:spcAft>
          <a:spcPts val="0"/>
        </a:spcAft>
        <a:buSzPct val="100000"/>
        <a:buFont typeface="Arial" pitchFamily="34"/>
        <a:buChar char="•"/>
        <a:tabLst/>
        <a:defRPr lang="fr-FR" sz="2400" b="0" i="0" u="none" strike="noStrike" kern="1200" cap="none" spc="0" baseline="0">
          <a:solidFill>
            <a:srgbClr val="000000"/>
          </a:solidFill>
          <a:uFillTx/>
          <a:latin typeface="Calibri"/>
        </a:defRPr>
      </a:lvl3pPr>
      <a:lvl4pPr marL="1600200" marR="0" lvl="3" indent="-228600" algn="l" defTabSz="914400" rtl="0" fontAlgn="auto" hangingPunct="1">
        <a:lnSpc>
          <a:spcPct val="100000"/>
        </a:lnSpc>
        <a:spcBef>
          <a:spcPts val="500"/>
        </a:spcBef>
        <a:spcAft>
          <a:spcPts val="0"/>
        </a:spcAft>
        <a:buSzPct val="100000"/>
        <a:buFont typeface="Arial" pitchFamily="34"/>
        <a:buChar char="–"/>
        <a:tabLst/>
        <a:defRPr lang="fr-FR" sz="2000" b="0" i="0" u="none" strike="noStrike" kern="1200" cap="none" spc="0" baseline="0">
          <a:solidFill>
            <a:srgbClr val="000000"/>
          </a:solidFill>
          <a:uFillTx/>
          <a:latin typeface="Calibri"/>
        </a:defRPr>
      </a:lvl4pPr>
      <a:lvl5pPr marL="2057400" marR="0" lvl="4" indent="-228600" algn="l" defTabSz="914400" rtl="0" fontAlgn="auto" hangingPunct="1">
        <a:lnSpc>
          <a:spcPct val="100000"/>
        </a:lnSpc>
        <a:spcBef>
          <a:spcPts val="500"/>
        </a:spcBef>
        <a:spcAft>
          <a:spcPts val="0"/>
        </a:spcAft>
        <a:buSzPct val="100000"/>
        <a:buFont typeface="Arial" pitchFamily="34"/>
        <a:buChar char="»"/>
        <a:tabLst/>
        <a:defRPr lang="fr-FR" sz="2000" b="0" i="0" u="none" strike="noStrike" kern="1200" cap="none" spc="0" baseline="0">
          <a:solidFill>
            <a:srgbClr val="000000"/>
          </a:solidFill>
          <a:uFillTx/>
          <a:latin typeface="Calibri"/>
        </a:defRPr>
      </a:lvl5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itre 1"/>
          <p:cNvSpPr txBox="1">
            <a:spLocks noGrp="1"/>
          </p:cNvSpPr>
          <p:nvPr>
            <p:ph type="ctrTitle"/>
          </p:nvPr>
        </p:nvSpPr>
        <p:spPr>
          <a:solidFill>
            <a:srgbClr val="558ED5"/>
          </a:solidFill>
          <a:ln w="9528">
            <a:solidFill>
              <a:srgbClr val="FFFFFF"/>
            </a:solidFill>
            <a:prstDash val="solid"/>
          </a:ln>
        </p:spPr>
        <p:txBody>
          <a:bodyPr/>
          <a:lstStyle/>
          <a:p>
            <a:pPr lvl="0"/>
            <a:r>
              <a:rPr lang="fr-FR" sz="3200"/>
              <a:t/>
            </a:r>
            <a:br>
              <a:rPr lang="fr-FR" sz="3200"/>
            </a:br>
            <a:r>
              <a:rPr lang="fr-FR" sz="3200"/>
              <a:t>Les centres médico-psychologiques</a:t>
            </a:r>
            <a:br>
              <a:rPr lang="fr-FR" sz="3200"/>
            </a:br>
            <a:r>
              <a:rPr lang="fr-FR" sz="2400"/>
              <a:t>Missions et services rendus</a:t>
            </a:r>
            <a:br>
              <a:rPr lang="fr-FR" sz="2400"/>
            </a:br>
            <a:r>
              <a:rPr lang="fr-FR" sz="2400"/>
              <a:t>De la réalité actuelle au projet de la CHT</a:t>
            </a:r>
            <a:r>
              <a:rPr lang="fr-FR" sz="3200"/>
              <a:t/>
            </a:r>
            <a:br>
              <a:rPr lang="fr-FR" sz="3200"/>
            </a:br>
            <a:endParaRPr lang="fr-FR" sz="3200"/>
          </a:p>
        </p:txBody>
      </p:sp>
      <p:sp>
        <p:nvSpPr>
          <p:cNvPr id="3" name="Sous-titre 2"/>
          <p:cNvSpPr txBox="1">
            <a:spLocks noGrp="1"/>
          </p:cNvSpPr>
          <p:nvPr>
            <p:ph type="subTitle" idx="1"/>
          </p:nvPr>
        </p:nvSpPr>
        <p:spPr>
          <a:solidFill>
            <a:srgbClr val="FFFFFF"/>
          </a:solidFill>
        </p:spPr>
        <p:txBody>
          <a:bodyPr/>
          <a:lstStyle/>
          <a:p>
            <a:pPr lvl="0">
              <a:spcBef>
                <a:spcPts val="600"/>
              </a:spcBef>
            </a:pPr>
            <a:endParaRPr lang="fr-FR" sz="2000">
              <a:solidFill>
                <a:srgbClr val="002060"/>
              </a:solidFill>
            </a:endParaRPr>
          </a:p>
          <a:p>
            <a:pPr lvl="0">
              <a:spcBef>
                <a:spcPts val="600"/>
              </a:spcBef>
            </a:pPr>
            <a:r>
              <a:rPr lang="fr-FR" sz="2000">
                <a:solidFill>
                  <a:srgbClr val="002060"/>
                </a:solidFill>
              </a:rPr>
              <a:t>Dr Béatrice AUBRIOT</a:t>
            </a:r>
          </a:p>
          <a:p>
            <a:pPr lvl="0">
              <a:spcBef>
                <a:spcPts val="500"/>
              </a:spcBef>
            </a:pPr>
            <a:r>
              <a:rPr lang="fr-FR" sz="1800">
                <a:solidFill>
                  <a:srgbClr val="002060"/>
                </a:solidFill>
              </a:rPr>
              <a:t>GPS Perray Vaucluse</a:t>
            </a:r>
          </a:p>
          <a:p>
            <a:pPr lvl="0">
              <a:spcBef>
                <a:spcPts val="600"/>
              </a:spcBef>
            </a:pPr>
            <a:r>
              <a:rPr lang="fr-FR" sz="1800">
                <a:solidFill>
                  <a:srgbClr val="002060"/>
                </a:solidFill>
              </a:rPr>
              <a:t>Pilote Groupe CHT « Proximité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Titre 1"/>
          <p:cNvSpPr txBox="1">
            <a:spLocks noGrp="1"/>
          </p:cNvSpPr>
          <p:nvPr>
            <p:ph type="title"/>
          </p:nvPr>
        </p:nvSpPr>
        <p:spPr>
          <a:xfrm>
            <a:off x="467541" y="260649"/>
            <a:ext cx="8229600" cy="1143000"/>
          </a:xfrm>
          <a:solidFill>
            <a:srgbClr val="558ED5"/>
          </a:solidFill>
        </p:spPr>
        <p:txBody>
          <a:bodyPr/>
          <a:lstStyle/>
          <a:p>
            <a:pPr lvl="0"/>
            <a:r>
              <a:rPr lang="fr-FR"/>
              <a:t>Offre de soins psychiatrique</a:t>
            </a:r>
          </a:p>
        </p:txBody>
      </p:sp>
      <p:sp>
        <p:nvSpPr>
          <p:cNvPr id="3" name="Espace réservé du contenu 2"/>
          <p:cNvSpPr txBox="1">
            <a:spLocks noGrp="1"/>
          </p:cNvSpPr>
          <p:nvPr>
            <p:ph idx="1"/>
          </p:nvPr>
        </p:nvSpPr>
        <p:spPr>
          <a:solidFill>
            <a:srgbClr val="C6D9F1"/>
          </a:solidFill>
        </p:spPr>
        <p:txBody>
          <a:bodyPr/>
          <a:lstStyle/>
          <a:p>
            <a:pPr lvl="0"/>
            <a:r>
              <a:rPr lang="fr-FR" i="1" dirty="0"/>
              <a:t>Psychiatrie Publique</a:t>
            </a:r>
          </a:p>
          <a:p>
            <a:pPr lvl="0">
              <a:buFont typeface="Wingdings" pitchFamily="2"/>
              <a:buChar char="Ø"/>
            </a:pPr>
            <a:r>
              <a:rPr lang="fr-FR" sz="2400" dirty="0" smtClean="0"/>
              <a:t>De secteur</a:t>
            </a:r>
            <a:endParaRPr lang="fr-FR" sz="2400" dirty="0"/>
          </a:p>
          <a:p>
            <a:pPr lvl="0">
              <a:buFont typeface="Wingdings" pitchFamily="2"/>
              <a:buChar char="Ø"/>
            </a:pPr>
            <a:r>
              <a:rPr lang="fr-FR" sz="2400" dirty="0" smtClean="0"/>
              <a:t>Non sectorisée: Universitaire/APHP pour Paris</a:t>
            </a:r>
            <a:endParaRPr lang="fr-FR" sz="2400" dirty="0"/>
          </a:p>
          <a:p>
            <a:pPr marL="0" lvl="0" indent="0">
              <a:buNone/>
            </a:pPr>
            <a:endParaRPr lang="fr-FR" dirty="0"/>
          </a:p>
          <a:p>
            <a:pPr lvl="0"/>
            <a:r>
              <a:rPr lang="fr-FR" i="1" dirty="0"/>
              <a:t>Psychiatrie libérale</a:t>
            </a:r>
          </a:p>
          <a:p>
            <a:pPr marL="0" lvl="0" indent="0">
              <a:buNone/>
            </a:pPr>
            <a:endParaRPr lang="fr-FR" dirty="0"/>
          </a:p>
          <a:p>
            <a:pPr lvl="0"/>
            <a:r>
              <a:rPr lang="fr-FR" i="1" dirty="0"/>
              <a:t>Psychiatrie associative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Titre 1"/>
          <p:cNvSpPr txBox="1">
            <a:spLocks noGrp="1"/>
          </p:cNvSpPr>
          <p:nvPr>
            <p:ph type="title"/>
          </p:nvPr>
        </p:nvSpPr>
        <p:spPr>
          <a:solidFill>
            <a:srgbClr val="558ED5"/>
          </a:solidFill>
        </p:spPr>
        <p:txBody>
          <a:bodyPr/>
          <a:lstStyle/>
          <a:p>
            <a:pPr lvl="0"/>
            <a:r>
              <a:rPr lang="fr-FR"/>
              <a:t>Psychiatrie de secteur</a:t>
            </a:r>
          </a:p>
        </p:txBody>
      </p:sp>
      <p:sp>
        <p:nvSpPr>
          <p:cNvPr id="3" name="Espace réservé du contenu 2"/>
          <p:cNvSpPr txBox="1">
            <a:spLocks noGrp="1"/>
          </p:cNvSpPr>
          <p:nvPr>
            <p:ph idx="1"/>
          </p:nvPr>
        </p:nvSpPr>
        <p:spPr>
          <a:solidFill>
            <a:srgbClr val="C6D9F1"/>
          </a:solidFill>
        </p:spPr>
        <p:txBody>
          <a:bodyPr/>
          <a:lstStyle/>
          <a:p>
            <a:pPr lvl="0">
              <a:lnSpc>
                <a:spcPct val="80000"/>
              </a:lnSpc>
              <a:spcBef>
                <a:spcPts val="600"/>
              </a:spcBef>
            </a:pPr>
            <a:endParaRPr lang="fr-FR" sz="2700" dirty="0"/>
          </a:p>
          <a:p>
            <a:pPr lvl="0">
              <a:lnSpc>
                <a:spcPct val="80000"/>
              </a:lnSpc>
              <a:spcBef>
                <a:spcPts val="600"/>
              </a:spcBef>
            </a:pPr>
            <a:r>
              <a:rPr lang="fr-FR" sz="2700" dirty="0"/>
              <a:t>Circulaire du 15 Mars 1960 et arrêté du 14 Mars 1986: principe de sectorisation et organisation de la sectorisation</a:t>
            </a:r>
          </a:p>
          <a:p>
            <a:pPr lvl="0">
              <a:lnSpc>
                <a:spcPct val="80000"/>
              </a:lnSpc>
              <a:spcBef>
                <a:spcPts val="600"/>
              </a:spcBef>
            </a:pPr>
            <a:r>
              <a:rPr lang="fr-FR" sz="2700" dirty="0"/>
              <a:t>Secteurs adultes- </a:t>
            </a:r>
            <a:r>
              <a:rPr lang="fr-FR" sz="2700" dirty="0" err="1"/>
              <a:t>Intersecteurs</a:t>
            </a:r>
            <a:r>
              <a:rPr lang="fr-FR" sz="2700" dirty="0"/>
              <a:t> enfants</a:t>
            </a:r>
          </a:p>
          <a:p>
            <a:pPr lvl="0">
              <a:lnSpc>
                <a:spcPct val="80000"/>
              </a:lnSpc>
              <a:spcBef>
                <a:spcPts val="600"/>
              </a:spcBef>
            </a:pPr>
            <a:r>
              <a:rPr lang="fr-FR" sz="2700" b="1" i="1" dirty="0"/>
              <a:t>Le secteur:</a:t>
            </a:r>
          </a:p>
          <a:p>
            <a:pPr lvl="0">
              <a:lnSpc>
                <a:spcPct val="80000"/>
              </a:lnSpc>
              <a:spcBef>
                <a:spcPts val="600"/>
              </a:spcBef>
              <a:buFont typeface="Wingdings" pitchFamily="2"/>
              <a:buChar char="Ø"/>
            </a:pPr>
            <a:r>
              <a:rPr lang="fr-FR" sz="2700" dirty="0"/>
              <a:t> </a:t>
            </a:r>
            <a:r>
              <a:rPr lang="fr-FR" sz="2700" dirty="0" smtClean="0"/>
              <a:t>Hospitalisation </a:t>
            </a:r>
            <a:r>
              <a:rPr lang="fr-FR" sz="2700" dirty="0"/>
              <a:t>temps plein</a:t>
            </a:r>
          </a:p>
          <a:p>
            <a:pPr lvl="0">
              <a:lnSpc>
                <a:spcPct val="80000"/>
              </a:lnSpc>
              <a:spcBef>
                <a:spcPts val="600"/>
              </a:spcBef>
              <a:buFont typeface="Wingdings" pitchFamily="2"/>
              <a:buChar char="Ø"/>
            </a:pPr>
            <a:r>
              <a:rPr lang="fr-FR" sz="2700" dirty="0" smtClean="0"/>
              <a:t>Ambulatoire</a:t>
            </a:r>
            <a:endParaRPr lang="fr-FR" sz="2700" dirty="0"/>
          </a:p>
          <a:p>
            <a:pPr marL="0" lvl="0" indent="0">
              <a:lnSpc>
                <a:spcPct val="80000"/>
              </a:lnSpc>
              <a:spcBef>
                <a:spcPts val="600"/>
              </a:spcBef>
              <a:buNone/>
            </a:pPr>
            <a:r>
              <a:rPr lang="fr-FR" sz="2700" dirty="0"/>
              <a:t>	- CMP</a:t>
            </a:r>
          </a:p>
          <a:p>
            <a:pPr marL="0" lvl="0" indent="0">
              <a:lnSpc>
                <a:spcPct val="80000"/>
              </a:lnSpc>
              <a:spcBef>
                <a:spcPts val="600"/>
              </a:spcBef>
              <a:buNone/>
            </a:pPr>
            <a:r>
              <a:rPr lang="fr-FR" sz="2700" dirty="0"/>
              <a:t>	- CATTP</a:t>
            </a:r>
          </a:p>
          <a:p>
            <a:pPr marL="0" lvl="0" indent="0">
              <a:lnSpc>
                <a:spcPct val="80000"/>
              </a:lnSpc>
              <a:spcBef>
                <a:spcPts val="600"/>
              </a:spcBef>
              <a:buNone/>
            </a:pPr>
            <a:r>
              <a:rPr lang="fr-FR" sz="2700" dirty="0"/>
              <a:t>	- HDJ</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itre 1"/>
          <p:cNvSpPr txBox="1">
            <a:spLocks noGrp="1"/>
          </p:cNvSpPr>
          <p:nvPr>
            <p:ph type="title"/>
          </p:nvPr>
        </p:nvSpPr>
        <p:spPr>
          <a:solidFill>
            <a:srgbClr val="558ED5"/>
          </a:solidFill>
        </p:spPr>
        <p:txBody>
          <a:bodyPr/>
          <a:lstStyle/>
          <a:p>
            <a:pPr lvl="0"/>
            <a:r>
              <a:rPr lang="fr-FR"/>
              <a:t>Centre médico-psychologique</a:t>
            </a:r>
          </a:p>
        </p:txBody>
      </p:sp>
      <p:sp>
        <p:nvSpPr>
          <p:cNvPr id="3" name="Espace réservé du contenu 2"/>
          <p:cNvSpPr txBox="1">
            <a:spLocks noGrp="1"/>
          </p:cNvSpPr>
          <p:nvPr>
            <p:ph idx="1"/>
          </p:nvPr>
        </p:nvSpPr>
        <p:spPr>
          <a:solidFill>
            <a:srgbClr val="C6D9F1"/>
          </a:solidFill>
        </p:spPr>
        <p:txBody>
          <a:bodyPr/>
          <a:lstStyle/>
          <a:p>
            <a:pPr lvl="0">
              <a:lnSpc>
                <a:spcPct val="80000"/>
              </a:lnSpc>
              <a:spcBef>
                <a:spcPts val="600"/>
              </a:spcBef>
            </a:pPr>
            <a:r>
              <a:rPr lang="fr-FR" sz="2500" i="1" dirty="0"/>
              <a:t>Missions </a:t>
            </a:r>
          </a:p>
          <a:p>
            <a:pPr lvl="0">
              <a:lnSpc>
                <a:spcPct val="80000"/>
              </a:lnSpc>
              <a:spcBef>
                <a:spcPts val="500"/>
              </a:spcBef>
              <a:buFont typeface="Wingdings" pitchFamily="2"/>
              <a:buChar char="Ø"/>
            </a:pPr>
            <a:r>
              <a:rPr lang="fr-FR" sz="1900" dirty="0"/>
              <a:t>Arrêté du 14 Mars 1986 :</a:t>
            </a:r>
          </a:p>
          <a:p>
            <a:pPr marL="0" lvl="0" indent="0">
              <a:lnSpc>
                <a:spcPct val="80000"/>
              </a:lnSpc>
              <a:spcBef>
                <a:spcPts val="400"/>
              </a:spcBef>
              <a:buNone/>
            </a:pPr>
            <a:r>
              <a:rPr lang="fr-FR" sz="1600" i="1" dirty="0"/>
              <a:t>« Unité de coordination et d’accueil en milieu ouvert qui organisent des actions de prévention, de diagnostic, de soins ambulatoires et d’interventions à domicile mises à la disposition de la population. »</a:t>
            </a:r>
          </a:p>
          <a:p>
            <a:pPr marL="0" lvl="0" indent="0">
              <a:lnSpc>
                <a:spcPct val="80000"/>
              </a:lnSpc>
              <a:spcBef>
                <a:spcPts val="500"/>
              </a:spcBef>
              <a:buNone/>
            </a:pPr>
            <a:r>
              <a:rPr lang="fr-FR" sz="1900" b="1" dirty="0"/>
              <a:t>Fonction de pivot autour duquel s’articule le dispositif du secteur. </a:t>
            </a:r>
          </a:p>
          <a:p>
            <a:pPr lvl="0">
              <a:lnSpc>
                <a:spcPct val="80000"/>
              </a:lnSpc>
              <a:spcBef>
                <a:spcPts val="500"/>
              </a:spcBef>
              <a:buFont typeface="Wingdings" pitchFamily="2"/>
              <a:buChar char="ü"/>
            </a:pPr>
            <a:r>
              <a:rPr lang="fr-FR" sz="1600" dirty="0"/>
              <a:t>Accueil, </a:t>
            </a:r>
          </a:p>
          <a:p>
            <a:pPr lvl="0">
              <a:lnSpc>
                <a:spcPct val="80000"/>
              </a:lnSpc>
              <a:spcBef>
                <a:spcPts val="500"/>
              </a:spcBef>
              <a:buFont typeface="Wingdings" pitchFamily="2"/>
              <a:buChar char="ü"/>
            </a:pPr>
            <a:r>
              <a:rPr lang="fr-FR" sz="1600" dirty="0"/>
              <a:t>C</a:t>
            </a:r>
            <a:r>
              <a:rPr lang="fr-FR" sz="1600" dirty="0" smtClean="0"/>
              <a:t>oordination</a:t>
            </a:r>
            <a:r>
              <a:rPr lang="fr-FR" sz="1600" dirty="0"/>
              <a:t>, </a:t>
            </a:r>
            <a:r>
              <a:rPr lang="fr-FR" sz="1600" dirty="0" smtClean="0"/>
              <a:t>P</a:t>
            </a:r>
            <a:r>
              <a:rPr lang="fr-FR" sz="1600" dirty="0" smtClean="0"/>
              <a:t>artenariats,</a:t>
            </a:r>
            <a:endParaRPr lang="fr-FR" sz="1600" dirty="0"/>
          </a:p>
          <a:p>
            <a:pPr lvl="0">
              <a:lnSpc>
                <a:spcPct val="80000"/>
              </a:lnSpc>
              <a:spcBef>
                <a:spcPts val="500"/>
              </a:spcBef>
              <a:buFont typeface="Wingdings" pitchFamily="2"/>
              <a:buChar char="ü"/>
            </a:pPr>
            <a:r>
              <a:rPr lang="fr-FR" sz="1600" dirty="0" smtClean="0"/>
              <a:t>Prévention, diagnostic </a:t>
            </a:r>
            <a:r>
              <a:rPr lang="fr-FR" sz="1600" dirty="0"/>
              <a:t>et </a:t>
            </a:r>
            <a:r>
              <a:rPr lang="fr-FR" sz="1600" dirty="0" smtClean="0"/>
              <a:t>soins,</a:t>
            </a:r>
            <a:endParaRPr lang="fr-FR" sz="1600" dirty="0"/>
          </a:p>
          <a:p>
            <a:pPr lvl="0">
              <a:lnSpc>
                <a:spcPct val="80000"/>
              </a:lnSpc>
              <a:spcBef>
                <a:spcPts val="500"/>
              </a:spcBef>
              <a:buFont typeface="Wingdings" pitchFamily="2"/>
              <a:buChar char="ü"/>
            </a:pPr>
            <a:r>
              <a:rPr lang="fr-FR" sz="1600" dirty="0"/>
              <a:t>C</a:t>
            </a:r>
            <a:r>
              <a:rPr lang="fr-FR" sz="1600" dirty="0" smtClean="0"/>
              <a:t>onsultations spécialisées</a:t>
            </a:r>
            <a:r>
              <a:rPr lang="fr-FR" sz="1600" dirty="0"/>
              <a:t>.</a:t>
            </a:r>
            <a:endParaRPr lang="fr-FR" sz="1600" dirty="0"/>
          </a:p>
          <a:p>
            <a:pPr lvl="0">
              <a:lnSpc>
                <a:spcPct val="80000"/>
              </a:lnSpc>
              <a:spcBef>
                <a:spcPts val="500"/>
              </a:spcBef>
              <a:buFont typeface="Wingdings" pitchFamily="2"/>
              <a:buChar char="Ø"/>
            </a:pPr>
            <a:endParaRPr lang="fr-FR" sz="1900" dirty="0"/>
          </a:p>
          <a:p>
            <a:pPr lvl="0">
              <a:lnSpc>
                <a:spcPct val="80000"/>
              </a:lnSpc>
              <a:spcBef>
                <a:spcPts val="500"/>
              </a:spcBef>
              <a:buFont typeface="Wingdings" pitchFamily="2"/>
              <a:buChar char="Ø"/>
            </a:pPr>
            <a:r>
              <a:rPr lang="fr-FR" sz="1900" dirty="0"/>
              <a:t>Equipe pluridisciplinaire :</a:t>
            </a:r>
          </a:p>
          <a:p>
            <a:pPr lvl="0">
              <a:lnSpc>
                <a:spcPct val="80000"/>
              </a:lnSpc>
              <a:spcBef>
                <a:spcPts val="300"/>
              </a:spcBef>
            </a:pPr>
            <a:r>
              <a:rPr lang="fr-FR" sz="1400" dirty="0"/>
              <a:t>Psychiatres</a:t>
            </a:r>
          </a:p>
          <a:p>
            <a:pPr lvl="0">
              <a:lnSpc>
                <a:spcPct val="80000"/>
              </a:lnSpc>
              <a:spcBef>
                <a:spcPts val="300"/>
              </a:spcBef>
            </a:pPr>
            <a:r>
              <a:rPr lang="fr-FR" sz="1400" dirty="0"/>
              <a:t>Infirmiers</a:t>
            </a:r>
          </a:p>
          <a:p>
            <a:pPr lvl="0">
              <a:lnSpc>
                <a:spcPct val="80000"/>
              </a:lnSpc>
              <a:spcBef>
                <a:spcPts val="300"/>
              </a:spcBef>
            </a:pPr>
            <a:r>
              <a:rPr lang="fr-FR" sz="1400" dirty="0"/>
              <a:t>Psychologues</a:t>
            </a:r>
          </a:p>
          <a:p>
            <a:pPr lvl="0">
              <a:lnSpc>
                <a:spcPct val="80000"/>
              </a:lnSpc>
              <a:spcBef>
                <a:spcPts val="300"/>
              </a:spcBef>
            </a:pPr>
            <a:r>
              <a:rPr lang="fr-FR" sz="1400" dirty="0"/>
              <a:t>Assistants sociaux</a:t>
            </a:r>
          </a:p>
          <a:p>
            <a:pPr lvl="0">
              <a:lnSpc>
                <a:spcPct val="80000"/>
              </a:lnSpc>
              <a:spcBef>
                <a:spcPts val="300"/>
              </a:spcBef>
            </a:pPr>
            <a:r>
              <a:rPr lang="fr-FR" sz="1400" dirty="0" smtClean="0"/>
              <a:t>Autres (psychomotriciens</a:t>
            </a:r>
            <a:r>
              <a:rPr lang="fr-FR" sz="1400" smtClean="0"/>
              <a:t>, ergothérapeutes…)</a:t>
            </a:r>
            <a:endParaRPr lang="fr-FR" sz="1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Titre 1"/>
          <p:cNvSpPr txBox="1">
            <a:spLocks noGrp="1"/>
          </p:cNvSpPr>
          <p:nvPr>
            <p:ph type="title"/>
          </p:nvPr>
        </p:nvSpPr>
        <p:spPr>
          <a:solidFill>
            <a:srgbClr val="558ED5"/>
          </a:solidFill>
        </p:spPr>
        <p:txBody>
          <a:bodyPr/>
          <a:lstStyle/>
          <a:p>
            <a:pPr lvl="0"/>
            <a:r>
              <a:rPr lang="fr-FR"/>
              <a:t>ETAT DES LIEUX -PARIS</a:t>
            </a:r>
          </a:p>
        </p:txBody>
      </p:sp>
      <p:sp>
        <p:nvSpPr>
          <p:cNvPr id="3" name="Espace réservé du contenu 2"/>
          <p:cNvSpPr txBox="1">
            <a:spLocks noGrp="1"/>
          </p:cNvSpPr>
          <p:nvPr>
            <p:ph idx="1"/>
          </p:nvPr>
        </p:nvSpPr>
        <p:spPr>
          <a:solidFill>
            <a:srgbClr val="C6D9F1"/>
          </a:solidFill>
        </p:spPr>
        <p:txBody>
          <a:bodyPr/>
          <a:lstStyle/>
          <a:p>
            <a:pPr lvl="0"/>
            <a:r>
              <a:rPr lang="fr-FR" sz="2400" dirty="0"/>
              <a:t>28 CMP </a:t>
            </a:r>
            <a:r>
              <a:rPr lang="fr-FR" sz="2400" dirty="0" smtClean="0"/>
              <a:t>adultes </a:t>
            </a:r>
            <a:r>
              <a:rPr lang="fr-FR" sz="2400" dirty="0" err="1" smtClean="0"/>
              <a:t>adultes</a:t>
            </a:r>
            <a:r>
              <a:rPr lang="fr-FR" sz="2400" dirty="0" smtClean="0"/>
              <a:t>/ </a:t>
            </a:r>
            <a:r>
              <a:rPr lang="fr-FR" sz="2400" dirty="0"/>
              <a:t>5 établissements hospitaliers</a:t>
            </a:r>
          </a:p>
          <a:p>
            <a:pPr lvl="0"/>
            <a:r>
              <a:rPr lang="fr-FR" sz="2400" dirty="0"/>
              <a:t>80% de l’activité d’un secteur</a:t>
            </a:r>
          </a:p>
          <a:p>
            <a:pPr lvl="0"/>
            <a:r>
              <a:rPr lang="fr-FR" sz="2400" dirty="0"/>
              <a:t>File active: </a:t>
            </a:r>
            <a:r>
              <a:rPr lang="fr-FR" sz="2400" dirty="0" smtClean="0"/>
              <a:t>10300</a:t>
            </a:r>
            <a:r>
              <a:rPr lang="fr-FR" sz="2400" dirty="0" smtClean="0"/>
              <a:t> </a:t>
            </a:r>
            <a:r>
              <a:rPr lang="fr-FR" sz="2400" dirty="0"/>
              <a:t>pour PV (7e,8e,17e </a:t>
            </a:r>
            <a:r>
              <a:rPr lang="fr-FR" sz="2400" dirty="0" err="1"/>
              <a:t>ardts</a:t>
            </a:r>
            <a:r>
              <a:rPr lang="fr-FR" sz="2400" dirty="0" smtClean="0"/>
              <a:t>), 38000 établissements membres de la CHT parisienne.</a:t>
            </a:r>
            <a:endParaRPr lang="fr-FR" sz="2400" dirty="0"/>
          </a:p>
          <a:p>
            <a:pPr marL="0" lvl="0" indent="0">
              <a:buNone/>
            </a:pPr>
            <a:r>
              <a:rPr lang="fr-FR" sz="2400" b="1" i="1" dirty="0"/>
              <a:t>Axes </a:t>
            </a:r>
            <a:r>
              <a:rPr lang="fr-FR" sz="2400" b="1" i="1" dirty="0" smtClean="0"/>
              <a:t>priorisés pour une meilleure harmonisation:</a:t>
            </a:r>
            <a:endParaRPr lang="fr-FR" sz="2400" b="1" i="1" dirty="0"/>
          </a:p>
          <a:p>
            <a:pPr lvl="0"/>
            <a:r>
              <a:rPr lang="fr-FR" sz="2400" dirty="0"/>
              <a:t>Accueil  et demande initiale</a:t>
            </a:r>
          </a:p>
          <a:p>
            <a:pPr lvl="0"/>
            <a:r>
              <a:rPr lang="fr-FR" sz="2400" dirty="0"/>
              <a:t>Coordination du parcours de soins du patients </a:t>
            </a:r>
          </a:p>
          <a:p>
            <a:pPr lvl="0"/>
            <a:r>
              <a:rPr lang="fr-FR" sz="2400" dirty="0"/>
              <a:t>Visites à domicile</a:t>
            </a:r>
          </a:p>
          <a:p>
            <a:pPr lvl="0"/>
            <a:r>
              <a:rPr lang="fr-FR" sz="2400" dirty="0"/>
              <a:t>Offre en Consultations spécialisées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Titre 1"/>
          <p:cNvSpPr txBox="1">
            <a:spLocks noGrp="1"/>
          </p:cNvSpPr>
          <p:nvPr>
            <p:ph type="title"/>
          </p:nvPr>
        </p:nvSpPr>
        <p:spPr>
          <a:solidFill>
            <a:srgbClr val="558ED5"/>
          </a:solidFill>
        </p:spPr>
        <p:txBody>
          <a:bodyPr/>
          <a:lstStyle/>
          <a:p>
            <a:pPr lvl="0"/>
            <a:r>
              <a:rPr lang="fr-FR"/>
              <a:t>Charte des CMP Parisiens (CHT)</a:t>
            </a:r>
          </a:p>
        </p:txBody>
      </p:sp>
      <p:sp>
        <p:nvSpPr>
          <p:cNvPr id="3" name="Espace réservé du contenu 2"/>
          <p:cNvSpPr txBox="1">
            <a:spLocks noGrp="1"/>
          </p:cNvSpPr>
          <p:nvPr>
            <p:ph idx="1"/>
          </p:nvPr>
        </p:nvSpPr>
        <p:spPr>
          <a:solidFill>
            <a:srgbClr val="C6D9F1"/>
          </a:solidFill>
        </p:spPr>
        <p:txBody>
          <a:bodyPr/>
          <a:lstStyle/>
          <a:p>
            <a:pPr marL="0" lvl="0" indent="0">
              <a:spcBef>
                <a:spcPts val="400"/>
              </a:spcBef>
              <a:buNone/>
            </a:pPr>
            <a:endParaRPr lang="fr-FR" sz="1800"/>
          </a:p>
          <a:p>
            <a:pPr lvl="0">
              <a:spcBef>
                <a:spcPts val="400"/>
              </a:spcBef>
            </a:pPr>
            <a:r>
              <a:rPr lang="fr-FR" sz="1800"/>
              <a:t>ARTICLE 1 - Votre CMP de secteur accueille tous les patients sans distinction et répond à toutes les demandes qui lui sont formulées. Les soins qu'il dispense sont pris en charge dans leur intégralité par l'Assurance maladie. Le respect de la vie privée est garanti à toute personne consultant en CMP ainsi que la confidentialité des informations personnelles, administratives, médicales et sociales qui la concernent.</a:t>
            </a:r>
          </a:p>
          <a:p>
            <a:pPr lvl="0">
              <a:spcBef>
                <a:spcPts val="400"/>
              </a:spcBef>
            </a:pPr>
            <a:r>
              <a:rPr lang="fr-FR" sz="1800"/>
              <a:t>ARTICLE 2 - L’équipe pluridisciplinaire de votre CMP est composée des personnels suivants : médecins psychiatres, cadre de santé, infirmiers, psychologues, assistants socio-éducatifs et secrétaires.</a:t>
            </a:r>
          </a:p>
          <a:p>
            <a:pPr lvl="0">
              <a:spcBef>
                <a:spcPts val="400"/>
              </a:spcBef>
            </a:pPr>
            <a:r>
              <a:rPr lang="fr-FR" sz="1800"/>
              <a:t>ARTICLE 3 - Votre CMP est ouvert du lundi au vendredi sur des plages continues de huit heures et au moins deux soirs par semaine jusqu’à 20 h. Les consultations s’effectuent sur rendez-vous. En dehors de ces horaires d’ouverture, les modalités de recours à une offre de soins psychiatriques vous seront précisées par votre CMP.</a:t>
            </a:r>
          </a:p>
          <a:p>
            <a:pPr marL="0" lvl="0" indent="0">
              <a:spcBef>
                <a:spcPts val="200"/>
              </a:spcBef>
              <a:buNone/>
            </a:pPr>
            <a:r>
              <a:rPr lang="fr-FR" sz="1000"/>
              <a:t>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Titre 1"/>
          <p:cNvSpPr txBox="1">
            <a:spLocks noGrp="1"/>
          </p:cNvSpPr>
          <p:nvPr>
            <p:ph type="title"/>
          </p:nvPr>
        </p:nvSpPr>
        <p:spPr>
          <a:solidFill>
            <a:srgbClr val="558ED5"/>
          </a:solidFill>
        </p:spPr>
        <p:txBody>
          <a:bodyPr/>
          <a:lstStyle/>
          <a:p>
            <a:pPr lvl="0"/>
            <a:r>
              <a:rPr lang="fr-FR"/>
              <a:t>Charte des CMP Parisiens</a:t>
            </a:r>
          </a:p>
        </p:txBody>
      </p:sp>
      <p:sp>
        <p:nvSpPr>
          <p:cNvPr id="3" name="Espace réservé du contenu 2"/>
          <p:cNvSpPr txBox="1">
            <a:spLocks noGrp="1"/>
          </p:cNvSpPr>
          <p:nvPr>
            <p:ph idx="1"/>
          </p:nvPr>
        </p:nvSpPr>
        <p:spPr>
          <a:solidFill>
            <a:srgbClr val="C6D9F1"/>
          </a:solidFill>
        </p:spPr>
        <p:txBody>
          <a:bodyPr/>
          <a:lstStyle/>
          <a:p>
            <a:pPr lvl="0">
              <a:lnSpc>
                <a:spcPct val="80000"/>
              </a:lnSpc>
              <a:spcBef>
                <a:spcPts val="500"/>
              </a:spcBef>
            </a:pPr>
            <a:endParaRPr lang="fr-FR" sz="2000" b="1"/>
          </a:p>
          <a:p>
            <a:pPr lvl="0">
              <a:lnSpc>
                <a:spcPct val="80000"/>
              </a:lnSpc>
              <a:spcBef>
                <a:spcPts val="500"/>
              </a:spcBef>
            </a:pPr>
            <a:r>
              <a:rPr lang="fr-FR" sz="2000"/>
              <a:t>ARTICLE 4 - Dans un délai de 15 jours maximum, chaque patient du CMP peut bénéficier d’un entretien d’accueil puis d’une proposition de suivi ou d’orientation</a:t>
            </a:r>
          </a:p>
          <a:p>
            <a:pPr lvl="0">
              <a:lnSpc>
                <a:spcPct val="80000"/>
              </a:lnSpc>
              <a:spcBef>
                <a:spcPts val="500"/>
              </a:spcBef>
            </a:pPr>
            <a:r>
              <a:rPr lang="fr-FR" sz="2000"/>
              <a:t>ARTICLE 5 - Les professionnels du CMP organisent votre accueil, un bilan de votre situation et une évaluation de votre état de santé. Tous les patients du CMP bénéficient d’un diagnostic et d’un projet de soins individualisé. </a:t>
            </a:r>
          </a:p>
          <a:p>
            <a:pPr lvl="0">
              <a:lnSpc>
                <a:spcPct val="80000"/>
              </a:lnSpc>
              <a:spcBef>
                <a:spcPts val="500"/>
              </a:spcBef>
            </a:pPr>
            <a:r>
              <a:rPr lang="fr-FR" sz="2000"/>
              <a:t>ARTICLE 6 - L’équipe référente qui vous prend en charge est garante de la qualité et de la continuité de vos soins. Elle peut répondre à une demande de consultation sans rendez-vous en cas de nécessité et durant les plages continues d’ouverture du CMP.</a:t>
            </a:r>
          </a:p>
          <a:p>
            <a:pPr lvl="0">
              <a:lnSpc>
                <a:spcPct val="80000"/>
              </a:lnSpc>
              <a:spcBef>
                <a:spcPts val="500"/>
              </a:spcBef>
            </a:pPr>
            <a:r>
              <a:rPr lang="fr-FR" sz="2000"/>
              <a:t>ARTICLE 7 - Les professionnels des CMP s’efforcent de rechercher, dans tous les soins proposés, l’adhésion du patient, facteur essentiel de réussite des traitements. Nous vous demandons par ailleurs d’adopter un comportement respectueux et courtois durant tous vos soins au CMP.</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Titre 1"/>
          <p:cNvSpPr txBox="1">
            <a:spLocks noGrp="1"/>
          </p:cNvSpPr>
          <p:nvPr>
            <p:ph type="title"/>
          </p:nvPr>
        </p:nvSpPr>
        <p:spPr>
          <a:solidFill>
            <a:srgbClr val="558ED5"/>
          </a:solidFill>
        </p:spPr>
        <p:txBody>
          <a:bodyPr/>
          <a:lstStyle/>
          <a:p>
            <a:pPr lvl="0"/>
            <a:r>
              <a:rPr lang="fr-FR"/>
              <a:t>Charte des CMP Parisiens</a:t>
            </a:r>
          </a:p>
        </p:txBody>
      </p:sp>
      <p:sp>
        <p:nvSpPr>
          <p:cNvPr id="3" name="Espace réservé du contenu 2"/>
          <p:cNvSpPr txBox="1">
            <a:spLocks noGrp="1"/>
          </p:cNvSpPr>
          <p:nvPr>
            <p:ph idx="1"/>
          </p:nvPr>
        </p:nvSpPr>
        <p:spPr>
          <a:solidFill>
            <a:srgbClr val="C6D9F1"/>
          </a:solidFill>
        </p:spPr>
        <p:txBody>
          <a:bodyPr/>
          <a:lstStyle/>
          <a:p>
            <a:pPr lvl="0">
              <a:lnSpc>
                <a:spcPct val="80000"/>
              </a:lnSpc>
              <a:spcBef>
                <a:spcPts val="500"/>
              </a:spcBef>
            </a:pPr>
            <a:r>
              <a:rPr lang="fr-FR" sz="2200"/>
              <a:t>ARTICLE 8 - Votre projet de soins individualisé peut comprendre : suivi psychiatrique, suivi psychologique, suivi social, éventuellement suivi à domicile, soins et suivi infirmier, éducation thérapeutique, aide et soutien à l’entourage, vigilance sur l’état somatique et sur la douleur, vigilance sur le suivi du traitement et prévention des rechutes, organisation, suivi et surveillance des programmes de soins.</a:t>
            </a:r>
          </a:p>
          <a:p>
            <a:pPr lvl="0">
              <a:lnSpc>
                <a:spcPct val="80000"/>
              </a:lnSpc>
              <a:spcBef>
                <a:spcPts val="500"/>
              </a:spcBef>
            </a:pPr>
            <a:r>
              <a:rPr lang="fr-FR" sz="2200"/>
              <a:t>ARTICLE 9 - Chaque CMP parisien doit être en mesure de vous permettre l’accès aux soins spécifiques dont vous auriez besoin.</a:t>
            </a:r>
          </a:p>
          <a:p>
            <a:pPr lvl="0">
              <a:lnSpc>
                <a:spcPct val="80000"/>
              </a:lnSpc>
              <a:spcBef>
                <a:spcPts val="500"/>
              </a:spcBef>
            </a:pPr>
            <a:r>
              <a:rPr lang="fr-FR" sz="2200"/>
              <a:t>ARTICLE 10 - Aux termes de la loi n°2002-203 du 4 mars 2002, vous disposez d’un accès direct à l’ensemble des informations de santé vous concernant. Vous pouvez formuler vos observations et réclamations auprès du service des relations avec les usagers de chaque établissement hospitalier dont dépend votre CMP.</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p>
            <a:endParaRPr lang="fr-FR"/>
          </a:p>
        </p:txBody>
      </p:sp>
      <p:sp>
        <p:nvSpPr>
          <p:cNvPr id="3" name="Espace réservé du contenu 2"/>
          <p:cNvSpPr txBox="1">
            <a:spLocks noGrp="1"/>
          </p:cNvSpPr>
          <p:nvPr>
            <p:ph idx="1"/>
          </p:nvPr>
        </p:nvSpPr>
        <p:spPr/>
        <p:txBody>
          <a:bodyPr anchorCtr="1"/>
          <a:lstStyle/>
          <a:p>
            <a:pPr lvl="0" algn="ctr"/>
            <a:endParaRPr lang="fr-FR"/>
          </a:p>
          <a:p>
            <a:pPr lvl="0" algn="ctr"/>
            <a:endParaRPr lang="fr-FR"/>
          </a:p>
          <a:p>
            <a:pPr marL="0" lvl="0" indent="0" algn="ctr">
              <a:spcBef>
                <a:spcPts val="1100"/>
              </a:spcBef>
              <a:buNone/>
            </a:pPr>
            <a:r>
              <a:rPr lang="fr-FR" sz="4400">
                <a:solidFill>
                  <a:srgbClr val="002060"/>
                </a:solidFill>
              </a:rPr>
              <a:t>MERCI</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es centres médico psychologiques conference territoir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Les%20centres%20médico-psychologiques%20conference%20territoire</Template>
  <TotalTime>24</TotalTime>
  <Words>613</Words>
  <Application>Microsoft Office PowerPoint</Application>
  <PresentationFormat>Affichage à l'écran (4:3)</PresentationFormat>
  <Paragraphs>68</Paragraphs>
  <Slides>9</Slides>
  <Notes>1</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Les centres médico psychologiques conference territoire</vt:lpstr>
      <vt:lpstr> Les centres médico-psychologiques Missions et services rendus De la réalité actuelle au projet de la CHT </vt:lpstr>
      <vt:lpstr>Offre de soins psychiatrique</vt:lpstr>
      <vt:lpstr>Psychiatrie de secteur</vt:lpstr>
      <vt:lpstr>Centre médico-psychologique</vt:lpstr>
      <vt:lpstr>ETAT DES LIEUX -PARIS</vt:lpstr>
      <vt:lpstr>Charte des CMP Parisiens (CHT)</vt:lpstr>
      <vt:lpstr>Charte des CMP Parisiens</vt:lpstr>
      <vt:lpstr>Charte des CMP Parisiens</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centres médico-psychologiques Missions et services rendus De la réalité actuelle au projet de la CHT</dc:title>
  <dc:creator>75G19 Médecin chef</dc:creator>
  <cp:lastModifiedBy>75G19 Médecin chef</cp:lastModifiedBy>
  <cp:revision>7</cp:revision>
  <dcterms:created xsi:type="dcterms:W3CDTF">2014-12-13T16:27:40Z</dcterms:created>
  <dcterms:modified xsi:type="dcterms:W3CDTF">2014-12-18T19:57:12Z</dcterms:modified>
</cp:coreProperties>
</file>