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92" r:id="rId2"/>
    <p:sldMasterId id="2147483704" r:id="rId3"/>
    <p:sldMasterId id="2147483716" r:id="rId4"/>
  </p:sldMasterIdLst>
  <p:notesMasterIdLst>
    <p:notesMasterId r:id="rId19"/>
  </p:notesMasterIdLst>
  <p:sldIdLst>
    <p:sldId id="276" r:id="rId5"/>
    <p:sldId id="277" r:id="rId6"/>
    <p:sldId id="279" r:id="rId7"/>
    <p:sldId id="281" r:id="rId8"/>
    <p:sldId id="283" r:id="rId9"/>
    <p:sldId id="285" r:id="rId10"/>
    <p:sldId id="286" r:id="rId11"/>
    <p:sldId id="287" r:id="rId12"/>
    <p:sldId id="288" r:id="rId13"/>
    <p:sldId id="289" r:id="rId14"/>
    <p:sldId id="291" r:id="rId15"/>
    <p:sldId id="293" r:id="rId16"/>
    <p:sldId id="295" r:id="rId17"/>
    <p:sldId id="290" r:id="rId18"/>
  </p:sldIdLst>
  <p:sldSz cx="9144000" cy="5143500" type="screen16x9"/>
  <p:notesSz cx="6858000" cy="9144000"/>
  <p:defaultTextStyle>
    <a:defPPr>
      <a:defRPr lang="fr-FR"/>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A14A7B"/>
    <a:srgbClr val="78685B"/>
    <a:srgbClr val="FDC500"/>
    <a:srgbClr val="CB9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660"/>
  </p:normalViewPr>
  <p:slideViewPr>
    <p:cSldViewPr>
      <p:cViewPr varScale="1">
        <p:scale>
          <a:sx n="141" d="100"/>
          <a:sy n="141" d="100"/>
        </p:scale>
        <p:origin x="-102" y="-126"/>
      </p:cViewPr>
      <p:guideLst>
        <p:guide orient="horz" pos="1620"/>
        <p:guide pos="2880"/>
      </p:guideLst>
    </p:cSldViewPr>
  </p:slideViewPr>
  <p:notesTextViewPr>
    <p:cViewPr>
      <p:scale>
        <a:sx n="25" d="100"/>
        <a:sy n="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4CFEC0-9071-4486-BF50-2393D4DC78DF}"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fr-FR"/>
        </a:p>
      </dgm:t>
    </dgm:pt>
    <dgm:pt modelId="{F56243CF-1703-44D7-87BE-17EE0C5048CF}">
      <dgm:prSet phldrT="[Texte]" custT="1">
        <dgm:style>
          <a:lnRef idx="3">
            <a:schemeClr val="lt1"/>
          </a:lnRef>
          <a:fillRef idx="1">
            <a:schemeClr val="accent1"/>
          </a:fillRef>
          <a:effectRef idx="1">
            <a:schemeClr val="accent1"/>
          </a:effectRef>
          <a:fontRef idx="minor">
            <a:schemeClr val="lt1"/>
          </a:fontRef>
        </dgm:style>
      </dgm:prSet>
      <dgm:spPr/>
      <dgm:t>
        <a:bodyPr/>
        <a:lstStyle/>
        <a:p>
          <a:r>
            <a:rPr lang="fr-FR" sz="1200" dirty="0" smtClean="0">
              <a:latin typeface="Calibri" panose="020F0502020204030204" pitchFamily="34" charset="0"/>
            </a:rPr>
            <a:t>Travail sur la réalité du territoire: fonctionnement urbain, caractéristiques sociales et emploi, typologie habitat, densité liens sociaux…</a:t>
          </a:r>
          <a:endParaRPr lang="fr-FR" sz="1200" dirty="0">
            <a:latin typeface="Calibri" panose="020F0502020204030204" pitchFamily="34" charset="0"/>
          </a:endParaRPr>
        </a:p>
      </dgm:t>
    </dgm:pt>
    <dgm:pt modelId="{32CE90E6-C3DE-4308-A358-659F22CD47FA}" type="parTrans" cxnId="{0C6D653F-CA56-4363-BCA3-86F7130F0AE7}">
      <dgm:prSet/>
      <dgm:spPr/>
      <dgm:t>
        <a:bodyPr/>
        <a:lstStyle/>
        <a:p>
          <a:endParaRPr lang="fr-FR"/>
        </a:p>
      </dgm:t>
    </dgm:pt>
    <dgm:pt modelId="{851961DF-1B9C-4B4D-B69E-C97F1CA0C0D5}" type="sibTrans" cxnId="{0C6D653F-CA56-4363-BCA3-86F7130F0AE7}">
      <dgm:prSet/>
      <dgm:spPr/>
      <dgm:t>
        <a:bodyPr/>
        <a:lstStyle/>
        <a:p>
          <a:endParaRPr lang="fr-FR"/>
        </a:p>
      </dgm:t>
    </dgm:pt>
    <dgm:pt modelId="{F81A69EB-F182-4F90-95EB-C816A32A1150}">
      <dgm:prSet/>
      <dgm:spPr/>
      <dgm:t>
        <a:bodyPr/>
        <a:lstStyle/>
        <a:p>
          <a:endParaRPr lang="fr-FR"/>
        </a:p>
      </dgm:t>
    </dgm:pt>
    <dgm:pt modelId="{C5230992-20BB-443A-AB09-0FC1CF805AD8}" type="parTrans" cxnId="{266EBBE0-8405-4F2F-84F9-993DA947C54C}">
      <dgm:prSet/>
      <dgm:spPr/>
      <dgm:t>
        <a:bodyPr/>
        <a:lstStyle/>
        <a:p>
          <a:endParaRPr lang="fr-FR"/>
        </a:p>
      </dgm:t>
    </dgm:pt>
    <dgm:pt modelId="{D5A6DAA5-1476-41F9-9E57-93B9CF8501C5}" type="sibTrans" cxnId="{266EBBE0-8405-4F2F-84F9-993DA947C54C}">
      <dgm:prSet/>
      <dgm:spPr/>
      <dgm:t>
        <a:bodyPr/>
        <a:lstStyle/>
        <a:p>
          <a:endParaRPr lang="fr-FR"/>
        </a:p>
      </dgm:t>
    </dgm:pt>
    <dgm:pt modelId="{A2873B09-7D32-4567-9A12-DC9D1D953F9F}">
      <dgm:prSet custT="1">
        <dgm:style>
          <a:lnRef idx="3">
            <a:schemeClr val="lt1"/>
          </a:lnRef>
          <a:fillRef idx="1">
            <a:schemeClr val="accent1"/>
          </a:fillRef>
          <a:effectRef idx="1">
            <a:schemeClr val="accent1"/>
          </a:effectRef>
          <a:fontRef idx="minor">
            <a:schemeClr val="lt1"/>
          </a:fontRef>
        </dgm:style>
      </dgm:prSet>
      <dgm:spPr/>
      <dgm:t>
        <a:bodyPr/>
        <a:lstStyle/>
        <a:p>
          <a:r>
            <a:rPr lang="fr-FR" sz="1200" dirty="0" smtClean="0">
              <a:latin typeface="Calibri" panose="020F0502020204030204" pitchFamily="34" charset="0"/>
            </a:rPr>
            <a:t>effet catalyseur de projets</a:t>
          </a:r>
          <a:endParaRPr lang="fr-FR" sz="1200" dirty="0">
            <a:latin typeface="Calibri" panose="020F0502020204030204" pitchFamily="34" charset="0"/>
          </a:endParaRPr>
        </a:p>
      </dgm:t>
    </dgm:pt>
    <dgm:pt modelId="{DF267465-71DC-417B-9ED5-B61256805456}" type="parTrans" cxnId="{BBE7A2D5-1383-43FA-8311-369957C794E7}">
      <dgm:prSet/>
      <dgm:spPr/>
      <dgm:t>
        <a:bodyPr/>
        <a:lstStyle/>
        <a:p>
          <a:endParaRPr lang="fr-FR"/>
        </a:p>
      </dgm:t>
    </dgm:pt>
    <dgm:pt modelId="{50E66C06-1372-4173-898E-14ED7A15DA75}" type="sibTrans" cxnId="{BBE7A2D5-1383-43FA-8311-369957C794E7}">
      <dgm:prSet/>
      <dgm:spPr/>
      <dgm:t>
        <a:bodyPr/>
        <a:lstStyle/>
        <a:p>
          <a:endParaRPr lang="fr-FR"/>
        </a:p>
      </dgm:t>
    </dgm:pt>
    <dgm:pt modelId="{CC4DE6D5-8504-4F5A-AE08-AFC6A1B14EBC}">
      <dgm:prSet custT="1">
        <dgm:style>
          <a:lnRef idx="3">
            <a:schemeClr val="lt1"/>
          </a:lnRef>
          <a:fillRef idx="1">
            <a:schemeClr val="accent1"/>
          </a:fillRef>
          <a:effectRef idx="1">
            <a:schemeClr val="accent1"/>
          </a:effectRef>
          <a:fontRef idx="minor">
            <a:schemeClr val="lt1"/>
          </a:fontRef>
        </dgm:style>
      </dgm:prSet>
      <dgm:spPr/>
      <dgm:t>
        <a:bodyPr/>
        <a:lstStyle/>
        <a:p>
          <a:r>
            <a:rPr lang="fr-FR" sz="1200" dirty="0" smtClean="0">
              <a:latin typeface="Calibri" panose="020F0502020204030204" pitchFamily="34" charset="0"/>
            </a:rPr>
            <a:t>soutien aux professionnels</a:t>
          </a:r>
          <a:endParaRPr lang="fr-FR" sz="1200" dirty="0"/>
        </a:p>
      </dgm:t>
    </dgm:pt>
    <dgm:pt modelId="{D796FD1A-20AA-4AD3-B6D4-6319FD14B95B}" type="parTrans" cxnId="{D8B3423C-DF73-403B-A7B1-F38CFD2A0296}">
      <dgm:prSet/>
      <dgm:spPr/>
      <dgm:t>
        <a:bodyPr/>
        <a:lstStyle/>
        <a:p>
          <a:endParaRPr lang="fr-FR"/>
        </a:p>
      </dgm:t>
    </dgm:pt>
    <dgm:pt modelId="{73359A33-4D45-4305-8CA6-1483CED4227F}" type="sibTrans" cxnId="{D8B3423C-DF73-403B-A7B1-F38CFD2A0296}">
      <dgm:prSet/>
      <dgm:spPr/>
      <dgm:t>
        <a:bodyPr/>
        <a:lstStyle/>
        <a:p>
          <a:endParaRPr lang="fr-FR"/>
        </a:p>
      </dgm:t>
    </dgm:pt>
    <dgm:pt modelId="{A662262A-550B-4A6C-BB9E-964F8ECD35F0}">
      <dgm:prSet custT="1">
        <dgm:style>
          <a:lnRef idx="3">
            <a:schemeClr val="lt1"/>
          </a:lnRef>
          <a:fillRef idx="1">
            <a:schemeClr val="accent1"/>
          </a:fillRef>
          <a:effectRef idx="1">
            <a:schemeClr val="accent1"/>
          </a:effectRef>
          <a:fontRef idx="minor">
            <a:schemeClr val="lt1"/>
          </a:fontRef>
        </dgm:style>
      </dgm:prSet>
      <dgm:spPr/>
      <dgm:t>
        <a:bodyPr/>
        <a:lstStyle/>
        <a:p>
          <a:r>
            <a:rPr lang="fr-FR" sz="1200" dirty="0" smtClean="0">
              <a:latin typeface="Calibri" panose="020F0502020204030204" pitchFamily="34" charset="0"/>
            </a:rPr>
            <a:t>acculturation  </a:t>
          </a:r>
        </a:p>
        <a:p>
          <a:r>
            <a:rPr lang="fr-FR" sz="1200" dirty="0" smtClean="0">
              <a:latin typeface="Calibri" panose="020F0502020204030204" pitchFamily="34" charset="0"/>
            </a:rPr>
            <a:t>commune</a:t>
          </a:r>
          <a:endParaRPr lang="fr-FR" sz="1200" dirty="0">
            <a:latin typeface="Calibri" panose="020F0502020204030204" pitchFamily="34" charset="0"/>
          </a:endParaRPr>
        </a:p>
      </dgm:t>
    </dgm:pt>
    <dgm:pt modelId="{A91C7E6E-AEA5-41FA-BCF2-C489EC00F044}" type="parTrans" cxnId="{57CA957D-1091-4B18-859F-0FDFD4140208}">
      <dgm:prSet/>
      <dgm:spPr/>
      <dgm:t>
        <a:bodyPr/>
        <a:lstStyle/>
        <a:p>
          <a:endParaRPr lang="fr-FR"/>
        </a:p>
      </dgm:t>
    </dgm:pt>
    <dgm:pt modelId="{97B8EB48-F861-41E3-BF1F-CA5B3DF4F894}" type="sibTrans" cxnId="{57CA957D-1091-4B18-859F-0FDFD4140208}">
      <dgm:prSet/>
      <dgm:spPr/>
      <dgm:t>
        <a:bodyPr/>
        <a:lstStyle/>
        <a:p>
          <a:endParaRPr lang="fr-FR"/>
        </a:p>
      </dgm:t>
    </dgm:pt>
    <dgm:pt modelId="{70FF2E0B-4540-48AC-A9AE-54A79552C177}">
      <dgm:prSet custT="1">
        <dgm:style>
          <a:lnRef idx="3">
            <a:schemeClr val="lt1"/>
          </a:lnRef>
          <a:fillRef idx="1">
            <a:schemeClr val="accent1"/>
          </a:fillRef>
          <a:effectRef idx="1">
            <a:schemeClr val="accent1"/>
          </a:effectRef>
          <a:fontRef idx="minor">
            <a:schemeClr val="lt1"/>
          </a:fontRef>
        </dgm:style>
      </dgm:prSet>
      <dgm:spPr/>
      <dgm:t>
        <a:bodyPr/>
        <a:lstStyle/>
        <a:p>
          <a:r>
            <a:rPr lang="fr-FR" sz="1200" dirty="0" smtClean="0">
              <a:latin typeface="Calibri" panose="020F0502020204030204" pitchFamily="34" charset="0"/>
            </a:rPr>
            <a:t>Lutte contre la déstigmatisation et l’exclusion </a:t>
          </a:r>
          <a:endParaRPr lang="fr-FR" sz="1200" dirty="0"/>
        </a:p>
      </dgm:t>
    </dgm:pt>
    <dgm:pt modelId="{2DD470D4-67AB-4BDB-A4D0-3D8DEE8A3A98}" type="parTrans" cxnId="{76E574AD-463D-44AC-9F08-E6299983D5CA}">
      <dgm:prSet/>
      <dgm:spPr/>
      <dgm:t>
        <a:bodyPr/>
        <a:lstStyle/>
        <a:p>
          <a:endParaRPr lang="fr-FR"/>
        </a:p>
      </dgm:t>
    </dgm:pt>
    <dgm:pt modelId="{486E8690-C312-4345-9218-CB375C4E5DD6}" type="sibTrans" cxnId="{76E574AD-463D-44AC-9F08-E6299983D5CA}">
      <dgm:prSet/>
      <dgm:spPr/>
      <dgm:t>
        <a:bodyPr/>
        <a:lstStyle/>
        <a:p>
          <a:endParaRPr lang="fr-FR"/>
        </a:p>
      </dgm:t>
    </dgm:pt>
    <dgm:pt modelId="{3B0B15F0-97CF-479C-975C-89F790643862}">
      <dgm:prSet custT="1">
        <dgm:style>
          <a:lnRef idx="3">
            <a:schemeClr val="lt1"/>
          </a:lnRef>
          <a:fillRef idx="1">
            <a:schemeClr val="accent1"/>
          </a:fillRef>
          <a:effectRef idx="1">
            <a:schemeClr val="accent1"/>
          </a:effectRef>
          <a:fontRef idx="minor">
            <a:schemeClr val="lt1"/>
          </a:fontRef>
        </dgm:style>
      </dgm:prSet>
      <dgm:spPr/>
      <dgm:t>
        <a:bodyPr/>
        <a:lstStyle/>
        <a:p>
          <a:r>
            <a:rPr lang="fr-FR" sz="1200" dirty="0" smtClean="0">
              <a:latin typeface="Calibri" panose="020F0502020204030204" pitchFamily="34" charset="0"/>
            </a:rPr>
            <a:t>adaptation de la politique locale à la réalité du terrain</a:t>
          </a:r>
          <a:endParaRPr lang="fr-FR" sz="1200" dirty="0"/>
        </a:p>
      </dgm:t>
    </dgm:pt>
    <dgm:pt modelId="{4646B869-15D3-438D-A416-7F95F01E5961}" type="parTrans" cxnId="{CF78A211-B975-4D8F-A391-BBB8E82AA1B0}">
      <dgm:prSet/>
      <dgm:spPr/>
      <dgm:t>
        <a:bodyPr/>
        <a:lstStyle/>
        <a:p>
          <a:endParaRPr lang="fr-FR"/>
        </a:p>
      </dgm:t>
    </dgm:pt>
    <dgm:pt modelId="{ACD4CFE6-2D14-4CB5-9810-31CC4B28146C}" type="sibTrans" cxnId="{CF78A211-B975-4D8F-A391-BBB8E82AA1B0}">
      <dgm:prSet/>
      <dgm:spPr/>
      <dgm:t>
        <a:bodyPr/>
        <a:lstStyle/>
        <a:p>
          <a:endParaRPr lang="fr-FR"/>
        </a:p>
      </dgm:t>
    </dgm:pt>
    <dgm:pt modelId="{8C93F7AF-801F-4BD7-8F22-983478491957}">
      <dgm:prSet custT="1">
        <dgm:style>
          <a:lnRef idx="3">
            <a:schemeClr val="lt1"/>
          </a:lnRef>
          <a:fillRef idx="1">
            <a:schemeClr val="accent1"/>
          </a:fillRef>
          <a:effectRef idx="1">
            <a:schemeClr val="accent1"/>
          </a:effectRef>
          <a:fontRef idx="minor">
            <a:schemeClr val="lt1"/>
          </a:fontRef>
        </dgm:style>
      </dgm:prSet>
      <dgm:spPr/>
      <dgm:t>
        <a:bodyPr/>
        <a:lstStyle/>
        <a:p>
          <a:r>
            <a:rPr lang="fr-FR" sz="1200" dirty="0" smtClean="0">
              <a:latin typeface="Calibri" panose="020F0502020204030204" pitchFamily="34" charset="0"/>
            </a:rPr>
            <a:t>Possibilité de participation réelle des habitants et usagers </a:t>
          </a:r>
          <a:endParaRPr lang="fr-FR" sz="1200" dirty="0"/>
        </a:p>
      </dgm:t>
    </dgm:pt>
    <dgm:pt modelId="{2B754183-D7A7-4B8D-9B26-32CA9379FFF6}" type="parTrans" cxnId="{0A92AD24-AC1F-495E-9321-2F83A9942183}">
      <dgm:prSet/>
      <dgm:spPr/>
      <dgm:t>
        <a:bodyPr/>
        <a:lstStyle/>
        <a:p>
          <a:endParaRPr lang="fr-FR"/>
        </a:p>
      </dgm:t>
    </dgm:pt>
    <dgm:pt modelId="{A993DE9D-A296-463F-BE86-08DA840CCFF2}" type="sibTrans" cxnId="{0A92AD24-AC1F-495E-9321-2F83A9942183}">
      <dgm:prSet/>
      <dgm:spPr/>
      <dgm:t>
        <a:bodyPr/>
        <a:lstStyle/>
        <a:p>
          <a:endParaRPr lang="fr-FR"/>
        </a:p>
      </dgm:t>
    </dgm:pt>
    <dgm:pt modelId="{3882F1AC-A9E5-486B-889A-C77278B5B005}" type="pres">
      <dgm:prSet presAssocID="{8E4CFEC0-9071-4486-BF50-2393D4DC78DF}" presName="composite" presStyleCnt="0">
        <dgm:presLayoutVars>
          <dgm:chMax val="1"/>
          <dgm:dir/>
          <dgm:resizeHandles val="exact"/>
        </dgm:presLayoutVars>
      </dgm:prSet>
      <dgm:spPr/>
      <dgm:t>
        <a:bodyPr/>
        <a:lstStyle/>
        <a:p>
          <a:endParaRPr lang="fr-FR"/>
        </a:p>
      </dgm:t>
    </dgm:pt>
    <dgm:pt modelId="{26A2968C-3BA9-41F5-967C-1BFA04463C70}" type="pres">
      <dgm:prSet presAssocID="{8E4CFEC0-9071-4486-BF50-2393D4DC78DF}" presName="radial" presStyleCnt="0">
        <dgm:presLayoutVars>
          <dgm:animLvl val="ctr"/>
        </dgm:presLayoutVars>
      </dgm:prSet>
      <dgm:spPr/>
    </dgm:pt>
    <dgm:pt modelId="{E50B4F89-6B7F-4330-B471-0836706D50EF}" type="pres">
      <dgm:prSet presAssocID="{F56243CF-1703-44D7-87BE-17EE0C5048CF}" presName="centerShape" presStyleLbl="vennNode1" presStyleIdx="0" presStyleCnt="7" custLinFactNeighborX="33693" custLinFactNeighborY="64"/>
      <dgm:spPr/>
      <dgm:t>
        <a:bodyPr/>
        <a:lstStyle/>
        <a:p>
          <a:endParaRPr lang="fr-FR"/>
        </a:p>
      </dgm:t>
    </dgm:pt>
    <dgm:pt modelId="{8DA8CB51-F694-43F6-B44E-542CA8C9C93F}" type="pres">
      <dgm:prSet presAssocID="{8C93F7AF-801F-4BD7-8F22-983478491957}" presName="node" presStyleLbl="vennNode1" presStyleIdx="1" presStyleCnt="7" custScaleX="181035" custScaleY="74924" custRadScaleRad="75614" custRadScaleInc="-93995">
        <dgm:presLayoutVars>
          <dgm:bulletEnabled val="1"/>
        </dgm:presLayoutVars>
      </dgm:prSet>
      <dgm:spPr/>
      <dgm:t>
        <a:bodyPr/>
        <a:lstStyle/>
        <a:p>
          <a:endParaRPr lang="fr-FR"/>
        </a:p>
      </dgm:t>
    </dgm:pt>
    <dgm:pt modelId="{2CB4325A-C3B2-4C72-B27E-E43DB4632493}" type="pres">
      <dgm:prSet presAssocID="{3B0B15F0-97CF-479C-975C-89F790643862}" presName="node" presStyleLbl="vennNode1" presStyleIdx="2" presStyleCnt="7" custScaleX="152052" custScaleY="89806" custRadScaleRad="189742" custRadScaleInc="31220">
        <dgm:presLayoutVars>
          <dgm:bulletEnabled val="1"/>
        </dgm:presLayoutVars>
      </dgm:prSet>
      <dgm:spPr/>
      <dgm:t>
        <a:bodyPr/>
        <a:lstStyle/>
        <a:p>
          <a:endParaRPr lang="fr-FR"/>
        </a:p>
      </dgm:t>
    </dgm:pt>
    <dgm:pt modelId="{C59E91C7-E873-4988-9C89-060D6C239F57}" type="pres">
      <dgm:prSet presAssocID="{70FF2E0B-4540-48AC-A9AE-54A79552C177}" presName="node" presStyleLbl="vennNode1" presStyleIdx="3" presStyleCnt="7" custScaleX="177269" custScaleY="81770" custRadScaleRad="192811" custRadScaleInc="-24959">
        <dgm:presLayoutVars>
          <dgm:bulletEnabled val="1"/>
        </dgm:presLayoutVars>
      </dgm:prSet>
      <dgm:spPr/>
      <dgm:t>
        <a:bodyPr/>
        <a:lstStyle/>
        <a:p>
          <a:endParaRPr lang="fr-FR"/>
        </a:p>
      </dgm:t>
    </dgm:pt>
    <dgm:pt modelId="{D319358D-5BCE-420D-AD30-8DA4DCD7B198}" type="pres">
      <dgm:prSet presAssocID="{A662262A-550B-4A6C-BB9E-964F8ECD35F0}" presName="node" presStyleLbl="vennNode1" presStyleIdx="4" presStyleCnt="7" custScaleX="172686" custScaleY="93608" custRadScaleRad="119019" custRadScaleInc="-52487">
        <dgm:presLayoutVars>
          <dgm:bulletEnabled val="1"/>
        </dgm:presLayoutVars>
      </dgm:prSet>
      <dgm:spPr/>
      <dgm:t>
        <a:bodyPr/>
        <a:lstStyle/>
        <a:p>
          <a:endParaRPr lang="fr-FR"/>
        </a:p>
      </dgm:t>
    </dgm:pt>
    <dgm:pt modelId="{834283ED-2BE5-4BFF-B4DF-F5C6D2B598D4}" type="pres">
      <dgm:prSet presAssocID="{CC4DE6D5-8504-4F5A-AE08-AFC6A1B14EBC}" presName="node" presStyleLbl="vennNode1" presStyleIdx="5" presStyleCnt="7" custScaleX="148404" custScaleY="89113" custRadScaleRad="62670" custRadScaleInc="-9962">
        <dgm:presLayoutVars>
          <dgm:bulletEnabled val="1"/>
        </dgm:presLayoutVars>
      </dgm:prSet>
      <dgm:spPr/>
      <dgm:t>
        <a:bodyPr/>
        <a:lstStyle/>
        <a:p>
          <a:endParaRPr lang="fr-FR"/>
        </a:p>
      </dgm:t>
    </dgm:pt>
    <dgm:pt modelId="{D034F18A-E93B-499F-8801-6CBC890F812D}" type="pres">
      <dgm:prSet presAssocID="{A2873B09-7D32-4567-9A12-DC9D1D953F9F}" presName="node" presStyleLbl="vennNode1" presStyleIdx="6" presStyleCnt="7" custScaleX="158290" custScaleY="92310" custRadScaleRad="122648" custRadScaleInc="156912">
        <dgm:presLayoutVars>
          <dgm:bulletEnabled val="1"/>
        </dgm:presLayoutVars>
      </dgm:prSet>
      <dgm:spPr/>
      <dgm:t>
        <a:bodyPr/>
        <a:lstStyle/>
        <a:p>
          <a:endParaRPr lang="fr-FR"/>
        </a:p>
      </dgm:t>
    </dgm:pt>
  </dgm:ptLst>
  <dgm:cxnLst>
    <dgm:cxn modelId="{57CA957D-1091-4B18-859F-0FDFD4140208}" srcId="{F56243CF-1703-44D7-87BE-17EE0C5048CF}" destId="{A662262A-550B-4A6C-BB9E-964F8ECD35F0}" srcOrd="3" destOrd="0" parTransId="{A91C7E6E-AEA5-41FA-BCF2-C489EC00F044}" sibTransId="{97B8EB48-F861-41E3-BF1F-CA5B3DF4F894}"/>
    <dgm:cxn modelId="{F31F56FE-A588-40C5-9630-4883427D80FB}" type="presOf" srcId="{8E4CFEC0-9071-4486-BF50-2393D4DC78DF}" destId="{3882F1AC-A9E5-486B-889A-C77278B5B005}" srcOrd="0" destOrd="0" presId="urn:microsoft.com/office/officeart/2005/8/layout/radial3"/>
    <dgm:cxn modelId="{BBE7A2D5-1383-43FA-8311-369957C794E7}" srcId="{F56243CF-1703-44D7-87BE-17EE0C5048CF}" destId="{A2873B09-7D32-4567-9A12-DC9D1D953F9F}" srcOrd="5" destOrd="0" parTransId="{DF267465-71DC-417B-9ED5-B61256805456}" sibTransId="{50E66C06-1372-4173-898E-14ED7A15DA75}"/>
    <dgm:cxn modelId="{11D805A0-25E1-463D-A1BC-78D281554AB0}" type="presOf" srcId="{A2873B09-7D32-4567-9A12-DC9D1D953F9F}" destId="{D034F18A-E93B-499F-8801-6CBC890F812D}" srcOrd="0" destOrd="0" presId="urn:microsoft.com/office/officeart/2005/8/layout/radial3"/>
    <dgm:cxn modelId="{D8B3423C-DF73-403B-A7B1-F38CFD2A0296}" srcId="{F56243CF-1703-44D7-87BE-17EE0C5048CF}" destId="{CC4DE6D5-8504-4F5A-AE08-AFC6A1B14EBC}" srcOrd="4" destOrd="0" parTransId="{D796FD1A-20AA-4AD3-B6D4-6319FD14B95B}" sibTransId="{73359A33-4D45-4305-8CA6-1483CED4227F}"/>
    <dgm:cxn modelId="{76E574AD-463D-44AC-9F08-E6299983D5CA}" srcId="{F56243CF-1703-44D7-87BE-17EE0C5048CF}" destId="{70FF2E0B-4540-48AC-A9AE-54A79552C177}" srcOrd="2" destOrd="0" parTransId="{2DD470D4-67AB-4BDB-A4D0-3D8DEE8A3A98}" sibTransId="{486E8690-C312-4345-9218-CB375C4E5DD6}"/>
    <dgm:cxn modelId="{0C6D653F-CA56-4363-BCA3-86F7130F0AE7}" srcId="{8E4CFEC0-9071-4486-BF50-2393D4DC78DF}" destId="{F56243CF-1703-44D7-87BE-17EE0C5048CF}" srcOrd="0" destOrd="0" parTransId="{32CE90E6-C3DE-4308-A358-659F22CD47FA}" sibTransId="{851961DF-1B9C-4B4D-B69E-C97F1CA0C0D5}"/>
    <dgm:cxn modelId="{09495290-D3A7-4267-ACD8-784915A86929}" type="presOf" srcId="{F56243CF-1703-44D7-87BE-17EE0C5048CF}" destId="{E50B4F89-6B7F-4330-B471-0836706D50EF}" srcOrd="0" destOrd="0" presId="urn:microsoft.com/office/officeart/2005/8/layout/radial3"/>
    <dgm:cxn modelId="{934A9D72-962F-4AA6-89D0-7D0F83B43B79}" type="presOf" srcId="{70FF2E0B-4540-48AC-A9AE-54A79552C177}" destId="{C59E91C7-E873-4988-9C89-060D6C239F57}" srcOrd="0" destOrd="0" presId="urn:microsoft.com/office/officeart/2005/8/layout/radial3"/>
    <dgm:cxn modelId="{B9E6FC23-9736-455C-A1DB-D079F3922467}" type="presOf" srcId="{8C93F7AF-801F-4BD7-8F22-983478491957}" destId="{8DA8CB51-F694-43F6-B44E-542CA8C9C93F}" srcOrd="0" destOrd="0" presId="urn:microsoft.com/office/officeart/2005/8/layout/radial3"/>
    <dgm:cxn modelId="{EAC02E5F-D9EB-4CDA-93D5-86059BAC4A62}" type="presOf" srcId="{A662262A-550B-4A6C-BB9E-964F8ECD35F0}" destId="{D319358D-5BCE-420D-AD30-8DA4DCD7B198}" srcOrd="0" destOrd="0" presId="urn:microsoft.com/office/officeart/2005/8/layout/radial3"/>
    <dgm:cxn modelId="{0A92AD24-AC1F-495E-9321-2F83A9942183}" srcId="{F56243CF-1703-44D7-87BE-17EE0C5048CF}" destId="{8C93F7AF-801F-4BD7-8F22-983478491957}" srcOrd="0" destOrd="0" parTransId="{2B754183-D7A7-4B8D-9B26-32CA9379FFF6}" sibTransId="{A993DE9D-A296-463F-BE86-08DA840CCFF2}"/>
    <dgm:cxn modelId="{266EBBE0-8405-4F2F-84F9-993DA947C54C}" srcId="{8E4CFEC0-9071-4486-BF50-2393D4DC78DF}" destId="{F81A69EB-F182-4F90-95EB-C816A32A1150}" srcOrd="1" destOrd="0" parTransId="{C5230992-20BB-443A-AB09-0FC1CF805AD8}" sibTransId="{D5A6DAA5-1476-41F9-9E57-93B9CF8501C5}"/>
    <dgm:cxn modelId="{736D3396-8B03-4B7A-9F5D-6655B2FFAC5A}" type="presOf" srcId="{3B0B15F0-97CF-479C-975C-89F790643862}" destId="{2CB4325A-C3B2-4C72-B27E-E43DB4632493}" srcOrd="0" destOrd="0" presId="urn:microsoft.com/office/officeart/2005/8/layout/radial3"/>
    <dgm:cxn modelId="{EEF1580C-365F-4159-B56B-58E469440F25}" type="presOf" srcId="{CC4DE6D5-8504-4F5A-AE08-AFC6A1B14EBC}" destId="{834283ED-2BE5-4BFF-B4DF-F5C6D2B598D4}" srcOrd="0" destOrd="0" presId="urn:microsoft.com/office/officeart/2005/8/layout/radial3"/>
    <dgm:cxn modelId="{CF78A211-B975-4D8F-A391-BBB8E82AA1B0}" srcId="{F56243CF-1703-44D7-87BE-17EE0C5048CF}" destId="{3B0B15F0-97CF-479C-975C-89F790643862}" srcOrd="1" destOrd="0" parTransId="{4646B869-15D3-438D-A416-7F95F01E5961}" sibTransId="{ACD4CFE6-2D14-4CB5-9810-31CC4B28146C}"/>
    <dgm:cxn modelId="{28F98D8F-5C5C-4DC7-9937-6811B4107FE5}" type="presParOf" srcId="{3882F1AC-A9E5-486B-889A-C77278B5B005}" destId="{26A2968C-3BA9-41F5-967C-1BFA04463C70}" srcOrd="0" destOrd="0" presId="urn:microsoft.com/office/officeart/2005/8/layout/radial3"/>
    <dgm:cxn modelId="{79DA5306-EBDF-4678-A1EE-748013006CFE}" type="presParOf" srcId="{26A2968C-3BA9-41F5-967C-1BFA04463C70}" destId="{E50B4F89-6B7F-4330-B471-0836706D50EF}" srcOrd="0" destOrd="0" presId="urn:microsoft.com/office/officeart/2005/8/layout/radial3"/>
    <dgm:cxn modelId="{85C28046-633A-4178-A401-6D6288242271}" type="presParOf" srcId="{26A2968C-3BA9-41F5-967C-1BFA04463C70}" destId="{8DA8CB51-F694-43F6-B44E-542CA8C9C93F}" srcOrd="1" destOrd="0" presId="urn:microsoft.com/office/officeart/2005/8/layout/radial3"/>
    <dgm:cxn modelId="{5DEB5426-3E6B-4B65-804E-355BD676769B}" type="presParOf" srcId="{26A2968C-3BA9-41F5-967C-1BFA04463C70}" destId="{2CB4325A-C3B2-4C72-B27E-E43DB4632493}" srcOrd="2" destOrd="0" presId="urn:microsoft.com/office/officeart/2005/8/layout/radial3"/>
    <dgm:cxn modelId="{951C0545-749B-47CC-94C6-E8D6A4E591CC}" type="presParOf" srcId="{26A2968C-3BA9-41F5-967C-1BFA04463C70}" destId="{C59E91C7-E873-4988-9C89-060D6C239F57}" srcOrd="3" destOrd="0" presId="urn:microsoft.com/office/officeart/2005/8/layout/radial3"/>
    <dgm:cxn modelId="{324D1474-2A03-41A1-9ACF-D5453EA77678}" type="presParOf" srcId="{26A2968C-3BA9-41F5-967C-1BFA04463C70}" destId="{D319358D-5BCE-420D-AD30-8DA4DCD7B198}" srcOrd="4" destOrd="0" presId="urn:microsoft.com/office/officeart/2005/8/layout/radial3"/>
    <dgm:cxn modelId="{52F8704F-8C33-4ECF-AF42-5E93CACB1DB5}" type="presParOf" srcId="{26A2968C-3BA9-41F5-967C-1BFA04463C70}" destId="{834283ED-2BE5-4BFF-B4DF-F5C6D2B598D4}" srcOrd="5" destOrd="0" presId="urn:microsoft.com/office/officeart/2005/8/layout/radial3"/>
    <dgm:cxn modelId="{C3947FCD-234D-4B82-AE4F-947AF2DFBFF0}" type="presParOf" srcId="{26A2968C-3BA9-41F5-967C-1BFA04463C70}" destId="{D034F18A-E93B-499F-8801-6CBC890F812D}"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B4F89-6B7F-4330-B471-0836706D50EF}">
      <dsp:nvSpPr>
        <dsp:cNvPr id="0" name=""/>
        <dsp:cNvSpPr/>
      </dsp:nvSpPr>
      <dsp:spPr>
        <a:xfrm>
          <a:off x="3427219" y="794468"/>
          <a:ext cx="2096848" cy="2096848"/>
        </a:xfrm>
        <a:prstGeom prst="ellipse">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latin typeface="Calibri" panose="020F0502020204030204" pitchFamily="34" charset="0"/>
            </a:rPr>
            <a:t>Travail sur la réalité du territoire: fonctionnement urbain, caractéristiques sociales et emploi, typologie habitat, densité liens sociaux…</a:t>
          </a:r>
          <a:endParaRPr lang="fr-FR" sz="1200" kern="1200" dirty="0">
            <a:latin typeface="Calibri" panose="020F0502020204030204" pitchFamily="34" charset="0"/>
          </a:endParaRPr>
        </a:p>
      </dsp:txBody>
      <dsp:txXfrm>
        <a:off x="3734295" y="1101544"/>
        <a:ext cx="1482696" cy="1482696"/>
      </dsp:txXfrm>
    </dsp:sp>
    <dsp:sp modelId="{8DA8CB51-F694-43F6-B44E-542CA8C9C93F}">
      <dsp:nvSpPr>
        <dsp:cNvPr id="0" name=""/>
        <dsp:cNvSpPr/>
      </dsp:nvSpPr>
      <dsp:spPr>
        <a:xfrm>
          <a:off x="1746471" y="876944"/>
          <a:ext cx="1898014" cy="785521"/>
        </a:xfrm>
        <a:prstGeom prst="ellipse">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latin typeface="Calibri" panose="020F0502020204030204" pitchFamily="34" charset="0"/>
            </a:rPr>
            <a:t>Possibilité de participation réelle des habitants et usagers </a:t>
          </a:r>
          <a:endParaRPr lang="fr-FR" sz="1200" kern="1200" dirty="0"/>
        </a:p>
      </dsp:txBody>
      <dsp:txXfrm>
        <a:off x="2024429" y="991981"/>
        <a:ext cx="1342098" cy="555447"/>
      </dsp:txXfrm>
    </dsp:sp>
    <dsp:sp modelId="{2CB4325A-C3B2-4C72-B27E-E43DB4632493}">
      <dsp:nvSpPr>
        <dsp:cNvPr id="0" name=""/>
        <dsp:cNvSpPr/>
      </dsp:nvSpPr>
      <dsp:spPr>
        <a:xfrm>
          <a:off x="5299433" y="864096"/>
          <a:ext cx="1594150" cy="941547"/>
        </a:xfrm>
        <a:prstGeom prst="ellipse">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latin typeface="Calibri" panose="020F0502020204030204" pitchFamily="34" charset="0"/>
            </a:rPr>
            <a:t>adaptation de la politique locale à la réalité du terrain</a:t>
          </a:r>
          <a:endParaRPr lang="fr-FR" sz="1200" kern="1200" dirty="0"/>
        </a:p>
      </dsp:txBody>
      <dsp:txXfrm>
        <a:off x="5532891" y="1001982"/>
        <a:ext cx="1127234" cy="665775"/>
      </dsp:txXfrm>
    </dsp:sp>
    <dsp:sp modelId="{C59E91C7-E873-4988-9C89-060D6C239F57}">
      <dsp:nvSpPr>
        <dsp:cNvPr id="0" name=""/>
        <dsp:cNvSpPr/>
      </dsp:nvSpPr>
      <dsp:spPr>
        <a:xfrm>
          <a:off x="5169088" y="2095031"/>
          <a:ext cx="1858531" cy="857296"/>
        </a:xfrm>
        <a:prstGeom prst="ellipse">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latin typeface="Calibri" panose="020F0502020204030204" pitchFamily="34" charset="0"/>
            </a:rPr>
            <a:t>Lutte contre la déstigmatisation et l’exclusion </a:t>
          </a:r>
          <a:endParaRPr lang="fr-FR" sz="1200" kern="1200" dirty="0"/>
        </a:p>
      </dsp:txBody>
      <dsp:txXfrm>
        <a:off x="5441264" y="2220579"/>
        <a:ext cx="1314179" cy="606200"/>
      </dsp:txXfrm>
    </dsp:sp>
    <dsp:sp modelId="{D319358D-5BCE-420D-AD30-8DA4DCD7B198}">
      <dsp:nvSpPr>
        <dsp:cNvPr id="0" name=""/>
        <dsp:cNvSpPr/>
      </dsp:nvSpPr>
      <dsp:spPr>
        <a:xfrm>
          <a:off x="3499223" y="2736301"/>
          <a:ext cx="1810481" cy="981408"/>
        </a:xfrm>
        <a:prstGeom prst="ellipse">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latin typeface="Calibri" panose="020F0502020204030204" pitchFamily="34" charset="0"/>
            </a:rPr>
            <a:t>acculturation  </a:t>
          </a:r>
        </a:p>
        <a:p>
          <a:pPr lvl="0" algn="ctr" defTabSz="533400">
            <a:lnSpc>
              <a:spcPct val="90000"/>
            </a:lnSpc>
            <a:spcBef>
              <a:spcPct val="0"/>
            </a:spcBef>
            <a:spcAft>
              <a:spcPct val="35000"/>
            </a:spcAft>
          </a:pPr>
          <a:r>
            <a:rPr lang="fr-FR" sz="1200" kern="1200" dirty="0" smtClean="0">
              <a:latin typeface="Calibri" panose="020F0502020204030204" pitchFamily="34" charset="0"/>
            </a:rPr>
            <a:t>commune</a:t>
          </a:r>
          <a:endParaRPr lang="fr-FR" sz="1200" kern="1200" dirty="0">
            <a:latin typeface="Calibri" panose="020F0502020204030204" pitchFamily="34" charset="0"/>
          </a:endParaRPr>
        </a:p>
      </dsp:txBody>
      <dsp:txXfrm>
        <a:off x="3764362" y="2880025"/>
        <a:ext cx="1280203" cy="693960"/>
      </dsp:txXfrm>
    </dsp:sp>
    <dsp:sp modelId="{834283ED-2BE5-4BFF-B4DF-F5C6D2B598D4}">
      <dsp:nvSpPr>
        <dsp:cNvPr id="0" name=""/>
        <dsp:cNvSpPr/>
      </dsp:nvSpPr>
      <dsp:spPr>
        <a:xfrm>
          <a:off x="2084976" y="1876742"/>
          <a:ext cx="1555903" cy="934282"/>
        </a:xfrm>
        <a:prstGeom prst="ellipse">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latin typeface="Calibri" panose="020F0502020204030204" pitchFamily="34" charset="0"/>
            </a:rPr>
            <a:t>soutien aux professionnels</a:t>
          </a:r>
          <a:endParaRPr lang="fr-FR" sz="1200" kern="1200" dirty="0"/>
        </a:p>
      </dsp:txBody>
      <dsp:txXfrm>
        <a:off x="2312833" y="2013564"/>
        <a:ext cx="1100189" cy="660638"/>
      </dsp:txXfrm>
    </dsp:sp>
    <dsp:sp modelId="{D034F18A-E93B-499F-8801-6CBC890F812D}">
      <dsp:nvSpPr>
        <dsp:cNvPr id="0" name=""/>
        <dsp:cNvSpPr/>
      </dsp:nvSpPr>
      <dsp:spPr>
        <a:xfrm>
          <a:off x="3665790" y="0"/>
          <a:ext cx="1659550" cy="967800"/>
        </a:xfrm>
        <a:prstGeom prst="ellipse">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latin typeface="Calibri" panose="020F0502020204030204" pitchFamily="34" charset="0"/>
            </a:rPr>
            <a:t>effet catalyseur de projets</a:t>
          </a:r>
          <a:endParaRPr lang="fr-FR" sz="1200" kern="1200" dirty="0">
            <a:latin typeface="Calibri" panose="020F0502020204030204" pitchFamily="34" charset="0"/>
          </a:endParaRPr>
        </a:p>
      </dsp:txBody>
      <dsp:txXfrm>
        <a:off x="3908825" y="141731"/>
        <a:ext cx="1173480" cy="684338"/>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CCC57-3D31-4C1C-A17C-D0661E1409E6}" type="datetimeFigureOut">
              <a:rPr lang="fr-FR" smtClean="0"/>
              <a:t>22/10/2014</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7AB3F-9646-4DE9-AA38-458FD34BD5B4}" type="slidenum">
              <a:rPr lang="fr-FR" smtClean="0"/>
              <a:t>‹N°›</a:t>
            </a:fld>
            <a:endParaRPr lang="fr-FR" dirty="0"/>
          </a:p>
        </p:txBody>
      </p:sp>
    </p:spTree>
    <p:extLst>
      <p:ext uri="{BB962C8B-B14F-4D97-AF65-F5344CB8AC3E}">
        <p14:creationId xmlns:p14="http://schemas.microsoft.com/office/powerpoint/2010/main" val="1529615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393700" y="693738"/>
            <a:ext cx="6070600" cy="3414712"/>
          </a:xfrm>
          <a:ln w="12700" cap="flat">
            <a:solidFill>
              <a:schemeClr val="tx1"/>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7395" name="Rectangle 3"/>
          <p:cNvSpPr>
            <a:spLocks noGrp="1" noChangeArrowheads="1"/>
          </p:cNvSpPr>
          <p:nvPr>
            <p:ph type="body" idx="1"/>
          </p:nvPr>
        </p:nvSpPr>
        <p:spPr>
          <a:xfrm>
            <a:off x="915525" y="4368471"/>
            <a:ext cx="5025417" cy="4064945"/>
          </a:xfrm>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8" tIns="44209" rIns="89998" bIns="44209"/>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smtClean="0"/>
              <a:t>On ne lit pas bien le tableau, mais c’est juste pour vous montrer cet outil que nous avons conçu pour permettre d’identifier les dispositifs présents sur un territoire concernant directement</a:t>
            </a:r>
            <a:r>
              <a:rPr lang="fr-FR" baseline="0" dirty="0" smtClean="0"/>
              <a:t> ou moins directement l’articulation entre les champs psychiatrique et social. Les RESAD, les EMPP et la FASSM ainsi que plus récemment les CLSM sont directement concernés, mais nous constatons que </a:t>
            </a:r>
          </a:p>
          <a:p>
            <a:pPr marL="171450" indent="-171450">
              <a:buFontTx/>
              <a:buChar char="-"/>
            </a:pPr>
            <a:r>
              <a:rPr lang="fr-FR" baseline="0" dirty="0" smtClean="0"/>
              <a:t>les ASV le sont indirectement, car souvent présents aux RESAD, </a:t>
            </a:r>
          </a:p>
          <a:p>
            <a:pPr marL="171450" indent="-171450">
              <a:buFontTx/>
              <a:buChar char="-"/>
            </a:pPr>
            <a:r>
              <a:rPr lang="fr-FR" baseline="0" dirty="0" smtClean="0"/>
              <a:t>les CLS également, car ils ont parfois des fiches liées à la santé mentale et à la psychiatrie</a:t>
            </a:r>
          </a:p>
          <a:p>
            <a:pPr marL="171450" indent="-171450">
              <a:buFontTx/>
              <a:buChar char="-"/>
            </a:pPr>
            <a:r>
              <a:rPr lang="fr-FR" baseline="0" dirty="0" smtClean="0"/>
              <a:t>Et les CMS vont y figurer bientôt, du fait qu’ils sont parfois présents aux RESAD mais aussi parce qu’ils ont parfois des consultations psychiatriques.</a:t>
            </a:r>
            <a:endParaRPr lang="fr-FR" dirty="0"/>
          </a:p>
        </p:txBody>
      </p:sp>
      <p:sp>
        <p:nvSpPr>
          <p:cNvPr id="4" name="Espace réservé du numéro de diapositive 3"/>
          <p:cNvSpPr>
            <a:spLocks noGrp="1"/>
          </p:cNvSpPr>
          <p:nvPr>
            <p:ph type="sldNum" sz="quarter" idx="10"/>
          </p:nvPr>
        </p:nvSpPr>
        <p:spPr/>
        <p:txBody>
          <a:bodyPr/>
          <a:lstStyle/>
          <a:p>
            <a:fld id="{532CEF67-ADAA-4586-8AE4-C55ABE75748C}" type="slidenum">
              <a:rPr lang="fr-FR" smtClean="0">
                <a:solidFill>
                  <a:prstClr val="black"/>
                </a:solidFill>
              </a:rPr>
              <a:pPr/>
              <a:t>13</a:t>
            </a:fld>
            <a:endParaRPr lang="fr-FR">
              <a:solidFill>
                <a:prstClr val="black"/>
              </a:solidFill>
            </a:endParaRPr>
          </a:p>
        </p:txBody>
      </p:sp>
    </p:spTree>
    <p:extLst>
      <p:ext uri="{BB962C8B-B14F-4D97-AF65-F5344CB8AC3E}">
        <p14:creationId xmlns:p14="http://schemas.microsoft.com/office/powerpoint/2010/main" val="3847135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B27AB3F-9646-4DE9-AA38-458FD34BD5B4}" type="slidenum">
              <a:rPr lang="fr-FR" smtClean="0"/>
              <a:t>14</a:t>
            </a:fld>
            <a:endParaRPr lang="fr-FR" dirty="0"/>
          </a:p>
        </p:txBody>
      </p:sp>
    </p:spTree>
    <p:extLst>
      <p:ext uri="{BB962C8B-B14F-4D97-AF65-F5344CB8AC3E}">
        <p14:creationId xmlns:p14="http://schemas.microsoft.com/office/powerpoint/2010/main" val="176697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Text Box 22"/>
          <p:cNvSpPr txBox="1">
            <a:spLocks noChangeArrowheads="1"/>
          </p:cNvSpPr>
          <p:nvPr/>
        </p:nvSpPr>
        <p:spPr bwMode="auto">
          <a:xfrm>
            <a:off x="346076" y="4781551"/>
            <a:ext cx="89852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rgbClr val="002395"/>
                </a:solidFill>
                <a:latin typeface="Arial" charset="0"/>
              </a:defRPr>
            </a:lvl1pPr>
            <a:lvl2pPr marL="742950" indent="-285750" eaLnBrk="0" hangingPunct="0">
              <a:defRPr sz="1000">
                <a:solidFill>
                  <a:srgbClr val="002395"/>
                </a:solidFill>
                <a:latin typeface="Arial" charset="0"/>
              </a:defRPr>
            </a:lvl2pPr>
            <a:lvl3pPr marL="1143000" indent="-228600" eaLnBrk="0" hangingPunct="0">
              <a:defRPr sz="1000">
                <a:solidFill>
                  <a:srgbClr val="002395"/>
                </a:solidFill>
                <a:latin typeface="Arial" charset="0"/>
              </a:defRPr>
            </a:lvl3pPr>
            <a:lvl4pPr marL="1600200" indent="-228600" eaLnBrk="0" hangingPunct="0">
              <a:defRPr sz="1000">
                <a:solidFill>
                  <a:srgbClr val="002395"/>
                </a:solidFill>
                <a:latin typeface="Arial" charset="0"/>
              </a:defRPr>
            </a:lvl4pPr>
            <a:lvl5pPr marL="2057400" indent="-228600" eaLnBrk="0" hangingPunct="0">
              <a:defRPr sz="1000">
                <a:solidFill>
                  <a:srgbClr val="002395"/>
                </a:solidFill>
                <a:latin typeface="Arial" charset="0"/>
              </a:defRPr>
            </a:lvl5pPr>
            <a:lvl6pPr marL="2514600" indent="-228600" eaLnBrk="0" fontAlgn="base" hangingPunct="0">
              <a:spcBef>
                <a:spcPct val="50000"/>
              </a:spcBef>
              <a:spcAft>
                <a:spcPct val="0"/>
              </a:spcAft>
              <a:defRPr sz="1000">
                <a:solidFill>
                  <a:srgbClr val="002395"/>
                </a:solidFill>
                <a:latin typeface="Arial" charset="0"/>
              </a:defRPr>
            </a:lvl6pPr>
            <a:lvl7pPr marL="2971800" indent="-228600" eaLnBrk="0" fontAlgn="base" hangingPunct="0">
              <a:spcBef>
                <a:spcPct val="50000"/>
              </a:spcBef>
              <a:spcAft>
                <a:spcPct val="0"/>
              </a:spcAft>
              <a:defRPr sz="1000">
                <a:solidFill>
                  <a:srgbClr val="002395"/>
                </a:solidFill>
                <a:latin typeface="Arial" charset="0"/>
              </a:defRPr>
            </a:lvl7pPr>
            <a:lvl8pPr marL="3429000" indent="-228600" eaLnBrk="0" fontAlgn="base" hangingPunct="0">
              <a:spcBef>
                <a:spcPct val="50000"/>
              </a:spcBef>
              <a:spcAft>
                <a:spcPct val="0"/>
              </a:spcAft>
              <a:defRPr sz="1000">
                <a:solidFill>
                  <a:srgbClr val="002395"/>
                </a:solidFill>
                <a:latin typeface="Arial" charset="0"/>
              </a:defRPr>
            </a:lvl8pPr>
            <a:lvl9pPr marL="3886200" indent="-228600" eaLnBrk="0" fontAlgn="base" hangingPunct="0">
              <a:spcBef>
                <a:spcPct val="50000"/>
              </a:spcBef>
              <a:spcAft>
                <a:spcPct val="0"/>
              </a:spcAft>
              <a:defRPr sz="1000">
                <a:solidFill>
                  <a:srgbClr val="002395"/>
                </a:solidFill>
                <a:latin typeface="Arial" charset="0"/>
              </a:defRPr>
            </a:lvl9pPr>
          </a:lstStyle>
          <a:p>
            <a:pPr eaLnBrk="1" hangingPunct="1"/>
            <a:r>
              <a:rPr lang="fr-FR" altLang="fr-FR"/>
              <a:t>XX/XX/XX</a:t>
            </a:r>
          </a:p>
        </p:txBody>
      </p:sp>
      <p:pic>
        <p:nvPicPr>
          <p:cNvPr id="5" name="Picture 27" descr="LOGO_ARS_IDF_territoire graphique_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250"/>
            <a:ext cx="9144000" cy="1179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506664" y="2156222"/>
            <a:ext cx="6111875" cy="857250"/>
          </a:xfrm>
        </p:spPr>
        <p:txBody>
          <a:bodyPr/>
          <a:lstStyle>
            <a:lvl1pPr marL="0" indent="917575">
              <a:buFontTx/>
              <a:buBlip>
                <a:blip r:embed="rId3"/>
              </a:buBlip>
              <a:tabLst>
                <a:tab pos="806450" algn="l"/>
                <a:tab pos="952500" algn="l"/>
                <a:tab pos="1141413" algn="l"/>
                <a:tab pos="5243513" algn="l"/>
              </a:tabLst>
              <a:defRPr>
                <a:solidFill>
                  <a:srgbClr val="002395"/>
                </a:solidFill>
              </a:defRPr>
            </a:lvl1pPr>
          </a:lstStyle>
          <a:p>
            <a:pPr lvl="0"/>
            <a:r>
              <a:rPr lang="fr-FR" altLang="fr-FR" noProof="0" smtClean="0"/>
              <a:t>Modifiez le style du titre</a:t>
            </a:r>
          </a:p>
        </p:txBody>
      </p:sp>
      <p:sp>
        <p:nvSpPr>
          <p:cNvPr id="3075" name="Rectangle 3"/>
          <p:cNvSpPr>
            <a:spLocks noGrp="1" noChangeArrowheads="1"/>
          </p:cNvSpPr>
          <p:nvPr>
            <p:ph type="subTitle" idx="1"/>
          </p:nvPr>
        </p:nvSpPr>
        <p:spPr>
          <a:xfrm>
            <a:off x="2495550" y="3124200"/>
            <a:ext cx="6019800" cy="1314450"/>
          </a:xfrm>
        </p:spPr>
        <p:txBody>
          <a:bodyPr/>
          <a:lstStyle>
            <a:lvl1pPr marL="0" indent="927100">
              <a:defRPr>
                <a:solidFill>
                  <a:srgbClr val="7AB800"/>
                </a:solidFill>
              </a:defRPr>
            </a:lvl1pPr>
          </a:lstStyle>
          <a:p>
            <a:pPr lvl="0"/>
            <a:r>
              <a:rPr lang="fr-FR" altLang="fr-FR" noProof="0" smtClean="0"/>
              <a:t>Modifiez le style des sous-titres du masque</a:t>
            </a:r>
          </a:p>
        </p:txBody>
      </p:sp>
    </p:spTree>
    <p:extLst>
      <p:ext uri="{BB962C8B-B14F-4D97-AF65-F5344CB8AC3E}">
        <p14:creationId xmlns:p14="http://schemas.microsoft.com/office/powerpoint/2010/main" val="1013743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661617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19850" y="165497"/>
            <a:ext cx="2038350" cy="4081463"/>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304800" y="165497"/>
            <a:ext cx="5962650" cy="408146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323813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Text Box 22"/>
          <p:cNvSpPr txBox="1">
            <a:spLocks noChangeArrowheads="1"/>
          </p:cNvSpPr>
          <p:nvPr userDrawn="1"/>
        </p:nvSpPr>
        <p:spPr bwMode="auto">
          <a:xfrm>
            <a:off x="346076" y="4781551"/>
            <a:ext cx="89852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rgbClr val="002395"/>
                </a:solidFill>
                <a:latin typeface="Arial" charset="0"/>
              </a:defRPr>
            </a:lvl1pPr>
            <a:lvl2pPr marL="742950" indent="-285750" eaLnBrk="0" hangingPunct="0">
              <a:defRPr sz="1000">
                <a:solidFill>
                  <a:srgbClr val="002395"/>
                </a:solidFill>
                <a:latin typeface="Arial" charset="0"/>
              </a:defRPr>
            </a:lvl2pPr>
            <a:lvl3pPr marL="1143000" indent="-228600" eaLnBrk="0" hangingPunct="0">
              <a:defRPr sz="1000">
                <a:solidFill>
                  <a:srgbClr val="002395"/>
                </a:solidFill>
                <a:latin typeface="Arial" charset="0"/>
              </a:defRPr>
            </a:lvl3pPr>
            <a:lvl4pPr marL="1600200" indent="-228600" eaLnBrk="0" hangingPunct="0">
              <a:defRPr sz="1000">
                <a:solidFill>
                  <a:srgbClr val="002395"/>
                </a:solidFill>
                <a:latin typeface="Arial" charset="0"/>
              </a:defRPr>
            </a:lvl4pPr>
            <a:lvl5pPr marL="2057400" indent="-228600" eaLnBrk="0" hangingPunct="0">
              <a:defRPr sz="1000">
                <a:solidFill>
                  <a:srgbClr val="002395"/>
                </a:solidFill>
                <a:latin typeface="Arial" charset="0"/>
              </a:defRPr>
            </a:lvl5pPr>
            <a:lvl6pPr marL="2514600" indent="-228600" eaLnBrk="0" fontAlgn="base" hangingPunct="0">
              <a:spcBef>
                <a:spcPct val="50000"/>
              </a:spcBef>
              <a:spcAft>
                <a:spcPct val="0"/>
              </a:spcAft>
              <a:defRPr sz="1000">
                <a:solidFill>
                  <a:srgbClr val="002395"/>
                </a:solidFill>
                <a:latin typeface="Arial" charset="0"/>
              </a:defRPr>
            </a:lvl6pPr>
            <a:lvl7pPr marL="2971800" indent="-228600" eaLnBrk="0" fontAlgn="base" hangingPunct="0">
              <a:spcBef>
                <a:spcPct val="50000"/>
              </a:spcBef>
              <a:spcAft>
                <a:spcPct val="0"/>
              </a:spcAft>
              <a:defRPr sz="1000">
                <a:solidFill>
                  <a:srgbClr val="002395"/>
                </a:solidFill>
                <a:latin typeface="Arial" charset="0"/>
              </a:defRPr>
            </a:lvl7pPr>
            <a:lvl8pPr marL="3429000" indent="-228600" eaLnBrk="0" fontAlgn="base" hangingPunct="0">
              <a:spcBef>
                <a:spcPct val="50000"/>
              </a:spcBef>
              <a:spcAft>
                <a:spcPct val="0"/>
              </a:spcAft>
              <a:defRPr sz="1000">
                <a:solidFill>
                  <a:srgbClr val="002395"/>
                </a:solidFill>
                <a:latin typeface="Arial" charset="0"/>
              </a:defRPr>
            </a:lvl8pPr>
            <a:lvl9pPr marL="3886200" indent="-228600" eaLnBrk="0" fontAlgn="base" hangingPunct="0">
              <a:spcBef>
                <a:spcPct val="50000"/>
              </a:spcBef>
              <a:spcAft>
                <a:spcPct val="0"/>
              </a:spcAft>
              <a:defRPr sz="1000">
                <a:solidFill>
                  <a:srgbClr val="002395"/>
                </a:solidFill>
                <a:latin typeface="Arial" charset="0"/>
              </a:defRPr>
            </a:lvl9pPr>
          </a:lstStyle>
          <a:p>
            <a:pPr defTabSz="914400" eaLnBrk="1" fontAlgn="base" hangingPunct="1">
              <a:spcBef>
                <a:spcPct val="50000"/>
              </a:spcBef>
              <a:spcAft>
                <a:spcPct val="0"/>
              </a:spcAft>
            </a:pPr>
            <a:r>
              <a:rPr lang="fr-FR" altLang="fr-FR" smtClean="0"/>
              <a:t>XX/XX/XX</a:t>
            </a:r>
          </a:p>
        </p:txBody>
      </p:sp>
      <p:pic>
        <p:nvPicPr>
          <p:cNvPr id="5" name="Picture 27" descr="LOGO_ARS_IDF_territoire graphique_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95250"/>
            <a:ext cx="9144000" cy="1179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506664" y="2156222"/>
            <a:ext cx="6111875" cy="857250"/>
          </a:xfrm>
        </p:spPr>
        <p:txBody>
          <a:bodyPr/>
          <a:lstStyle>
            <a:lvl1pPr marL="0" indent="917575">
              <a:buFontTx/>
              <a:buBlip>
                <a:blip r:embed="rId3"/>
              </a:buBlip>
              <a:tabLst>
                <a:tab pos="806450" algn="l"/>
                <a:tab pos="952500" algn="l"/>
                <a:tab pos="1141413" algn="l"/>
                <a:tab pos="5243513" algn="l"/>
              </a:tabLst>
              <a:defRPr>
                <a:solidFill>
                  <a:srgbClr val="002395"/>
                </a:solidFill>
              </a:defRPr>
            </a:lvl1pPr>
          </a:lstStyle>
          <a:p>
            <a:pPr lvl="0"/>
            <a:r>
              <a:rPr lang="fr-FR" altLang="fr-FR" noProof="0" smtClean="0"/>
              <a:t>Cliquez pour ajouter un titre</a:t>
            </a:r>
          </a:p>
        </p:txBody>
      </p:sp>
      <p:sp>
        <p:nvSpPr>
          <p:cNvPr id="3075" name="Rectangle 3"/>
          <p:cNvSpPr>
            <a:spLocks noGrp="1" noChangeArrowheads="1"/>
          </p:cNvSpPr>
          <p:nvPr>
            <p:ph type="subTitle" idx="1"/>
          </p:nvPr>
        </p:nvSpPr>
        <p:spPr>
          <a:xfrm>
            <a:off x="2495550" y="3124200"/>
            <a:ext cx="6019800" cy="1314450"/>
          </a:xfrm>
        </p:spPr>
        <p:txBody>
          <a:bodyPr/>
          <a:lstStyle>
            <a:lvl1pPr marL="0" indent="927100">
              <a:defRPr>
                <a:solidFill>
                  <a:srgbClr val="7AB800"/>
                </a:solidFill>
              </a:defRPr>
            </a:lvl1pPr>
          </a:lstStyle>
          <a:p>
            <a:pPr lvl="0"/>
            <a:r>
              <a:rPr lang="fr-FR" altLang="fr-FR" noProof="0" smtClean="0"/>
              <a:t>Cliquez pour ajouter un sous-titre</a:t>
            </a:r>
          </a:p>
        </p:txBody>
      </p:sp>
    </p:spTree>
    <p:extLst>
      <p:ext uri="{BB962C8B-B14F-4D97-AF65-F5344CB8AC3E}">
        <p14:creationId xmlns:p14="http://schemas.microsoft.com/office/powerpoint/2010/main" val="3948714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839919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1937543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219200" y="1160860"/>
            <a:ext cx="35433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914900" y="1160860"/>
            <a:ext cx="35433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15846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891137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1012865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4849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2123150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148202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3225092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634364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19850" y="165497"/>
            <a:ext cx="2038350" cy="4081463"/>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304800" y="165497"/>
            <a:ext cx="5962650" cy="408146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303829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1"/>
        </a:solidFill>
        <a:effectLst/>
      </p:bgPr>
    </p:bg>
    <p:spTree>
      <p:nvGrpSpPr>
        <p:cNvPr id="1" name=""/>
        <p:cNvGrpSpPr/>
        <p:nvPr/>
      </p:nvGrpSpPr>
      <p:grpSpPr>
        <a:xfrm>
          <a:off x="0" y="0"/>
          <a:ext cx="0" cy="0"/>
          <a:chOff x="0" y="0"/>
          <a:chExt cx="0" cy="0"/>
        </a:xfrm>
      </p:grpSpPr>
      <p:pic>
        <p:nvPicPr>
          <p:cNvPr id="4" name="Picture 12" descr="carr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549253"/>
            <a:ext cx="4290646" cy="1594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 y="1"/>
            <a:ext cx="332643" cy="270272"/>
          </a:xfrm>
          <a:prstGeom prst="rect">
            <a:avLst/>
          </a:prstGeom>
          <a:solidFill>
            <a:srgbClr val="E58324"/>
          </a:solidFill>
          <a:ln w="9525">
            <a:noFill/>
            <a:miter lim="800000"/>
            <a:headEnd/>
            <a:tailEnd/>
          </a:ln>
          <a:effectLst/>
        </p:spPr>
        <p:txBody>
          <a:bodyPr wrap="none" anchor="ctr"/>
          <a:lstStyle/>
          <a:p>
            <a:pPr defTabSz="914400" fontAlgn="base">
              <a:spcBef>
                <a:spcPct val="0"/>
              </a:spcBef>
              <a:spcAft>
                <a:spcPct val="0"/>
              </a:spcAft>
              <a:defRPr/>
            </a:pPr>
            <a:endParaRPr lang="fr-FR" sz="2400">
              <a:solidFill>
                <a:srgbClr val="000000"/>
              </a:solidFill>
              <a:latin typeface="Tahoma" charset="0"/>
              <a:ea typeface="Arial" charset="0"/>
              <a:cs typeface="Arial" charset="0"/>
            </a:endParaRPr>
          </a:p>
        </p:txBody>
      </p:sp>
      <p:pic>
        <p:nvPicPr>
          <p:cNvPr id="6" name="Picture 7" descr="logocg9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331177" y="269082"/>
            <a:ext cx="2278674" cy="51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9" name="Rectangle 13"/>
          <p:cNvSpPr>
            <a:spLocks noGrp="1" noChangeArrowheads="1"/>
          </p:cNvSpPr>
          <p:nvPr>
            <p:ph type="ctrTitle"/>
          </p:nvPr>
        </p:nvSpPr>
        <p:spPr>
          <a:xfrm>
            <a:off x="1022839" y="1968103"/>
            <a:ext cx="7737231" cy="765572"/>
          </a:xfrm>
        </p:spPr>
        <p:txBody>
          <a:bodyPr/>
          <a:lstStyle>
            <a:lvl1pPr algn="r">
              <a:defRPr sz="4000">
                <a:solidFill>
                  <a:srgbClr val="E58324"/>
                </a:solidFill>
                <a:latin typeface="Arial (W1)" pitchFamily="34" charset="0"/>
              </a:defRPr>
            </a:lvl1pPr>
          </a:lstStyle>
          <a:p>
            <a:r>
              <a:rPr lang="fr-FR"/>
              <a:t>Cliquez et modifiez le titre</a:t>
            </a:r>
          </a:p>
        </p:txBody>
      </p:sp>
      <p:sp>
        <p:nvSpPr>
          <p:cNvPr id="106510" name="Rectangle 14"/>
          <p:cNvSpPr>
            <a:spLocks noGrp="1" noChangeArrowheads="1"/>
          </p:cNvSpPr>
          <p:nvPr>
            <p:ph type="subTitle" idx="1"/>
          </p:nvPr>
        </p:nvSpPr>
        <p:spPr>
          <a:xfrm>
            <a:off x="1758462" y="3009900"/>
            <a:ext cx="7001608" cy="371475"/>
          </a:xfrm>
        </p:spPr>
        <p:txBody>
          <a:bodyPr/>
          <a:lstStyle>
            <a:lvl1pPr marL="0" indent="0" algn="r">
              <a:spcBef>
                <a:spcPct val="20000"/>
              </a:spcBef>
              <a:buClrTx/>
              <a:buFontTx/>
              <a:buNone/>
              <a:defRPr sz="1800" b="0"/>
            </a:lvl1pPr>
          </a:lstStyle>
          <a:p>
            <a:r>
              <a:rPr lang="fr-FR"/>
              <a:t>Cliquez pour modifier le style des sous-titres du masque</a:t>
            </a:r>
          </a:p>
        </p:txBody>
      </p:sp>
    </p:spTree>
    <p:extLst>
      <p:ext uri="{BB962C8B-B14F-4D97-AF65-F5344CB8AC3E}">
        <p14:creationId xmlns:p14="http://schemas.microsoft.com/office/powerpoint/2010/main" val="2515422836"/>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700515707"/>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435" y="3305176"/>
            <a:ext cx="7772400" cy="1021556"/>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435"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extLst>
      <p:ext uri="{BB962C8B-B14F-4D97-AF65-F5344CB8AC3E}">
        <p14:creationId xmlns:p14="http://schemas.microsoft.com/office/powerpoint/2010/main" val="2303331973"/>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351694" y="857250"/>
            <a:ext cx="4271597" cy="360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763966" y="857250"/>
            <a:ext cx="4271596" cy="360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663863902"/>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151335"/>
            <a:ext cx="4040066"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1631156"/>
            <a:ext cx="4040066"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271" y="1151335"/>
            <a:ext cx="4041531"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271" y="1631156"/>
            <a:ext cx="404153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817807188"/>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Tree>
    <p:extLst>
      <p:ext uri="{BB962C8B-B14F-4D97-AF65-F5344CB8AC3E}">
        <p14:creationId xmlns:p14="http://schemas.microsoft.com/office/powerpoint/2010/main" val="1936816392"/>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15731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1921879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435" cy="871538"/>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538" y="204789"/>
            <a:ext cx="5111262"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076326"/>
            <a:ext cx="3008435"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214163665"/>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166" y="3600450"/>
            <a:ext cx="5486400" cy="425054"/>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166"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166"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2284507396"/>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203579004"/>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65328" y="114300"/>
            <a:ext cx="2170234" cy="4343400"/>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351692" y="114300"/>
            <a:ext cx="6372958" cy="4343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846000256"/>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1102519"/>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796A6DC-BC65-42E6-9719-3F8AC3A95E97}" type="datetime1">
              <a:rPr lang="fr-FR" smtClean="0">
                <a:solidFill>
                  <a:prstClr val="black">
                    <a:tint val="75000"/>
                  </a:prstClr>
                </a:solidFill>
              </a:rPr>
              <a:pPr/>
              <a:t>22/10/2014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55FD9D5-1C38-445F-9236-5F03E2F7F12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056134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6C1027-6BD6-499C-A2E1-2D1383377B04}" type="datetime1">
              <a:rPr lang="fr-FR" smtClean="0">
                <a:solidFill>
                  <a:prstClr val="black">
                    <a:tint val="75000"/>
                  </a:prstClr>
                </a:solidFill>
              </a:rPr>
              <a:pPr/>
              <a:t>22/10/2014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55FD9D5-1C38-445F-9236-5F03E2F7F12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008615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4A61689-D951-47CD-8173-27ADD0022018}" type="datetime1">
              <a:rPr lang="fr-FR" smtClean="0">
                <a:solidFill>
                  <a:prstClr val="black">
                    <a:tint val="75000"/>
                  </a:prstClr>
                </a:solidFill>
              </a:rPr>
              <a:pPr/>
              <a:t>22/10/2014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55FD9D5-1C38-445F-9236-5F03E2F7F12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753204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A6DBD52-0EDC-427E-B908-2CEFEAD95588}" type="datetime1">
              <a:rPr lang="fr-FR" smtClean="0">
                <a:solidFill>
                  <a:prstClr val="black">
                    <a:tint val="75000"/>
                  </a:prstClr>
                </a:solidFill>
              </a:rPr>
              <a:pPr/>
              <a:t>22/10/2014</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55FD9D5-1C38-445F-9236-5F03E2F7F12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402708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CB953A6-4FC6-41D1-9B2C-750344202111}" type="datetime1">
              <a:rPr lang="fr-FR" smtClean="0">
                <a:solidFill>
                  <a:prstClr val="black">
                    <a:tint val="75000"/>
                  </a:prstClr>
                </a:solidFill>
              </a:rPr>
              <a:pPr/>
              <a:t>22/10/2014</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455FD9D5-1C38-445F-9236-5F03E2F7F12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143589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C0D58E3-9FFE-4BC5-A4C7-7051DFD73339}" type="datetime1">
              <a:rPr lang="fr-FR" smtClean="0">
                <a:solidFill>
                  <a:prstClr val="black">
                    <a:tint val="75000"/>
                  </a:prstClr>
                </a:solidFill>
              </a:rPr>
              <a:pPr/>
              <a:t>22/10/2014</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455FD9D5-1C38-445F-9236-5F03E2F7F12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59367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219200" y="1160860"/>
            <a:ext cx="35433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914900" y="1160860"/>
            <a:ext cx="35433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7019726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EEDD95C-4594-4674-B2E7-45453B34951B}" type="datetime1">
              <a:rPr lang="fr-FR" smtClean="0">
                <a:solidFill>
                  <a:prstClr val="black">
                    <a:tint val="75000"/>
                  </a:prstClr>
                </a:solidFill>
              </a:rPr>
              <a:pPr/>
              <a:t>22/10/2014</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455FD9D5-1C38-445F-9236-5F03E2F7F12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466965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7AF5574-AE93-4B4A-A72B-053B7F6C8BBE}" type="datetime1">
              <a:rPr lang="fr-FR" smtClean="0">
                <a:solidFill>
                  <a:prstClr val="black">
                    <a:tint val="75000"/>
                  </a:prstClr>
                </a:solidFill>
              </a:rPr>
              <a:pPr/>
              <a:t>22/10/2014</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55FD9D5-1C38-445F-9236-5F03E2F7F12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095181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815B9BC-3A2D-4BBB-9AF7-6042437FB62B}" type="datetime1">
              <a:rPr lang="fr-FR" smtClean="0">
                <a:solidFill>
                  <a:prstClr val="black">
                    <a:tint val="75000"/>
                  </a:prstClr>
                </a:solidFill>
              </a:rPr>
              <a:pPr/>
              <a:t>22/10/2014</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55FD9D5-1C38-445F-9236-5F03E2F7F12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661620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E9EBFCD-B3DB-4B42-8859-A88181FE212C}" type="datetime1">
              <a:rPr lang="fr-FR" smtClean="0">
                <a:solidFill>
                  <a:prstClr val="black">
                    <a:tint val="75000"/>
                  </a:prstClr>
                </a:solidFill>
              </a:rPr>
              <a:pPr/>
              <a:t>22/10/2014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55FD9D5-1C38-445F-9236-5F03E2F7F12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62670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9"/>
            <a:ext cx="2057400" cy="4388644"/>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1A578B9-9B37-495D-A152-2E1B2D713C74}" type="datetime1">
              <a:rPr lang="fr-FR" smtClean="0">
                <a:solidFill>
                  <a:prstClr val="black">
                    <a:tint val="75000"/>
                  </a:prstClr>
                </a:solidFill>
              </a:rPr>
              <a:pPr/>
              <a:t>22/10/2014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55FD9D5-1C38-445F-9236-5F03E2F7F129}"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08345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605803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1813610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4423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2094615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1158902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65497"/>
            <a:ext cx="8153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smtClean="0"/>
              <a:t> Cliquez pour modifier le style du titre</a:t>
            </a:r>
            <a:br>
              <a:rPr lang="fr-FR" altLang="fr-FR" smtClean="0"/>
            </a:br>
            <a:r>
              <a:rPr lang="fr-FR" altLang="fr-FR" smtClean="0"/>
              <a:t> du masque</a:t>
            </a:r>
          </a:p>
        </p:txBody>
      </p:sp>
      <p:sp>
        <p:nvSpPr>
          <p:cNvPr id="1027" name="Rectangle 3"/>
          <p:cNvSpPr>
            <a:spLocks noGrp="1" noChangeArrowheads="1"/>
          </p:cNvSpPr>
          <p:nvPr>
            <p:ph type="body" idx="1"/>
          </p:nvPr>
        </p:nvSpPr>
        <p:spPr bwMode="auto">
          <a:xfrm>
            <a:off x="1219200" y="1160860"/>
            <a:ext cx="72390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 xxxxxxxxxxxxxxxxxxx                                                                                                                                                                                                                                                                                </a:t>
            </a:r>
          </a:p>
          <a:p>
            <a:pPr lvl="1"/>
            <a:r>
              <a:rPr lang="fr-FR" altLang="fr-FR" smtClean="0"/>
              <a:t>Deuxième niveau</a:t>
            </a:r>
          </a:p>
          <a:p>
            <a:pPr lvl="2"/>
            <a:r>
              <a:rPr lang="fr-FR" altLang="fr-FR" smtClean="0"/>
              <a:t> Troisième niveau</a:t>
            </a:r>
          </a:p>
        </p:txBody>
      </p:sp>
      <p:pic>
        <p:nvPicPr>
          <p:cNvPr id="1028" name="Picture 14" descr="ARS-TERRITOIRE GRAPHIQU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4572000"/>
            <a:ext cx="91440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10"/>
          <p:cNvSpPr>
            <a:spLocks noChangeArrowheads="1"/>
          </p:cNvSpPr>
          <p:nvPr/>
        </p:nvSpPr>
        <p:spPr bwMode="auto">
          <a:xfrm>
            <a:off x="8778875" y="4857750"/>
            <a:ext cx="457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rgbClr val="002395"/>
                </a:solidFill>
                <a:latin typeface="Arial" charset="0"/>
              </a:defRPr>
            </a:lvl1pPr>
            <a:lvl2pPr marL="742950" indent="-285750" eaLnBrk="0" hangingPunct="0">
              <a:defRPr sz="1000">
                <a:solidFill>
                  <a:srgbClr val="002395"/>
                </a:solidFill>
                <a:latin typeface="Arial" charset="0"/>
              </a:defRPr>
            </a:lvl2pPr>
            <a:lvl3pPr marL="1143000" indent="-228600" eaLnBrk="0" hangingPunct="0">
              <a:defRPr sz="1000">
                <a:solidFill>
                  <a:srgbClr val="002395"/>
                </a:solidFill>
                <a:latin typeface="Arial" charset="0"/>
              </a:defRPr>
            </a:lvl3pPr>
            <a:lvl4pPr marL="1600200" indent="-228600" eaLnBrk="0" hangingPunct="0">
              <a:defRPr sz="1000">
                <a:solidFill>
                  <a:srgbClr val="002395"/>
                </a:solidFill>
                <a:latin typeface="Arial" charset="0"/>
              </a:defRPr>
            </a:lvl4pPr>
            <a:lvl5pPr marL="2057400" indent="-228600" eaLnBrk="0" hangingPunct="0">
              <a:defRPr sz="1000">
                <a:solidFill>
                  <a:srgbClr val="002395"/>
                </a:solidFill>
                <a:latin typeface="Arial" charset="0"/>
              </a:defRPr>
            </a:lvl5pPr>
            <a:lvl6pPr marL="2514600" indent="-228600" eaLnBrk="0" fontAlgn="base" hangingPunct="0">
              <a:spcBef>
                <a:spcPct val="50000"/>
              </a:spcBef>
              <a:spcAft>
                <a:spcPct val="0"/>
              </a:spcAft>
              <a:defRPr sz="1000">
                <a:solidFill>
                  <a:srgbClr val="002395"/>
                </a:solidFill>
                <a:latin typeface="Arial" charset="0"/>
              </a:defRPr>
            </a:lvl6pPr>
            <a:lvl7pPr marL="2971800" indent="-228600" eaLnBrk="0" fontAlgn="base" hangingPunct="0">
              <a:spcBef>
                <a:spcPct val="50000"/>
              </a:spcBef>
              <a:spcAft>
                <a:spcPct val="0"/>
              </a:spcAft>
              <a:defRPr sz="1000">
                <a:solidFill>
                  <a:srgbClr val="002395"/>
                </a:solidFill>
                <a:latin typeface="Arial" charset="0"/>
              </a:defRPr>
            </a:lvl7pPr>
            <a:lvl8pPr marL="3429000" indent="-228600" eaLnBrk="0" fontAlgn="base" hangingPunct="0">
              <a:spcBef>
                <a:spcPct val="50000"/>
              </a:spcBef>
              <a:spcAft>
                <a:spcPct val="0"/>
              </a:spcAft>
              <a:defRPr sz="1000">
                <a:solidFill>
                  <a:srgbClr val="002395"/>
                </a:solidFill>
                <a:latin typeface="Arial" charset="0"/>
              </a:defRPr>
            </a:lvl8pPr>
            <a:lvl9pPr marL="3886200" indent="-228600" eaLnBrk="0" fontAlgn="base" hangingPunct="0">
              <a:spcBef>
                <a:spcPct val="50000"/>
              </a:spcBef>
              <a:spcAft>
                <a:spcPct val="0"/>
              </a:spcAft>
              <a:defRPr sz="1000">
                <a:solidFill>
                  <a:srgbClr val="002395"/>
                </a:solidFill>
                <a:latin typeface="Arial" charset="0"/>
              </a:defRPr>
            </a:lvl9pPr>
          </a:lstStyle>
          <a:p>
            <a:pPr algn="r" eaLnBrk="1" hangingPunct="1">
              <a:spcBef>
                <a:spcPct val="0"/>
              </a:spcBef>
            </a:pPr>
            <a:fld id="{44A9D433-DFFC-4932-81D6-F57275021D56}" type="slidenum">
              <a:rPr lang="fr-FR" altLang="fr-FR"/>
              <a:pPr algn="r" eaLnBrk="1" hangingPunct="1">
                <a:spcBef>
                  <a:spcPct val="0"/>
                </a:spcBef>
              </a:pPr>
              <a:t>‹N°›</a:t>
            </a:fld>
            <a:endParaRPr lang="fr-FR" altLang="fr-F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marL="815975" indent="-815975" algn="l" defTabSz="512763" rtl="0" eaLnBrk="1" fontAlgn="base" hangingPunct="1">
        <a:spcBef>
          <a:spcPct val="0"/>
        </a:spcBef>
        <a:spcAft>
          <a:spcPct val="0"/>
        </a:spcAft>
        <a:buSzPct val="30000"/>
        <a:buBlip>
          <a:blip r:embed="rId14"/>
        </a:buBlip>
        <a:tabLst>
          <a:tab pos="806450" algn="l"/>
          <a:tab pos="1141413" algn="l"/>
          <a:tab pos="5243513" algn="l"/>
        </a:tabLst>
        <a:defRPr sz="2900" b="1">
          <a:solidFill>
            <a:srgbClr val="7AB800"/>
          </a:solidFill>
          <a:latin typeface="+mj-lt"/>
          <a:ea typeface="+mj-ea"/>
          <a:cs typeface="+mj-cs"/>
        </a:defRPr>
      </a:lvl1pPr>
      <a:lvl2pPr marL="815975" indent="-815975" algn="l" defTabSz="512763" rtl="0" eaLnBrk="1" fontAlgn="base" hangingPunct="1">
        <a:spcBef>
          <a:spcPct val="0"/>
        </a:spcBef>
        <a:spcAft>
          <a:spcPct val="0"/>
        </a:spcAft>
        <a:buSzPct val="30000"/>
        <a:buBlip>
          <a:blip r:embed="rId14"/>
        </a:buBlip>
        <a:tabLst>
          <a:tab pos="806450" algn="l"/>
          <a:tab pos="1141413" algn="l"/>
          <a:tab pos="5243513" algn="l"/>
        </a:tabLst>
        <a:defRPr sz="2900" b="1">
          <a:solidFill>
            <a:srgbClr val="7AB800"/>
          </a:solidFill>
          <a:latin typeface="Arial" charset="0"/>
        </a:defRPr>
      </a:lvl2pPr>
      <a:lvl3pPr marL="815975" indent="-815975" algn="l" defTabSz="512763" rtl="0" eaLnBrk="1" fontAlgn="base" hangingPunct="1">
        <a:spcBef>
          <a:spcPct val="0"/>
        </a:spcBef>
        <a:spcAft>
          <a:spcPct val="0"/>
        </a:spcAft>
        <a:buSzPct val="30000"/>
        <a:buBlip>
          <a:blip r:embed="rId14"/>
        </a:buBlip>
        <a:tabLst>
          <a:tab pos="806450" algn="l"/>
          <a:tab pos="1141413" algn="l"/>
          <a:tab pos="5243513" algn="l"/>
        </a:tabLst>
        <a:defRPr sz="2900" b="1">
          <a:solidFill>
            <a:srgbClr val="7AB800"/>
          </a:solidFill>
          <a:latin typeface="Arial" charset="0"/>
        </a:defRPr>
      </a:lvl3pPr>
      <a:lvl4pPr marL="815975" indent="-815975" algn="l" defTabSz="512763" rtl="0" eaLnBrk="1" fontAlgn="base" hangingPunct="1">
        <a:spcBef>
          <a:spcPct val="0"/>
        </a:spcBef>
        <a:spcAft>
          <a:spcPct val="0"/>
        </a:spcAft>
        <a:buSzPct val="30000"/>
        <a:buBlip>
          <a:blip r:embed="rId14"/>
        </a:buBlip>
        <a:tabLst>
          <a:tab pos="806450" algn="l"/>
          <a:tab pos="1141413" algn="l"/>
          <a:tab pos="5243513" algn="l"/>
        </a:tabLst>
        <a:defRPr sz="2900" b="1">
          <a:solidFill>
            <a:srgbClr val="7AB800"/>
          </a:solidFill>
          <a:latin typeface="Arial" charset="0"/>
        </a:defRPr>
      </a:lvl4pPr>
      <a:lvl5pPr marL="815975" indent="-815975" algn="l" defTabSz="512763" rtl="0" eaLnBrk="1" fontAlgn="base" hangingPunct="1">
        <a:spcBef>
          <a:spcPct val="0"/>
        </a:spcBef>
        <a:spcAft>
          <a:spcPct val="0"/>
        </a:spcAft>
        <a:buSzPct val="30000"/>
        <a:buBlip>
          <a:blip r:embed="rId14"/>
        </a:buBlip>
        <a:tabLst>
          <a:tab pos="806450" algn="l"/>
          <a:tab pos="1141413" algn="l"/>
          <a:tab pos="5243513" algn="l"/>
        </a:tabLst>
        <a:defRPr sz="2900" b="1">
          <a:solidFill>
            <a:srgbClr val="7AB800"/>
          </a:solidFill>
          <a:latin typeface="Arial" charset="0"/>
        </a:defRPr>
      </a:lvl5pPr>
      <a:lvl6pPr marL="1273175" indent="-815975" algn="l" defTabSz="512763" rtl="0" eaLnBrk="1" fontAlgn="base" hangingPunct="1">
        <a:spcBef>
          <a:spcPct val="0"/>
        </a:spcBef>
        <a:spcAft>
          <a:spcPct val="0"/>
        </a:spcAft>
        <a:buSzPct val="30000"/>
        <a:buBlip>
          <a:blip r:embed="rId14"/>
        </a:buBlip>
        <a:tabLst>
          <a:tab pos="806450" algn="l"/>
          <a:tab pos="1141413" algn="l"/>
          <a:tab pos="5243513" algn="l"/>
        </a:tabLst>
        <a:defRPr sz="2900" b="1">
          <a:solidFill>
            <a:srgbClr val="7AB800"/>
          </a:solidFill>
          <a:latin typeface="Arial" charset="0"/>
        </a:defRPr>
      </a:lvl6pPr>
      <a:lvl7pPr marL="1730375" indent="-815975" algn="l" defTabSz="512763" rtl="0" eaLnBrk="1" fontAlgn="base" hangingPunct="1">
        <a:spcBef>
          <a:spcPct val="0"/>
        </a:spcBef>
        <a:spcAft>
          <a:spcPct val="0"/>
        </a:spcAft>
        <a:buSzPct val="30000"/>
        <a:buBlip>
          <a:blip r:embed="rId14"/>
        </a:buBlip>
        <a:tabLst>
          <a:tab pos="806450" algn="l"/>
          <a:tab pos="1141413" algn="l"/>
          <a:tab pos="5243513" algn="l"/>
        </a:tabLst>
        <a:defRPr sz="2900" b="1">
          <a:solidFill>
            <a:srgbClr val="7AB800"/>
          </a:solidFill>
          <a:latin typeface="Arial" charset="0"/>
        </a:defRPr>
      </a:lvl7pPr>
      <a:lvl8pPr marL="2187575" indent="-815975" algn="l" defTabSz="512763" rtl="0" eaLnBrk="1" fontAlgn="base" hangingPunct="1">
        <a:spcBef>
          <a:spcPct val="0"/>
        </a:spcBef>
        <a:spcAft>
          <a:spcPct val="0"/>
        </a:spcAft>
        <a:buSzPct val="30000"/>
        <a:buBlip>
          <a:blip r:embed="rId14"/>
        </a:buBlip>
        <a:tabLst>
          <a:tab pos="806450" algn="l"/>
          <a:tab pos="1141413" algn="l"/>
          <a:tab pos="5243513" algn="l"/>
        </a:tabLst>
        <a:defRPr sz="2900" b="1">
          <a:solidFill>
            <a:srgbClr val="7AB800"/>
          </a:solidFill>
          <a:latin typeface="Arial" charset="0"/>
        </a:defRPr>
      </a:lvl8pPr>
      <a:lvl9pPr marL="2644775" indent="-815975" algn="l" defTabSz="512763" rtl="0" eaLnBrk="1" fontAlgn="base" hangingPunct="1">
        <a:spcBef>
          <a:spcPct val="0"/>
        </a:spcBef>
        <a:spcAft>
          <a:spcPct val="0"/>
        </a:spcAft>
        <a:buSzPct val="30000"/>
        <a:buBlip>
          <a:blip r:embed="rId14"/>
        </a:buBlip>
        <a:tabLst>
          <a:tab pos="806450" algn="l"/>
          <a:tab pos="1141413" algn="l"/>
          <a:tab pos="5243513" algn="l"/>
        </a:tabLst>
        <a:defRPr sz="2900" b="1">
          <a:solidFill>
            <a:srgbClr val="7AB800"/>
          </a:solidFill>
          <a:latin typeface="Arial" charset="0"/>
        </a:defRPr>
      </a:lvl9pPr>
    </p:titleStyle>
    <p:bodyStyle>
      <a:lvl1pPr marL="858838" indent="-858838" algn="l" rtl="0" eaLnBrk="1" fontAlgn="base" hangingPunct="1">
        <a:spcBef>
          <a:spcPct val="20000"/>
        </a:spcBef>
        <a:spcAft>
          <a:spcPct val="0"/>
        </a:spcAft>
        <a:buSzPct val="55000"/>
        <a:buBlip>
          <a:blip r:embed="rId15"/>
        </a:buBlip>
        <a:defRPr sz="1700">
          <a:solidFill>
            <a:schemeClr val="tx1"/>
          </a:solidFill>
          <a:latin typeface="+mn-lt"/>
          <a:ea typeface="+mn-ea"/>
          <a:cs typeface="+mn-cs"/>
        </a:defRPr>
      </a:lvl1pPr>
      <a:lvl2pPr marL="1484313" indent="-153988" algn="l" rtl="0" eaLnBrk="1" fontAlgn="base" hangingPunct="1">
        <a:spcBef>
          <a:spcPct val="20000"/>
        </a:spcBef>
        <a:spcAft>
          <a:spcPct val="0"/>
        </a:spcAft>
        <a:buSzPct val="150000"/>
        <a:buChar char="-"/>
        <a:defRPr sz="1500">
          <a:solidFill>
            <a:schemeClr val="tx1"/>
          </a:solidFill>
          <a:latin typeface="+mn-lt"/>
        </a:defRPr>
      </a:lvl2pPr>
      <a:lvl3pPr marL="1905000" algn="l" rtl="0" eaLnBrk="1" fontAlgn="base" hangingPunct="1">
        <a:spcBef>
          <a:spcPct val="20000"/>
        </a:spcBef>
        <a:spcAft>
          <a:spcPct val="0"/>
        </a:spcAft>
        <a:buChar char="-"/>
        <a:defRPr sz="1200">
          <a:solidFill>
            <a:schemeClr val="tx1"/>
          </a:solidFill>
          <a:latin typeface="+mn-lt"/>
        </a:defRPr>
      </a:lvl3pPr>
      <a:lvl4pPr marL="2701925" indent="-228600" algn="l" rtl="0" eaLnBrk="1" fontAlgn="base" hangingPunct="1">
        <a:spcBef>
          <a:spcPct val="20000"/>
        </a:spcBef>
        <a:spcAft>
          <a:spcPct val="0"/>
        </a:spcAft>
        <a:buChar char="–"/>
        <a:defRPr sz="2000">
          <a:solidFill>
            <a:schemeClr val="tx1"/>
          </a:solidFill>
          <a:latin typeface="Times New Roman" charset="0"/>
        </a:defRPr>
      </a:lvl4pPr>
      <a:lvl5pPr marL="3121025" indent="-228600" algn="l" rtl="0" eaLnBrk="1" fontAlgn="base" hangingPunct="1">
        <a:spcBef>
          <a:spcPct val="20000"/>
        </a:spcBef>
        <a:spcAft>
          <a:spcPct val="0"/>
        </a:spcAft>
        <a:buChar char="»"/>
        <a:defRPr sz="2000">
          <a:solidFill>
            <a:schemeClr val="tx1"/>
          </a:solidFill>
          <a:latin typeface="Times New Roman" charset="0"/>
        </a:defRPr>
      </a:lvl5pPr>
      <a:lvl6pPr marL="3578225" indent="-228600" algn="l" rtl="0" eaLnBrk="1" fontAlgn="base" hangingPunct="1">
        <a:spcBef>
          <a:spcPct val="20000"/>
        </a:spcBef>
        <a:spcAft>
          <a:spcPct val="0"/>
        </a:spcAft>
        <a:buChar char="»"/>
        <a:defRPr sz="2000">
          <a:solidFill>
            <a:schemeClr val="tx1"/>
          </a:solidFill>
          <a:latin typeface="Times New Roman" charset="0"/>
        </a:defRPr>
      </a:lvl6pPr>
      <a:lvl7pPr marL="4035425" indent="-228600" algn="l" rtl="0" eaLnBrk="1" fontAlgn="base" hangingPunct="1">
        <a:spcBef>
          <a:spcPct val="20000"/>
        </a:spcBef>
        <a:spcAft>
          <a:spcPct val="0"/>
        </a:spcAft>
        <a:buChar char="»"/>
        <a:defRPr sz="2000">
          <a:solidFill>
            <a:schemeClr val="tx1"/>
          </a:solidFill>
          <a:latin typeface="Times New Roman" charset="0"/>
        </a:defRPr>
      </a:lvl7pPr>
      <a:lvl8pPr marL="4492625" indent="-228600" algn="l" rtl="0" eaLnBrk="1" fontAlgn="base" hangingPunct="1">
        <a:spcBef>
          <a:spcPct val="20000"/>
        </a:spcBef>
        <a:spcAft>
          <a:spcPct val="0"/>
        </a:spcAft>
        <a:buChar char="»"/>
        <a:defRPr sz="2000">
          <a:solidFill>
            <a:schemeClr val="tx1"/>
          </a:solidFill>
          <a:latin typeface="Times New Roman" charset="0"/>
        </a:defRPr>
      </a:lvl8pPr>
      <a:lvl9pPr marL="4949825" indent="-228600" algn="l" rtl="0" eaLnBrk="1" fontAlgn="base" hangingPunct="1">
        <a:spcBef>
          <a:spcPct val="20000"/>
        </a:spcBef>
        <a:spcAft>
          <a:spcPct val="0"/>
        </a:spcAft>
        <a:buChar char="»"/>
        <a:defRPr sz="2000">
          <a:solidFill>
            <a:schemeClr val="tx1"/>
          </a:solidFill>
          <a:latin typeface="Times New Roman"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65497"/>
            <a:ext cx="8153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smtClean="0"/>
              <a:t> Cliquez pour modifier le style du titre</a:t>
            </a:r>
            <a:br>
              <a:rPr lang="fr-FR" altLang="fr-FR" smtClean="0"/>
            </a:br>
            <a:r>
              <a:rPr lang="fr-FR" altLang="fr-FR" smtClean="0"/>
              <a:t> du masque</a:t>
            </a:r>
          </a:p>
        </p:txBody>
      </p:sp>
      <p:sp>
        <p:nvSpPr>
          <p:cNvPr id="1027" name="Rectangle 3"/>
          <p:cNvSpPr>
            <a:spLocks noGrp="1" noChangeArrowheads="1"/>
          </p:cNvSpPr>
          <p:nvPr>
            <p:ph type="body" idx="1"/>
          </p:nvPr>
        </p:nvSpPr>
        <p:spPr bwMode="auto">
          <a:xfrm>
            <a:off x="1219200" y="1160860"/>
            <a:ext cx="72390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 xxxxxxxxxxxxxxxxxxx                                                                                                                                                                                                                                                                                </a:t>
            </a:r>
          </a:p>
          <a:p>
            <a:pPr lvl="1"/>
            <a:r>
              <a:rPr lang="fr-FR" altLang="fr-FR" smtClean="0"/>
              <a:t>Deuxième niveau</a:t>
            </a:r>
          </a:p>
          <a:p>
            <a:pPr lvl="2"/>
            <a:r>
              <a:rPr lang="fr-FR" altLang="fr-FR" smtClean="0"/>
              <a:t> Troisième niveau</a:t>
            </a:r>
          </a:p>
        </p:txBody>
      </p:sp>
      <p:pic>
        <p:nvPicPr>
          <p:cNvPr id="1028" name="Picture 14" descr="ARS-TERRITOIRE GRAPHIQU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4572000"/>
            <a:ext cx="91440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10"/>
          <p:cNvSpPr>
            <a:spLocks noChangeArrowheads="1"/>
          </p:cNvSpPr>
          <p:nvPr userDrawn="1"/>
        </p:nvSpPr>
        <p:spPr bwMode="auto">
          <a:xfrm>
            <a:off x="8778875" y="4857750"/>
            <a:ext cx="457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rgbClr val="002395"/>
                </a:solidFill>
                <a:latin typeface="Arial" charset="0"/>
              </a:defRPr>
            </a:lvl1pPr>
            <a:lvl2pPr marL="742950" indent="-285750" eaLnBrk="0" hangingPunct="0">
              <a:defRPr sz="1000">
                <a:solidFill>
                  <a:srgbClr val="002395"/>
                </a:solidFill>
                <a:latin typeface="Arial" charset="0"/>
              </a:defRPr>
            </a:lvl2pPr>
            <a:lvl3pPr marL="1143000" indent="-228600" eaLnBrk="0" hangingPunct="0">
              <a:defRPr sz="1000">
                <a:solidFill>
                  <a:srgbClr val="002395"/>
                </a:solidFill>
                <a:latin typeface="Arial" charset="0"/>
              </a:defRPr>
            </a:lvl3pPr>
            <a:lvl4pPr marL="1600200" indent="-228600" eaLnBrk="0" hangingPunct="0">
              <a:defRPr sz="1000">
                <a:solidFill>
                  <a:srgbClr val="002395"/>
                </a:solidFill>
                <a:latin typeface="Arial" charset="0"/>
              </a:defRPr>
            </a:lvl4pPr>
            <a:lvl5pPr marL="2057400" indent="-228600" eaLnBrk="0" hangingPunct="0">
              <a:defRPr sz="1000">
                <a:solidFill>
                  <a:srgbClr val="002395"/>
                </a:solidFill>
                <a:latin typeface="Arial" charset="0"/>
              </a:defRPr>
            </a:lvl5pPr>
            <a:lvl6pPr marL="2514600" indent="-228600" eaLnBrk="0" fontAlgn="base" hangingPunct="0">
              <a:spcBef>
                <a:spcPct val="50000"/>
              </a:spcBef>
              <a:spcAft>
                <a:spcPct val="0"/>
              </a:spcAft>
              <a:defRPr sz="1000">
                <a:solidFill>
                  <a:srgbClr val="002395"/>
                </a:solidFill>
                <a:latin typeface="Arial" charset="0"/>
              </a:defRPr>
            </a:lvl6pPr>
            <a:lvl7pPr marL="2971800" indent="-228600" eaLnBrk="0" fontAlgn="base" hangingPunct="0">
              <a:spcBef>
                <a:spcPct val="50000"/>
              </a:spcBef>
              <a:spcAft>
                <a:spcPct val="0"/>
              </a:spcAft>
              <a:defRPr sz="1000">
                <a:solidFill>
                  <a:srgbClr val="002395"/>
                </a:solidFill>
                <a:latin typeface="Arial" charset="0"/>
              </a:defRPr>
            </a:lvl7pPr>
            <a:lvl8pPr marL="3429000" indent="-228600" eaLnBrk="0" fontAlgn="base" hangingPunct="0">
              <a:spcBef>
                <a:spcPct val="50000"/>
              </a:spcBef>
              <a:spcAft>
                <a:spcPct val="0"/>
              </a:spcAft>
              <a:defRPr sz="1000">
                <a:solidFill>
                  <a:srgbClr val="002395"/>
                </a:solidFill>
                <a:latin typeface="Arial" charset="0"/>
              </a:defRPr>
            </a:lvl8pPr>
            <a:lvl9pPr marL="3886200" indent="-228600" eaLnBrk="0" fontAlgn="base" hangingPunct="0">
              <a:spcBef>
                <a:spcPct val="50000"/>
              </a:spcBef>
              <a:spcAft>
                <a:spcPct val="0"/>
              </a:spcAft>
              <a:defRPr sz="1000">
                <a:solidFill>
                  <a:srgbClr val="002395"/>
                </a:solidFill>
                <a:latin typeface="Arial" charset="0"/>
              </a:defRPr>
            </a:lvl9pPr>
          </a:lstStyle>
          <a:p>
            <a:pPr algn="r" defTabSz="914400" eaLnBrk="1" fontAlgn="base" hangingPunct="1">
              <a:spcBef>
                <a:spcPct val="0"/>
              </a:spcBef>
              <a:spcAft>
                <a:spcPct val="0"/>
              </a:spcAft>
            </a:pPr>
            <a:fld id="{A7685D5E-AB07-4CCF-8ED0-61B53DFE27E7}" type="slidenum">
              <a:rPr lang="fr-FR" altLang="fr-FR" smtClean="0"/>
              <a:pPr algn="r" defTabSz="914400" eaLnBrk="1" fontAlgn="base" hangingPunct="1">
                <a:spcBef>
                  <a:spcPct val="0"/>
                </a:spcBef>
                <a:spcAft>
                  <a:spcPct val="0"/>
                </a:spcAft>
              </a:pPr>
              <a:t>‹N°›</a:t>
            </a:fld>
            <a:endParaRPr lang="fr-FR" altLang="fr-FR" smtClean="0"/>
          </a:p>
        </p:txBody>
      </p:sp>
    </p:spTree>
    <p:extLst>
      <p:ext uri="{BB962C8B-B14F-4D97-AF65-F5344CB8AC3E}">
        <p14:creationId xmlns:p14="http://schemas.microsoft.com/office/powerpoint/2010/main" val="225739787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marL="815975" indent="-815975" algn="l" defTabSz="512763" rtl="0" eaLnBrk="0" fontAlgn="base" hangingPunct="0">
        <a:spcBef>
          <a:spcPct val="0"/>
        </a:spcBef>
        <a:spcAft>
          <a:spcPct val="0"/>
        </a:spcAft>
        <a:buSzPct val="30000"/>
        <a:buBlip>
          <a:blip r:embed="rId14"/>
        </a:buBlip>
        <a:tabLst>
          <a:tab pos="806450" algn="l"/>
          <a:tab pos="1141413" algn="l"/>
          <a:tab pos="5243513" algn="l"/>
        </a:tabLst>
        <a:defRPr sz="2900" b="1">
          <a:solidFill>
            <a:srgbClr val="7AB800"/>
          </a:solidFill>
          <a:latin typeface="+mj-lt"/>
          <a:ea typeface="+mj-ea"/>
          <a:cs typeface="+mj-cs"/>
        </a:defRPr>
      </a:lvl1pPr>
      <a:lvl2pPr marL="815975" indent="-815975" algn="l" defTabSz="512763" rtl="0" eaLnBrk="0" fontAlgn="base" hangingPunct="0">
        <a:spcBef>
          <a:spcPct val="0"/>
        </a:spcBef>
        <a:spcAft>
          <a:spcPct val="0"/>
        </a:spcAft>
        <a:buSzPct val="30000"/>
        <a:buBlip>
          <a:blip r:embed="rId14"/>
        </a:buBlip>
        <a:tabLst>
          <a:tab pos="806450" algn="l"/>
          <a:tab pos="1141413" algn="l"/>
          <a:tab pos="5243513" algn="l"/>
        </a:tabLst>
        <a:defRPr sz="2900" b="1">
          <a:solidFill>
            <a:srgbClr val="7AB800"/>
          </a:solidFill>
          <a:latin typeface="Arial" charset="0"/>
        </a:defRPr>
      </a:lvl2pPr>
      <a:lvl3pPr marL="815975" indent="-815975" algn="l" defTabSz="512763" rtl="0" eaLnBrk="0" fontAlgn="base" hangingPunct="0">
        <a:spcBef>
          <a:spcPct val="0"/>
        </a:spcBef>
        <a:spcAft>
          <a:spcPct val="0"/>
        </a:spcAft>
        <a:buSzPct val="30000"/>
        <a:buBlip>
          <a:blip r:embed="rId14"/>
        </a:buBlip>
        <a:tabLst>
          <a:tab pos="806450" algn="l"/>
          <a:tab pos="1141413" algn="l"/>
          <a:tab pos="5243513" algn="l"/>
        </a:tabLst>
        <a:defRPr sz="2900" b="1">
          <a:solidFill>
            <a:srgbClr val="7AB800"/>
          </a:solidFill>
          <a:latin typeface="Arial" charset="0"/>
        </a:defRPr>
      </a:lvl3pPr>
      <a:lvl4pPr marL="815975" indent="-815975" algn="l" defTabSz="512763" rtl="0" eaLnBrk="0" fontAlgn="base" hangingPunct="0">
        <a:spcBef>
          <a:spcPct val="0"/>
        </a:spcBef>
        <a:spcAft>
          <a:spcPct val="0"/>
        </a:spcAft>
        <a:buSzPct val="30000"/>
        <a:buBlip>
          <a:blip r:embed="rId14"/>
        </a:buBlip>
        <a:tabLst>
          <a:tab pos="806450" algn="l"/>
          <a:tab pos="1141413" algn="l"/>
          <a:tab pos="5243513" algn="l"/>
        </a:tabLst>
        <a:defRPr sz="2900" b="1">
          <a:solidFill>
            <a:srgbClr val="7AB800"/>
          </a:solidFill>
          <a:latin typeface="Arial" charset="0"/>
        </a:defRPr>
      </a:lvl4pPr>
      <a:lvl5pPr marL="815975" indent="-815975" algn="l" defTabSz="512763" rtl="0" eaLnBrk="0" fontAlgn="base" hangingPunct="0">
        <a:spcBef>
          <a:spcPct val="0"/>
        </a:spcBef>
        <a:spcAft>
          <a:spcPct val="0"/>
        </a:spcAft>
        <a:buSzPct val="30000"/>
        <a:buBlip>
          <a:blip r:embed="rId14"/>
        </a:buBlip>
        <a:tabLst>
          <a:tab pos="806450" algn="l"/>
          <a:tab pos="1141413" algn="l"/>
          <a:tab pos="5243513" algn="l"/>
        </a:tabLst>
        <a:defRPr sz="2900" b="1">
          <a:solidFill>
            <a:srgbClr val="7AB800"/>
          </a:solidFill>
          <a:latin typeface="Arial" charset="0"/>
        </a:defRPr>
      </a:lvl5pPr>
      <a:lvl6pPr marL="1273175" indent="-815975" algn="l" defTabSz="512763" rtl="0" fontAlgn="base">
        <a:spcBef>
          <a:spcPct val="0"/>
        </a:spcBef>
        <a:spcAft>
          <a:spcPct val="0"/>
        </a:spcAft>
        <a:buSzPct val="30000"/>
        <a:buBlip>
          <a:blip r:embed="rId14"/>
        </a:buBlip>
        <a:tabLst>
          <a:tab pos="806450" algn="l"/>
          <a:tab pos="1141413" algn="l"/>
          <a:tab pos="5243513" algn="l"/>
        </a:tabLst>
        <a:defRPr sz="2900" b="1">
          <a:solidFill>
            <a:srgbClr val="7AB800"/>
          </a:solidFill>
          <a:latin typeface="Arial" charset="0"/>
        </a:defRPr>
      </a:lvl6pPr>
      <a:lvl7pPr marL="1730375" indent="-815975" algn="l" defTabSz="512763" rtl="0" fontAlgn="base">
        <a:spcBef>
          <a:spcPct val="0"/>
        </a:spcBef>
        <a:spcAft>
          <a:spcPct val="0"/>
        </a:spcAft>
        <a:buSzPct val="30000"/>
        <a:buBlip>
          <a:blip r:embed="rId14"/>
        </a:buBlip>
        <a:tabLst>
          <a:tab pos="806450" algn="l"/>
          <a:tab pos="1141413" algn="l"/>
          <a:tab pos="5243513" algn="l"/>
        </a:tabLst>
        <a:defRPr sz="2900" b="1">
          <a:solidFill>
            <a:srgbClr val="7AB800"/>
          </a:solidFill>
          <a:latin typeface="Arial" charset="0"/>
        </a:defRPr>
      </a:lvl7pPr>
      <a:lvl8pPr marL="2187575" indent="-815975" algn="l" defTabSz="512763" rtl="0" fontAlgn="base">
        <a:spcBef>
          <a:spcPct val="0"/>
        </a:spcBef>
        <a:spcAft>
          <a:spcPct val="0"/>
        </a:spcAft>
        <a:buSzPct val="30000"/>
        <a:buBlip>
          <a:blip r:embed="rId14"/>
        </a:buBlip>
        <a:tabLst>
          <a:tab pos="806450" algn="l"/>
          <a:tab pos="1141413" algn="l"/>
          <a:tab pos="5243513" algn="l"/>
        </a:tabLst>
        <a:defRPr sz="2900" b="1">
          <a:solidFill>
            <a:srgbClr val="7AB800"/>
          </a:solidFill>
          <a:latin typeface="Arial" charset="0"/>
        </a:defRPr>
      </a:lvl8pPr>
      <a:lvl9pPr marL="2644775" indent="-815975" algn="l" defTabSz="512763" rtl="0" fontAlgn="base">
        <a:spcBef>
          <a:spcPct val="0"/>
        </a:spcBef>
        <a:spcAft>
          <a:spcPct val="0"/>
        </a:spcAft>
        <a:buSzPct val="30000"/>
        <a:buBlip>
          <a:blip r:embed="rId14"/>
        </a:buBlip>
        <a:tabLst>
          <a:tab pos="806450" algn="l"/>
          <a:tab pos="1141413" algn="l"/>
          <a:tab pos="5243513" algn="l"/>
        </a:tabLst>
        <a:defRPr sz="2900" b="1">
          <a:solidFill>
            <a:srgbClr val="7AB800"/>
          </a:solidFill>
          <a:latin typeface="Arial" charset="0"/>
        </a:defRPr>
      </a:lvl9pPr>
    </p:titleStyle>
    <p:bodyStyle>
      <a:lvl1pPr marL="858838" indent="-858838" algn="l" rtl="0" eaLnBrk="0" fontAlgn="base" hangingPunct="0">
        <a:spcBef>
          <a:spcPct val="20000"/>
        </a:spcBef>
        <a:spcAft>
          <a:spcPct val="0"/>
        </a:spcAft>
        <a:buSzPct val="55000"/>
        <a:buBlip>
          <a:blip r:embed="rId15"/>
        </a:buBlip>
        <a:defRPr sz="1700">
          <a:solidFill>
            <a:schemeClr val="tx1"/>
          </a:solidFill>
          <a:latin typeface="+mn-lt"/>
          <a:ea typeface="+mn-ea"/>
          <a:cs typeface="+mn-cs"/>
        </a:defRPr>
      </a:lvl1pPr>
      <a:lvl2pPr marL="1484313" indent="-153988" algn="l" rtl="0" eaLnBrk="0" fontAlgn="base" hangingPunct="0">
        <a:spcBef>
          <a:spcPct val="20000"/>
        </a:spcBef>
        <a:spcAft>
          <a:spcPct val="0"/>
        </a:spcAft>
        <a:buSzPct val="150000"/>
        <a:buChar char="-"/>
        <a:defRPr sz="1500">
          <a:solidFill>
            <a:schemeClr val="tx1"/>
          </a:solidFill>
          <a:latin typeface="+mn-lt"/>
        </a:defRPr>
      </a:lvl2pPr>
      <a:lvl3pPr marL="1905000" algn="l" rtl="0" eaLnBrk="0" fontAlgn="base" hangingPunct="0">
        <a:spcBef>
          <a:spcPct val="20000"/>
        </a:spcBef>
        <a:spcAft>
          <a:spcPct val="0"/>
        </a:spcAft>
        <a:buChar char="-"/>
        <a:defRPr sz="1200">
          <a:solidFill>
            <a:schemeClr val="tx1"/>
          </a:solidFill>
          <a:latin typeface="+mn-lt"/>
        </a:defRPr>
      </a:lvl3pPr>
      <a:lvl4pPr marL="2701925" indent="-228600" algn="l" rtl="0" eaLnBrk="0" fontAlgn="base" hangingPunct="0">
        <a:spcBef>
          <a:spcPct val="20000"/>
        </a:spcBef>
        <a:spcAft>
          <a:spcPct val="0"/>
        </a:spcAft>
        <a:buChar char="–"/>
        <a:defRPr sz="2000">
          <a:solidFill>
            <a:schemeClr val="tx1"/>
          </a:solidFill>
          <a:latin typeface="Times New Roman" charset="0"/>
        </a:defRPr>
      </a:lvl4pPr>
      <a:lvl5pPr marL="3121025" indent="-228600" algn="l" rtl="0" eaLnBrk="0" fontAlgn="base" hangingPunct="0">
        <a:spcBef>
          <a:spcPct val="20000"/>
        </a:spcBef>
        <a:spcAft>
          <a:spcPct val="0"/>
        </a:spcAft>
        <a:buChar char="»"/>
        <a:defRPr sz="2000">
          <a:solidFill>
            <a:schemeClr val="tx1"/>
          </a:solidFill>
          <a:latin typeface="Times New Roman" charset="0"/>
        </a:defRPr>
      </a:lvl5pPr>
      <a:lvl6pPr marL="3578225" indent="-228600" algn="l" rtl="0" fontAlgn="base">
        <a:spcBef>
          <a:spcPct val="20000"/>
        </a:spcBef>
        <a:spcAft>
          <a:spcPct val="0"/>
        </a:spcAft>
        <a:buChar char="»"/>
        <a:defRPr sz="2000">
          <a:solidFill>
            <a:schemeClr val="tx1"/>
          </a:solidFill>
          <a:latin typeface="Times New Roman" charset="0"/>
        </a:defRPr>
      </a:lvl6pPr>
      <a:lvl7pPr marL="4035425" indent="-228600" algn="l" rtl="0" fontAlgn="base">
        <a:spcBef>
          <a:spcPct val="20000"/>
        </a:spcBef>
        <a:spcAft>
          <a:spcPct val="0"/>
        </a:spcAft>
        <a:buChar char="»"/>
        <a:defRPr sz="2000">
          <a:solidFill>
            <a:schemeClr val="tx1"/>
          </a:solidFill>
          <a:latin typeface="Times New Roman" charset="0"/>
        </a:defRPr>
      </a:lvl7pPr>
      <a:lvl8pPr marL="4492625" indent="-228600" algn="l" rtl="0" fontAlgn="base">
        <a:spcBef>
          <a:spcPct val="20000"/>
        </a:spcBef>
        <a:spcAft>
          <a:spcPct val="0"/>
        </a:spcAft>
        <a:buChar char="»"/>
        <a:defRPr sz="2000">
          <a:solidFill>
            <a:schemeClr val="tx1"/>
          </a:solidFill>
          <a:latin typeface="Times New Roman" charset="0"/>
        </a:defRPr>
      </a:lvl8pPr>
      <a:lvl9pPr marL="4949825" indent="-228600" algn="l" rtl="0" fontAlgn="base">
        <a:spcBef>
          <a:spcPct val="20000"/>
        </a:spcBef>
        <a:spcAft>
          <a:spcPct val="0"/>
        </a:spcAft>
        <a:buChar char="»"/>
        <a:defRPr sz="2000">
          <a:solidFill>
            <a:schemeClr val="tx1"/>
          </a:solidFill>
          <a:latin typeface="Times New Roman"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5483" name="Rectangle 11"/>
          <p:cNvSpPr>
            <a:spLocks noChangeArrowheads="1"/>
          </p:cNvSpPr>
          <p:nvPr userDrawn="1"/>
        </p:nvSpPr>
        <p:spPr bwMode="gray">
          <a:xfrm>
            <a:off x="0" y="709612"/>
            <a:ext cx="9144000" cy="23813"/>
          </a:xfrm>
          <a:prstGeom prst="rect">
            <a:avLst/>
          </a:prstGeom>
          <a:gradFill rotWithShape="1">
            <a:gsLst>
              <a:gs pos="0">
                <a:srgbClr val="E58324"/>
              </a:gs>
              <a:gs pos="100000">
                <a:srgbClr val="E58324">
                  <a:gamma/>
                  <a:tint val="41176"/>
                  <a:invGamma/>
                </a:srgbClr>
              </a:gs>
            </a:gsLst>
            <a:lin ang="0" scaled="1"/>
          </a:gradFill>
          <a:ln w="9525">
            <a:noFill/>
            <a:miter lim="800000"/>
            <a:headEnd/>
            <a:tailEnd/>
          </a:ln>
          <a:effectLst/>
        </p:spPr>
        <p:txBody>
          <a:bodyPr wrap="none" anchor="ctr"/>
          <a:lstStyle/>
          <a:p>
            <a:pPr algn="ctr" defTabSz="914400" fontAlgn="base">
              <a:spcBef>
                <a:spcPct val="0"/>
              </a:spcBef>
              <a:spcAft>
                <a:spcPct val="0"/>
              </a:spcAft>
              <a:defRPr/>
            </a:pPr>
            <a:endParaRPr lang="fr-FR" sz="2400">
              <a:solidFill>
                <a:srgbClr val="E58324"/>
              </a:solidFill>
              <a:latin typeface="Tahoma" charset="0"/>
              <a:ea typeface="Arial" charset="0"/>
              <a:cs typeface="Arial" charset="0"/>
            </a:endParaRPr>
          </a:p>
        </p:txBody>
      </p:sp>
      <p:sp>
        <p:nvSpPr>
          <p:cNvPr id="1026" name="Rectangle 2"/>
          <p:cNvSpPr>
            <a:spLocks noGrp="1" noChangeArrowheads="1"/>
          </p:cNvSpPr>
          <p:nvPr>
            <p:ph type="body" idx="1"/>
          </p:nvPr>
        </p:nvSpPr>
        <p:spPr bwMode="gray">
          <a:xfrm>
            <a:off x="351694" y="857250"/>
            <a:ext cx="8683869"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1027" name="Rectangle 3"/>
          <p:cNvSpPr>
            <a:spLocks noGrp="1" noChangeArrowheads="1"/>
          </p:cNvSpPr>
          <p:nvPr>
            <p:ph type="title"/>
          </p:nvPr>
        </p:nvSpPr>
        <p:spPr bwMode="gray">
          <a:xfrm>
            <a:off x="351694" y="114300"/>
            <a:ext cx="8683869" cy="586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105478" name="Rectangle 6"/>
          <p:cNvSpPr>
            <a:spLocks noChangeArrowheads="1"/>
          </p:cNvSpPr>
          <p:nvPr/>
        </p:nvSpPr>
        <p:spPr bwMode="gray">
          <a:xfrm>
            <a:off x="2181960" y="4894660"/>
            <a:ext cx="4415203" cy="195263"/>
          </a:xfrm>
          <a:prstGeom prst="rect">
            <a:avLst/>
          </a:prstGeom>
          <a:noFill/>
          <a:ln w="9525">
            <a:noFill/>
            <a:miter lim="800000"/>
            <a:headEnd/>
            <a:tailEnd/>
          </a:ln>
          <a:effectLst/>
        </p:spPr>
        <p:txBody>
          <a:bodyPr wrap="none" anchor="ctr"/>
          <a:lstStyle/>
          <a:p>
            <a:pPr algn="ctr" defTabSz="914400" eaLnBrk="0" fontAlgn="base" hangingPunct="0">
              <a:lnSpc>
                <a:spcPct val="110000"/>
              </a:lnSpc>
              <a:spcBef>
                <a:spcPct val="0"/>
              </a:spcBef>
              <a:spcAft>
                <a:spcPct val="0"/>
              </a:spcAft>
              <a:defRPr/>
            </a:pPr>
            <a:endParaRPr lang="fr-FR" sz="800" i="1">
              <a:solidFill>
                <a:srgbClr val="000099"/>
              </a:solidFill>
              <a:ea typeface="Arial" charset="0"/>
              <a:cs typeface="Arial" charset="0"/>
            </a:endParaRPr>
          </a:p>
        </p:txBody>
      </p:sp>
      <p:pic>
        <p:nvPicPr>
          <p:cNvPr id="1031" name="Picture 13" descr="logocg93"/>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gray">
          <a:xfrm>
            <a:off x="165589" y="4723211"/>
            <a:ext cx="1255834" cy="28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90" name="Rectangle 18"/>
          <p:cNvSpPr>
            <a:spLocks noChangeArrowheads="1"/>
          </p:cNvSpPr>
          <p:nvPr userDrawn="1"/>
        </p:nvSpPr>
        <p:spPr bwMode="gray">
          <a:xfrm>
            <a:off x="2483827" y="4904829"/>
            <a:ext cx="4319954" cy="78483"/>
          </a:xfrm>
          <a:prstGeom prst="rect">
            <a:avLst/>
          </a:prstGeom>
          <a:noFill/>
          <a:ln w="9525">
            <a:noFill/>
            <a:miter lim="800000"/>
            <a:headEnd/>
            <a:tailEnd/>
          </a:ln>
          <a:effectLst/>
        </p:spPr>
        <p:txBody>
          <a:bodyPr lIns="36000" tIns="0" rIns="36000" bIns="0" anchor="ctr">
            <a:spAutoFit/>
          </a:bodyPr>
          <a:lstStyle/>
          <a:p>
            <a:pPr algn="ctr" defTabSz="914400" eaLnBrk="0" fontAlgn="base" hangingPunct="0">
              <a:lnSpc>
                <a:spcPct val="85000"/>
              </a:lnSpc>
              <a:spcBef>
                <a:spcPct val="0"/>
              </a:spcBef>
              <a:spcAft>
                <a:spcPct val="0"/>
              </a:spcAft>
            </a:pPr>
            <a:endParaRPr lang="fr-FR" sz="600">
              <a:solidFill>
                <a:srgbClr val="8F4D93"/>
              </a:solidFill>
              <a:cs typeface="Times New Roman" pitchFamily="18" charset="0"/>
            </a:endParaRPr>
          </a:p>
        </p:txBody>
      </p:sp>
      <p:sp>
        <p:nvSpPr>
          <p:cNvPr id="105500" name="Rectangle 28"/>
          <p:cNvSpPr>
            <a:spLocks noChangeArrowheads="1"/>
          </p:cNvSpPr>
          <p:nvPr userDrawn="1"/>
        </p:nvSpPr>
        <p:spPr bwMode="gray">
          <a:xfrm>
            <a:off x="0" y="4572000"/>
            <a:ext cx="9144000" cy="23813"/>
          </a:xfrm>
          <a:prstGeom prst="rect">
            <a:avLst/>
          </a:prstGeom>
          <a:gradFill rotWithShape="1">
            <a:gsLst>
              <a:gs pos="0">
                <a:srgbClr val="E58324"/>
              </a:gs>
              <a:gs pos="100000">
                <a:srgbClr val="E58324">
                  <a:gamma/>
                  <a:tint val="41176"/>
                  <a:invGamma/>
                </a:srgbClr>
              </a:gs>
            </a:gsLst>
            <a:lin ang="0" scaled="1"/>
          </a:gradFill>
          <a:ln w="9525">
            <a:noFill/>
            <a:miter lim="800000"/>
            <a:headEnd/>
            <a:tailEnd/>
          </a:ln>
          <a:effectLst/>
        </p:spPr>
        <p:txBody>
          <a:bodyPr wrap="none" anchor="ctr"/>
          <a:lstStyle/>
          <a:p>
            <a:pPr algn="ctr" defTabSz="914400" fontAlgn="base">
              <a:spcBef>
                <a:spcPct val="0"/>
              </a:spcBef>
              <a:spcAft>
                <a:spcPct val="0"/>
              </a:spcAft>
              <a:defRPr/>
            </a:pPr>
            <a:endParaRPr lang="fr-FR" sz="2400">
              <a:solidFill>
                <a:srgbClr val="E58324"/>
              </a:solidFill>
              <a:latin typeface="Tahoma" charset="0"/>
              <a:ea typeface="Arial" charset="0"/>
              <a:cs typeface="Arial" charset="0"/>
            </a:endParaRPr>
          </a:p>
        </p:txBody>
      </p:sp>
    </p:spTree>
    <p:extLst>
      <p:ext uri="{BB962C8B-B14F-4D97-AF65-F5344CB8AC3E}">
        <p14:creationId xmlns:p14="http://schemas.microsoft.com/office/powerpoint/2010/main" val="283113620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p:wipe dir="r"/>
  </p:transition>
  <p:hf hdr="0" ftr="0" dt="0"/>
  <p:txStyles>
    <p:titleStyle>
      <a:lvl1pPr algn="l" rtl="0" eaLnBrk="0" fontAlgn="base" hangingPunct="0">
        <a:lnSpc>
          <a:spcPct val="90000"/>
        </a:lnSpc>
        <a:spcBef>
          <a:spcPct val="0"/>
        </a:spcBef>
        <a:spcAft>
          <a:spcPct val="0"/>
        </a:spcAft>
        <a:defRPr sz="2400" b="1">
          <a:solidFill>
            <a:srgbClr val="00218B"/>
          </a:solidFill>
          <a:latin typeface="+mj-lt"/>
          <a:ea typeface="+mj-ea"/>
          <a:cs typeface="+mj-cs"/>
        </a:defRPr>
      </a:lvl1pPr>
      <a:lvl2pPr algn="l" rtl="0" eaLnBrk="0" fontAlgn="base" hangingPunct="0">
        <a:lnSpc>
          <a:spcPct val="90000"/>
        </a:lnSpc>
        <a:spcBef>
          <a:spcPct val="0"/>
        </a:spcBef>
        <a:spcAft>
          <a:spcPct val="0"/>
        </a:spcAft>
        <a:defRPr sz="2400" b="1">
          <a:solidFill>
            <a:srgbClr val="00218B"/>
          </a:solidFill>
          <a:latin typeface="Arial" charset="0"/>
          <a:ea typeface="Arial" charset="0"/>
          <a:cs typeface="Arial" charset="0"/>
        </a:defRPr>
      </a:lvl2pPr>
      <a:lvl3pPr algn="l" rtl="0" eaLnBrk="0" fontAlgn="base" hangingPunct="0">
        <a:lnSpc>
          <a:spcPct val="90000"/>
        </a:lnSpc>
        <a:spcBef>
          <a:spcPct val="0"/>
        </a:spcBef>
        <a:spcAft>
          <a:spcPct val="0"/>
        </a:spcAft>
        <a:defRPr sz="2400" b="1">
          <a:solidFill>
            <a:srgbClr val="00218B"/>
          </a:solidFill>
          <a:latin typeface="Arial" charset="0"/>
          <a:ea typeface="Arial" charset="0"/>
          <a:cs typeface="Arial" charset="0"/>
        </a:defRPr>
      </a:lvl3pPr>
      <a:lvl4pPr algn="l" rtl="0" eaLnBrk="0" fontAlgn="base" hangingPunct="0">
        <a:lnSpc>
          <a:spcPct val="90000"/>
        </a:lnSpc>
        <a:spcBef>
          <a:spcPct val="0"/>
        </a:spcBef>
        <a:spcAft>
          <a:spcPct val="0"/>
        </a:spcAft>
        <a:defRPr sz="2400" b="1">
          <a:solidFill>
            <a:srgbClr val="00218B"/>
          </a:solidFill>
          <a:latin typeface="Arial" charset="0"/>
          <a:ea typeface="Arial" charset="0"/>
          <a:cs typeface="Arial" charset="0"/>
        </a:defRPr>
      </a:lvl4pPr>
      <a:lvl5pPr algn="l" rtl="0" eaLnBrk="0" fontAlgn="base" hangingPunct="0">
        <a:lnSpc>
          <a:spcPct val="90000"/>
        </a:lnSpc>
        <a:spcBef>
          <a:spcPct val="0"/>
        </a:spcBef>
        <a:spcAft>
          <a:spcPct val="0"/>
        </a:spcAft>
        <a:defRPr sz="2400" b="1">
          <a:solidFill>
            <a:srgbClr val="00218B"/>
          </a:solidFill>
          <a:latin typeface="Arial" charset="0"/>
          <a:ea typeface="Arial" charset="0"/>
          <a:cs typeface="Arial" charset="0"/>
        </a:defRPr>
      </a:lvl5pPr>
      <a:lvl6pPr marL="457200" algn="l" rtl="0" fontAlgn="base">
        <a:lnSpc>
          <a:spcPct val="90000"/>
        </a:lnSpc>
        <a:spcBef>
          <a:spcPct val="0"/>
        </a:spcBef>
        <a:spcAft>
          <a:spcPct val="0"/>
        </a:spcAft>
        <a:defRPr sz="2400" b="1">
          <a:solidFill>
            <a:srgbClr val="00218B"/>
          </a:solidFill>
          <a:latin typeface="Arial" charset="0"/>
          <a:ea typeface="Arial" charset="0"/>
          <a:cs typeface="Arial" charset="0"/>
        </a:defRPr>
      </a:lvl6pPr>
      <a:lvl7pPr marL="914400" algn="l" rtl="0" fontAlgn="base">
        <a:lnSpc>
          <a:spcPct val="90000"/>
        </a:lnSpc>
        <a:spcBef>
          <a:spcPct val="0"/>
        </a:spcBef>
        <a:spcAft>
          <a:spcPct val="0"/>
        </a:spcAft>
        <a:defRPr sz="2400" b="1">
          <a:solidFill>
            <a:srgbClr val="00218B"/>
          </a:solidFill>
          <a:latin typeface="Arial" charset="0"/>
          <a:ea typeface="Arial" charset="0"/>
          <a:cs typeface="Arial" charset="0"/>
        </a:defRPr>
      </a:lvl7pPr>
      <a:lvl8pPr marL="1371600" algn="l" rtl="0" fontAlgn="base">
        <a:lnSpc>
          <a:spcPct val="90000"/>
        </a:lnSpc>
        <a:spcBef>
          <a:spcPct val="0"/>
        </a:spcBef>
        <a:spcAft>
          <a:spcPct val="0"/>
        </a:spcAft>
        <a:defRPr sz="2400" b="1">
          <a:solidFill>
            <a:srgbClr val="00218B"/>
          </a:solidFill>
          <a:latin typeface="Arial" charset="0"/>
          <a:ea typeface="Arial" charset="0"/>
          <a:cs typeface="Arial" charset="0"/>
        </a:defRPr>
      </a:lvl8pPr>
      <a:lvl9pPr marL="1828800" algn="l" rtl="0" fontAlgn="base">
        <a:lnSpc>
          <a:spcPct val="90000"/>
        </a:lnSpc>
        <a:spcBef>
          <a:spcPct val="0"/>
        </a:spcBef>
        <a:spcAft>
          <a:spcPct val="0"/>
        </a:spcAft>
        <a:defRPr sz="2400" b="1">
          <a:solidFill>
            <a:srgbClr val="00218B"/>
          </a:solidFill>
          <a:latin typeface="Arial" charset="0"/>
          <a:ea typeface="Arial" charset="0"/>
          <a:cs typeface="Arial" charset="0"/>
        </a:defRPr>
      </a:lvl9pPr>
    </p:titleStyle>
    <p:bodyStyle>
      <a:lvl1pPr marL="266700" indent="-266700" algn="l" rtl="0" eaLnBrk="0" fontAlgn="base" hangingPunct="0">
        <a:spcBef>
          <a:spcPct val="70000"/>
        </a:spcBef>
        <a:spcAft>
          <a:spcPct val="0"/>
        </a:spcAft>
        <a:buClr>
          <a:srgbClr val="E58324"/>
        </a:buClr>
        <a:buFont typeface="Times CE" pitchFamily="1" charset="0"/>
        <a:buChar char="•"/>
        <a:defRPr sz="1600">
          <a:solidFill>
            <a:srgbClr val="00218B"/>
          </a:solidFill>
          <a:latin typeface="+mn-lt"/>
          <a:ea typeface="ＭＳ Ｐゴシック" charset="-128"/>
          <a:cs typeface="+mn-cs"/>
        </a:defRPr>
      </a:lvl1pPr>
      <a:lvl2pPr marL="554038" indent="-285750" algn="l" rtl="0" eaLnBrk="0" fontAlgn="base" hangingPunct="0">
        <a:lnSpc>
          <a:spcPct val="120000"/>
        </a:lnSpc>
        <a:spcBef>
          <a:spcPct val="40000"/>
        </a:spcBef>
        <a:spcAft>
          <a:spcPct val="0"/>
        </a:spcAft>
        <a:buClr>
          <a:srgbClr val="E58324"/>
        </a:buClr>
        <a:buChar char="&gt;"/>
        <a:defRPr sz="1400">
          <a:solidFill>
            <a:srgbClr val="00218B"/>
          </a:solidFill>
          <a:latin typeface="+mn-lt"/>
          <a:ea typeface="ＭＳ Ｐゴシック" charset="-128"/>
        </a:defRPr>
      </a:lvl2pPr>
      <a:lvl3pPr marL="784225" indent="-228600" algn="l" rtl="0" eaLnBrk="0" fontAlgn="base" hangingPunct="0">
        <a:lnSpc>
          <a:spcPct val="120000"/>
        </a:lnSpc>
        <a:spcBef>
          <a:spcPct val="20000"/>
        </a:spcBef>
        <a:spcAft>
          <a:spcPct val="0"/>
        </a:spcAft>
        <a:buClr>
          <a:srgbClr val="E58324"/>
        </a:buClr>
        <a:buChar char="-"/>
        <a:defRPr sz="1200">
          <a:solidFill>
            <a:srgbClr val="00218B"/>
          </a:solidFill>
          <a:latin typeface="+mn-lt"/>
          <a:ea typeface="ＭＳ Ｐゴシック" charset="-128"/>
        </a:defRPr>
      </a:lvl3pPr>
      <a:lvl4pPr marL="1014413" indent="-228600" algn="l" rtl="0" eaLnBrk="0" fontAlgn="base" hangingPunct="0">
        <a:lnSpc>
          <a:spcPct val="120000"/>
        </a:lnSpc>
        <a:spcBef>
          <a:spcPct val="20000"/>
        </a:spcBef>
        <a:spcAft>
          <a:spcPct val="0"/>
        </a:spcAft>
        <a:buClr>
          <a:srgbClr val="E58324"/>
        </a:buClr>
        <a:buFont typeface="Times" pitchFamily="18" charset="0"/>
        <a:buChar char="•"/>
        <a:defRPr sz="1000">
          <a:solidFill>
            <a:srgbClr val="00218B"/>
          </a:solidFill>
          <a:latin typeface="+mn-lt"/>
          <a:ea typeface="ＭＳ Ｐゴシック" charset="-128"/>
        </a:defRPr>
      </a:lvl4pPr>
      <a:lvl5pPr marL="1433513" indent="-228600" algn="l" rtl="0" eaLnBrk="0" fontAlgn="base" hangingPunct="0">
        <a:lnSpc>
          <a:spcPct val="110000"/>
        </a:lnSpc>
        <a:spcBef>
          <a:spcPct val="20000"/>
        </a:spcBef>
        <a:spcAft>
          <a:spcPct val="0"/>
        </a:spcAft>
        <a:buClr>
          <a:srgbClr val="8F4D93"/>
        </a:buClr>
        <a:defRPr sz="1200">
          <a:solidFill>
            <a:srgbClr val="003399"/>
          </a:solidFill>
          <a:latin typeface="+mn-lt"/>
          <a:ea typeface="ＭＳ Ｐゴシック" charset="-128"/>
        </a:defRPr>
      </a:lvl5pPr>
      <a:lvl6pPr marL="1890713" indent="-228600" algn="l" rtl="0" fontAlgn="base">
        <a:lnSpc>
          <a:spcPct val="110000"/>
        </a:lnSpc>
        <a:spcBef>
          <a:spcPct val="20000"/>
        </a:spcBef>
        <a:spcAft>
          <a:spcPct val="0"/>
        </a:spcAft>
        <a:buClr>
          <a:srgbClr val="8F4D93"/>
        </a:buClr>
        <a:defRPr sz="1200">
          <a:solidFill>
            <a:srgbClr val="003399"/>
          </a:solidFill>
          <a:latin typeface="+mn-lt"/>
          <a:ea typeface="ＭＳ Ｐゴシック" charset="-128"/>
        </a:defRPr>
      </a:lvl6pPr>
      <a:lvl7pPr marL="2347913" indent="-228600" algn="l" rtl="0" fontAlgn="base">
        <a:lnSpc>
          <a:spcPct val="110000"/>
        </a:lnSpc>
        <a:spcBef>
          <a:spcPct val="20000"/>
        </a:spcBef>
        <a:spcAft>
          <a:spcPct val="0"/>
        </a:spcAft>
        <a:buClr>
          <a:srgbClr val="8F4D93"/>
        </a:buClr>
        <a:defRPr sz="1200">
          <a:solidFill>
            <a:srgbClr val="003399"/>
          </a:solidFill>
          <a:latin typeface="+mn-lt"/>
          <a:ea typeface="ＭＳ Ｐゴシック" charset="-128"/>
        </a:defRPr>
      </a:lvl7pPr>
      <a:lvl8pPr marL="2805113" indent="-228600" algn="l" rtl="0" fontAlgn="base">
        <a:lnSpc>
          <a:spcPct val="110000"/>
        </a:lnSpc>
        <a:spcBef>
          <a:spcPct val="20000"/>
        </a:spcBef>
        <a:spcAft>
          <a:spcPct val="0"/>
        </a:spcAft>
        <a:buClr>
          <a:srgbClr val="8F4D93"/>
        </a:buClr>
        <a:defRPr sz="1200">
          <a:solidFill>
            <a:srgbClr val="003399"/>
          </a:solidFill>
          <a:latin typeface="+mn-lt"/>
          <a:ea typeface="ＭＳ Ｐゴシック" charset="-128"/>
        </a:defRPr>
      </a:lvl8pPr>
      <a:lvl9pPr marL="3262313" indent="-228600" algn="l" rtl="0" fontAlgn="base">
        <a:lnSpc>
          <a:spcPct val="110000"/>
        </a:lnSpc>
        <a:spcBef>
          <a:spcPct val="20000"/>
        </a:spcBef>
        <a:spcAft>
          <a:spcPct val="0"/>
        </a:spcAft>
        <a:buClr>
          <a:srgbClr val="8F4D93"/>
        </a:buClr>
        <a:defRPr sz="1200">
          <a:solidFill>
            <a:srgbClr val="003399"/>
          </a:solidFill>
          <a:latin typeface="+mn-lt"/>
          <a:ea typeface="ＭＳ Ｐゴシック"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070C223-8A33-40EA-9922-23D82E0B7946}" type="datetime1">
              <a:rPr lang="fr-FR" smtClean="0">
                <a:solidFill>
                  <a:prstClr val="black">
                    <a:tint val="75000"/>
                  </a:prstClr>
                </a:solidFill>
              </a:rPr>
              <a:pPr defTabSz="914400"/>
              <a:t>22/10/2014</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55FD9D5-1C38-445F-9236-5F03E2F7F129}" type="slidenum">
              <a:rPr lang="fr-FR" smtClean="0">
                <a:solidFill>
                  <a:prstClr val="black">
                    <a:tint val="75000"/>
                  </a:prstClr>
                </a:solidFill>
              </a:rPr>
              <a:pPr defTabSz="914400"/>
              <a:t>‹N°›</a:t>
            </a:fld>
            <a:endParaRPr lang="fr-FR">
              <a:solidFill>
                <a:prstClr val="black">
                  <a:tint val="75000"/>
                </a:prstClr>
              </a:solidFill>
            </a:endParaRPr>
          </a:p>
        </p:txBody>
      </p:sp>
    </p:spTree>
    <p:extLst>
      <p:ext uri="{BB962C8B-B14F-4D97-AF65-F5344CB8AC3E}">
        <p14:creationId xmlns:p14="http://schemas.microsoft.com/office/powerpoint/2010/main" val="43707527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3568" y="2067694"/>
            <a:ext cx="7776864" cy="1728192"/>
          </a:xfrm>
        </p:spPr>
        <p:txBody>
          <a:bodyPr/>
          <a:lstStyle/>
          <a:p>
            <a:pPr algn="just" eaLnBrk="1" hangingPunct="1"/>
            <a:r>
              <a:rPr lang="fr-FR" altLang="fr-FR" dirty="0"/>
              <a:t>SOUTENIR LE DEVELOPPEMENT DES CONSEILS LOCAUX DE SANTE MENTALE (CLSM</a:t>
            </a:r>
            <a:r>
              <a:rPr lang="fr-FR" altLang="fr-FR" dirty="0" smtClean="0"/>
              <a:t>) EN ILE DE FRANCE</a:t>
            </a:r>
            <a:r>
              <a:rPr lang="fr-FR" altLang="fr-FR" dirty="0"/>
              <a:t/>
            </a:r>
            <a:br>
              <a:rPr lang="fr-FR" altLang="fr-FR" dirty="0"/>
            </a:br>
            <a:endParaRPr lang="fr-FR" altLang="fr-FR" dirty="0" smtClean="0"/>
          </a:p>
        </p:txBody>
      </p:sp>
      <p:sp>
        <p:nvSpPr>
          <p:cNvPr id="3076" name="Rectangle 4"/>
          <p:cNvSpPr>
            <a:spLocks noChangeArrowheads="1"/>
          </p:cNvSpPr>
          <p:nvPr/>
        </p:nvSpPr>
        <p:spPr bwMode="auto">
          <a:xfrm>
            <a:off x="3886202" y="4758453"/>
            <a:ext cx="184731" cy="24622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000">
                <a:solidFill>
                  <a:srgbClr val="002395"/>
                </a:solidFill>
                <a:latin typeface="Arial" charset="0"/>
              </a:defRPr>
            </a:lvl1pPr>
            <a:lvl2pPr marL="742950" indent="-285750" eaLnBrk="0" hangingPunct="0">
              <a:defRPr sz="1000">
                <a:solidFill>
                  <a:srgbClr val="002395"/>
                </a:solidFill>
                <a:latin typeface="Arial" charset="0"/>
              </a:defRPr>
            </a:lvl2pPr>
            <a:lvl3pPr marL="1143000" indent="-228600" eaLnBrk="0" hangingPunct="0">
              <a:defRPr sz="1000">
                <a:solidFill>
                  <a:srgbClr val="002395"/>
                </a:solidFill>
                <a:latin typeface="Arial" charset="0"/>
              </a:defRPr>
            </a:lvl3pPr>
            <a:lvl4pPr marL="1600200" indent="-228600" eaLnBrk="0" hangingPunct="0">
              <a:defRPr sz="1000">
                <a:solidFill>
                  <a:srgbClr val="002395"/>
                </a:solidFill>
                <a:latin typeface="Arial" charset="0"/>
              </a:defRPr>
            </a:lvl4pPr>
            <a:lvl5pPr marL="2057400" indent="-228600" eaLnBrk="0" hangingPunct="0">
              <a:defRPr sz="1000">
                <a:solidFill>
                  <a:srgbClr val="002395"/>
                </a:solidFill>
                <a:latin typeface="Arial" charset="0"/>
              </a:defRPr>
            </a:lvl5pPr>
            <a:lvl6pPr marL="2514600" indent="-228600" eaLnBrk="0" fontAlgn="base" hangingPunct="0">
              <a:spcBef>
                <a:spcPct val="50000"/>
              </a:spcBef>
              <a:spcAft>
                <a:spcPct val="0"/>
              </a:spcAft>
              <a:defRPr sz="1000">
                <a:solidFill>
                  <a:srgbClr val="002395"/>
                </a:solidFill>
                <a:latin typeface="Arial" charset="0"/>
              </a:defRPr>
            </a:lvl6pPr>
            <a:lvl7pPr marL="2971800" indent="-228600" eaLnBrk="0" fontAlgn="base" hangingPunct="0">
              <a:spcBef>
                <a:spcPct val="50000"/>
              </a:spcBef>
              <a:spcAft>
                <a:spcPct val="0"/>
              </a:spcAft>
              <a:defRPr sz="1000">
                <a:solidFill>
                  <a:srgbClr val="002395"/>
                </a:solidFill>
                <a:latin typeface="Arial" charset="0"/>
              </a:defRPr>
            </a:lvl7pPr>
            <a:lvl8pPr marL="3429000" indent="-228600" eaLnBrk="0" fontAlgn="base" hangingPunct="0">
              <a:spcBef>
                <a:spcPct val="50000"/>
              </a:spcBef>
              <a:spcAft>
                <a:spcPct val="0"/>
              </a:spcAft>
              <a:defRPr sz="1000">
                <a:solidFill>
                  <a:srgbClr val="002395"/>
                </a:solidFill>
                <a:latin typeface="Arial" charset="0"/>
              </a:defRPr>
            </a:lvl8pPr>
            <a:lvl9pPr marL="3886200" indent="-228600" eaLnBrk="0" fontAlgn="base" hangingPunct="0">
              <a:spcBef>
                <a:spcPct val="50000"/>
              </a:spcBef>
              <a:spcAft>
                <a:spcPct val="0"/>
              </a:spcAft>
              <a:defRPr sz="1000">
                <a:solidFill>
                  <a:srgbClr val="002395"/>
                </a:solidFill>
                <a:latin typeface="Arial" charset="0"/>
              </a:defRPr>
            </a:lvl9pPr>
          </a:lstStyle>
          <a:p>
            <a:pPr defTabSz="914400" eaLnBrk="1" fontAlgn="base" hangingPunct="1">
              <a:spcBef>
                <a:spcPct val="50000"/>
              </a:spcBef>
              <a:spcAft>
                <a:spcPct val="0"/>
              </a:spcAft>
            </a:pPr>
            <a:endParaRPr lang="fr-FR" altLang="fr-FR" smtClean="0"/>
          </a:p>
        </p:txBody>
      </p:sp>
    </p:spTree>
    <p:extLst>
      <p:ext uri="{BB962C8B-B14F-4D97-AF65-F5344CB8AC3E}">
        <p14:creationId xmlns:p14="http://schemas.microsoft.com/office/powerpoint/2010/main" val="645605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500" dirty="0">
                <a:latin typeface="Calibri" panose="020F0502020204030204" pitchFamily="34" charset="0"/>
              </a:rPr>
              <a:t>LES RESULTATS ATTENDUS</a:t>
            </a:r>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1598968914"/>
              </p:ext>
            </p:extLst>
          </p:nvPr>
        </p:nvGraphicFramePr>
        <p:xfrm>
          <a:off x="467544" y="843558"/>
          <a:ext cx="7210425" cy="3780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ZoneTexte 7"/>
          <p:cNvSpPr txBox="1"/>
          <p:nvPr/>
        </p:nvSpPr>
        <p:spPr>
          <a:xfrm>
            <a:off x="908478" y="1347614"/>
            <a:ext cx="1224136" cy="2677656"/>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fr-FR" sz="1400" dirty="0" smtClean="0">
                <a:latin typeface="Calibri" panose="020F0502020204030204" pitchFamily="34" charset="0"/>
              </a:rPr>
              <a:t>La santé appréhendée </a:t>
            </a:r>
            <a:r>
              <a:rPr lang="fr-FR" sz="1400" dirty="0">
                <a:latin typeface="Calibri" panose="020F0502020204030204" pitchFamily="34" charset="0"/>
              </a:rPr>
              <a:t>non seulement dans sa dimension technique</a:t>
            </a:r>
            <a:r>
              <a:rPr lang="fr-FR" sz="1400" dirty="0" smtClean="0">
                <a:latin typeface="Calibri" panose="020F0502020204030204" pitchFamily="34" charset="0"/>
              </a:rPr>
              <a:t>, </a:t>
            </a:r>
            <a:r>
              <a:rPr lang="fr-FR" sz="1400" dirty="0">
                <a:latin typeface="Calibri" panose="020F0502020204030204" pitchFamily="34" charset="0"/>
              </a:rPr>
              <a:t>mais aussi en prenant en compte la diversité des </a:t>
            </a:r>
            <a:r>
              <a:rPr lang="fr-FR" sz="1400" dirty="0" smtClean="0">
                <a:latin typeface="Calibri" panose="020F0502020204030204" pitchFamily="34" charset="0"/>
              </a:rPr>
              <a:t>déterminants</a:t>
            </a:r>
            <a:endParaRPr lang="fr-FR" sz="1200" dirty="0"/>
          </a:p>
        </p:txBody>
      </p:sp>
    </p:spTree>
    <p:extLst>
      <p:ext uri="{BB962C8B-B14F-4D97-AF65-F5344CB8AC3E}">
        <p14:creationId xmlns:p14="http://schemas.microsoft.com/office/powerpoint/2010/main" val="209260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CLSM de la Seine Saint </a:t>
            </a:r>
            <a:r>
              <a:rPr lang="fr-FR" dirty="0" smtClean="0"/>
              <a:t>Denis</a:t>
            </a:r>
            <a:endParaRPr lang="fr-FR" dirty="0"/>
          </a:p>
        </p:txBody>
      </p:sp>
      <p:sp>
        <p:nvSpPr>
          <p:cNvPr id="3" name="Espace réservé du contenu 2"/>
          <p:cNvSpPr>
            <a:spLocks noGrp="1"/>
          </p:cNvSpPr>
          <p:nvPr>
            <p:ph idx="1"/>
          </p:nvPr>
        </p:nvSpPr>
        <p:spPr>
          <a:xfrm>
            <a:off x="1219200" y="987574"/>
            <a:ext cx="7457256" cy="3384376"/>
          </a:xfrm>
        </p:spPr>
        <p:txBody>
          <a:bodyPr/>
          <a:lstStyle/>
          <a:p>
            <a:r>
              <a:rPr lang="fr-FR" b="1" dirty="0" smtClean="0">
                <a:solidFill>
                  <a:schemeClr val="accent2">
                    <a:lumMod val="75000"/>
                  </a:schemeClr>
                </a:solidFill>
              </a:rPr>
              <a:t>Coordonnateurs</a:t>
            </a:r>
            <a:endParaRPr lang="fr-FR" dirty="0">
              <a:solidFill>
                <a:schemeClr val="accent2">
                  <a:lumMod val="75000"/>
                </a:schemeClr>
              </a:solidFill>
            </a:endParaRPr>
          </a:p>
          <a:p>
            <a:pPr lvl="1"/>
            <a:r>
              <a:rPr lang="en-US" dirty="0">
                <a:solidFill>
                  <a:schemeClr val="accent2">
                    <a:lumMod val="75000"/>
                  </a:schemeClr>
                </a:solidFill>
              </a:rPr>
              <a:t>Montreuil, </a:t>
            </a:r>
            <a:r>
              <a:rPr lang="en-US" dirty="0" err="1">
                <a:solidFill>
                  <a:schemeClr val="accent2">
                    <a:lumMod val="75000"/>
                  </a:schemeClr>
                </a:solidFill>
              </a:rPr>
              <a:t>Dr</a:t>
            </a:r>
            <a:r>
              <a:rPr lang="en-US" dirty="0">
                <a:solidFill>
                  <a:schemeClr val="accent2">
                    <a:lumMod val="75000"/>
                  </a:schemeClr>
                </a:solidFill>
              </a:rPr>
              <a:t> Bernard </a:t>
            </a:r>
            <a:r>
              <a:rPr lang="en-US" dirty="0" err="1" smtClean="0">
                <a:solidFill>
                  <a:schemeClr val="accent2">
                    <a:lumMod val="75000"/>
                  </a:schemeClr>
                </a:solidFill>
              </a:rPr>
              <a:t>Topuz</a:t>
            </a:r>
            <a:endParaRPr lang="en-US" dirty="0">
              <a:solidFill>
                <a:schemeClr val="accent2">
                  <a:lumMod val="75000"/>
                </a:schemeClr>
              </a:solidFill>
            </a:endParaRPr>
          </a:p>
          <a:p>
            <a:pPr lvl="1"/>
            <a:r>
              <a:rPr lang="fr-FR" dirty="0" smtClean="0">
                <a:solidFill>
                  <a:schemeClr val="accent2">
                    <a:lumMod val="75000"/>
                  </a:schemeClr>
                </a:solidFill>
              </a:rPr>
              <a:t>Tremblay </a:t>
            </a:r>
            <a:r>
              <a:rPr lang="fr-FR" dirty="0">
                <a:solidFill>
                  <a:schemeClr val="accent2">
                    <a:lumMod val="75000"/>
                  </a:schemeClr>
                </a:solidFill>
              </a:rPr>
              <a:t>en France, </a:t>
            </a:r>
            <a:r>
              <a:rPr lang="fr-FR" dirty="0" err="1">
                <a:solidFill>
                  <a:schemeClr val="accent2">
                    <a:lumMod val="75000"/>
                  </a:schemeClr>
                </a:solidFill>
              </a:rPr>
              <a:t>Fariza</a:t>
            </a:r>
            <a:r>
              <a:rPr lang="fr-FR" dirty="0">
                <a:solidFill>
                  <a:schemeClr val="accent2">
                    <a:lumMod val="75000"/>
                  </a:schemeClr>
                </a:solidFill>
              </a:rPr>
              <a:t> </a:t>
            </a:r>
            <a:r>
              <a:rPr lang="fr-FR" dirty="0" err="1" smtClean="0">
                <a:solidFill>
                  <a:schemeClr val="accent2">
                    <a:lumMod val="75000"/>
                  </a:schemeClr>
                </a:solidFill>
              </a:rPr>
              <a:t>Moumène</a:t>
            </a:r>
            <a:endParaRPr lang="fr-FR" dirty="0" smtClean="0">
              <a:solidFill>
                <a:schemeClr val="accent2">
                  <a:lumMod val="75000"/>
                </a:schemeClr>
              </a:solidFill>
            </a:endParaRPr>
          </a:p>
          <a:p>
            <a:pPr lvl="1"/>
            <a:r>
              <a:rPr lang="fr-FR" dirty="0" smtClean="0">
                <a:solidFill>
                  <a:schemeClr val="accent2">
                    <a:lumMod val="75000"/>
                  </a:schemeClr>
                </a:solidFill>
              </a:rPr>
              <a:t>Aubervilliers</a:t>
            </a:r>
            <a:r>
              <a:rPr lang="fr-FR" dirty="0">
                <a:solidFill>
                  <a:schemeClr val="accent2">
                    <a:lumMod val="75000"/>
                  </a:schemeClr>
                </a:solidFill>
              </a:rPr>
              <a:t>, </a:t>
            </a:r>
            <a:r>
              <a:rPr lang="fr-FR" dirty="0" err="1">
                <a:solidFill>
                  <a:schemeClr val="accent2">
                    <a:lumMod val="75000"/>
                  </a:schemeClr>
                </a:solidFill>
              </a:rPr>
              <a:t>Rabha</a:t>
            </a:r>
            <a:r>
              <a:rPr lang="fr-FR" dirty="0">
                <a:solidFill>
                  <a:schemeClr val="accent2">
                    <a:lumMod val="75000"/>
                  </a:schemeClr>
                </a:solidFill>
              </a:rPr>
              <a:t> </a:t>
            </a:r>
            <a:r>
              <a:rPr lang="fr-FR" dirty="0" err="1" smtClean="0">
                <a:solidFill>
                  <a:schemeClr val="accent2">
                    <a:lumMod val="75000"/>
                  </a:schemeClr>
                </a:solidFill>
              </a:rPr>
              <a:t>Rahmani</a:t>
            </a:r>
            <a:endParaRPr lang="fr-FR" dirty="0" smtClean="0">
              <a:solidFill>
                <a:schemeClr val="accent2">
                  <a:lumMod val="75000"/>
                </a:schemeClr>
              </a:solidFill>
            </a:endParaRPr>
          </a:p>
          <a:p>
            <a:pPr lvl="1"/>
            <a:r>
              <a:rPr lang="fr-FR" dirty="0" smtClean="0">
                <a:solidFill>
                  <a:schemeClr val="accent2">
                    <a:lumMod val="75000"/>
                  </a:schemeClr>
                </a:solidFill>
              </a:rPr>
              <a:t>Bondy</a:t>
            </a:r>
            <a:r>
              <a:rPr lang="fr-FR" dirty="0">
                <a:solidFill>
                  <a:schemeClr val="accent2">
                    <a:lumMod val="75000"/>
                  </a:schemeClr>
                </a:solidFill>
              </a:rPr>
              <a:t>,  David le </a:t>
            </a:r>
            <a:r>
              <a:rPr lang="fr-FR" dirty="0" err="1" smtClean="0">
                <a:solidFill>
                  <a:schemeClr val="accent2">
                    <a:lumMod val="75000"/>
                  </a:schemeClr>
                </a:solidFill>
              </a:rPr>
              <a:t>Nechet</a:t>
            </a:r>
            <a:endParaRPr lang="fr-FR" dirty="0">
              <a:solidFill>
                <a:schemeClr val="accent2">
                  <a:lumMod val="75000"/>
                </a:schemeClr>
              </a:solidFill>
            </a:endParaRPr>
          </a:p>
          <a:p>
            <a:pPr lvl="1"/>
            <a:r>
              <a:rPr lang="en-US" dirty="0" smtClean="0">
                <a:solidFill>
                  <a:schemeClr val="accent2">
                    <a:lumMod val="75000"/>
                  </a:schemeClr>
                </a:solidFill>
              </a:rPr>
              <a:t>Saint </a:t>
            </a:r>
            <a:r>
              <a:rPr lang="en-US" dirty="0">
                <a:solidFill>
                  <a:schemeClr val="accent2">
                    <a:lumMod val="75000"/>
                  </a:schemeClr>
                </a:solidFill>
              </a:rPr>
              <a:t>Denis, </a:t>
            </a:r>
            <a:r>
              <a:rPr lang="en-US" dirty="0" err="1">
                <a:solidFill>
                  <a:schemeClr val="accent2">
                    <a:lumMod val="75000"/>
                  </a:schemeClr>
                </a:solidFill>
              </a:rPr>
              <a:t>Stéphane</a:t>
            </a:r>
            <a:r>
              <a:rPr lang="en-US" dirty="0">
                <a:solidFill>
                  <a:schemeClr val="accent2">
                    <a:lumMod val="75000"/>
                  </a:schemeClr>
                </a:solidFill>
              </a:rPr>
              <a:t> </a:t>
            </a:r>
            <a:r>
              <a:rPr lang="en-US" dirty="0" smtClean="0">
                <a:solidFill>
                  <a:schemeClr val="accent2">
                    <a:lumMod val="75000"/>
                  </a:schemeClr>
                </a:solidFill>
              </a:rPr>
              <a:t>Jung</a:t>
            </a:r>
          </a:p>
          <a:p>
            <a:pPr lvl="1"/>
            <a:r>
              <a:rPr lang="fr-FR" dirty="0" smtClean="0">
                <a:solidFill>
                  <a:schemeClr val="accent2">
                    <a:lumMod val="75000"/>
                  </a:schemeClr>
                </a:solidFill>
              </a:rPr>
              <a:t>Pavillon </a:t>
            </a:r>
            <a:r>
              <a:rPr lang="fr-FR" dirty="0">
                <a:solidFill>
                  <a:schemeClr val="accent2">
                    <a:lumMod val="75000"/>
                  </a:schemeClr>
                </a:solidFill>
              </a:rPr>
              <a:t>sous-bois, </a:t>
            </a:r>
            <a:r>
              <a:rPr lang="fr-FR" dirty="0" err="1">
                <a:solidFill>
                  <a:schemeClr val="accent2">
                    <a:lumMod val="75000"/>
                  </a:schemeClr>
                </a:solidFill>
              </a:rPr>
              <a:t>Cristiane</a:t>
            </a:r>
            <a:r>
              <a:rPr lang="fr-FR" dirty="0">
                <a:solidFill>
                  <a:schemeClr val="accent2">
                    <a:lumMod val="75000"/>
                  </a:schemeClr>
                </a:solidFill>
              </a:rPr>
              <a:t> </a:t>
            </a:r>
            <a:r>
              <a:rPr lang="fr-FR" dirty="0" err="1" smtClean="0">
                <a:solidFill>
                  <a:schemeClr val="accent2">
                    <a:lumMod val="75000"/>
                  </a:schemeClr>
                </a:solidFill>
              </a:rPr>
              <a:t>Zachariou</a:t>
            </a:r>
            <a:endParaRPr lang="fr-FR" dirty="0" smtClean="0">
              <a:solidFill>
                <a:schemeClr val="accent2">
                  <a:lumMod val="75000"/>
                </a:schemeClr>
              </a:solidFill>
            </a:endParaRPr>
          </a:p>
          <a:p>
            <a:pPr lvl="1"/>
            <a:r>
              <a:rPr lang="fr-FR" dirty="0" smtClean="0">
                <a:solidFill>
                  <a:schemeClr val="accent2">
                    <a:lumMod val="75000"/>
                  </a:schemeClr>
                </a:solidFill>
              </a:rPr>
              <a:t>Rosny sous-bois, Céline Carles</a:t>
            </a:r>
          </a:p>
          <a:p>
            <a:pPr lvl="1"/>
            <a:r>
              <a:rPr lang="fr-FR" dirty="0" smtClean="0">
                <a:solidFill>
                  <a:schemeClr val="accent2">
                    <a:lumMod val="75000"/>
                  </a:schemeClr>
                </a:solidFill>
              </a:rPr>
              <a:t>Aulnay </a:t>
            </a:r>
            <a:r>
              <a:rPr lang="fr-FR" dirty="0">
                <a:solidFill>
                  <a:schemeClr val="accent2">
                    <a:lumMod val="75000"/>
                  </a:schemeClr>
                </a:solidFill>
              </a:rPr>
              <a:t>sous-bois, </a:t>
            </a:r>
            <a:r>
              <a:rPr lang="fr-FR" dirty="0" smtClean="0">
                <a:solidFill>
                  <a:schemeClr val="accent2">
                    <a:lumMod val="75000"/>
                  </a:schemeClr>
                </a:solidFill>
              </a:rPr>
              <a:t>contact Dr Fabrice </a:t>
            </a:r>
            <a:r>
              <a:rPr lang="fr-FR" dirty="0" err="1">
                <a:solidFill>
                  <a:schemeClr val="accent2">
                    <a:lumMod val="75000"/>
                  </a:schemeClr>
                </a:solidFill>
              </a:rPr>
              <a:t>Pecot</a:t>
            </a:r>
            <a:r>
              <a:rPr lang="fr-FR" dirty="0">
                <a:solidFill>
                  <a:schemeClr val="accent2">
                    <a:lumMod val="75000"/>
                  </a:schemeClr>
                </a:solidFill>
              </a:rPr>
              <a:t>, </a:t>
            </a:r>
            <a:r>
              <a:rPr lang="fr-FR" dirty="0" smtClean="0">
                <a:solidFill>
                  <a:schemeClr val="accent2">
                    <a:lumMod val="75000"/>
                  </a:schemeClr>
                </a:solidFill>
              </a:rPr>
              <a:t>CHIRB</a:t>
            </a:r>
            <a:endParaRPr lang="fr-FR" dirty="0">
              <a:solidFill>
                <a:schemeClr val="accent2">
                  <a:lumMod val="75000"/>
                </a:schemeClr>
              </a:solidFill>
            </a:endParaRPr>
          </a:p>
          <a:p>
            <a:r>
              <a:rPr lang="fr-FR" dirty="0">
                <a:solidFill>
                  <a:schemeClr val="accent2">
                    <a:lumMod val="75000"/>
                  </a:schemeClr>
                </a:solidFill>
              </a:rPr>
              <a:t> </a:t>
            </a:r>
            <a:r>
              <a:rPr lang="fr-FR" b="1" dirty="0" smtClean="0">
                <a:solidFill>
                  <a:schemeClr val="accent2">
                    <a:lumMod val="75000"/>
                  </a:schemeClr>
                </a:solidFill>
              </a:rPr>
              <a:t>Appui </a:t>
            </a:r>
            <a:r>
              <a:rPr lang="fr-FR" b="1" dirty="0">
                <a:solidFill>
                  <a:schemeClr val="accent2">
                    <a:lumMod val="75000"/>
                  </a:schemeClr>
                </a:solidFill>
              </a:rPr>
              <a:t>technique :</a:t>
            </a:r>
            <a:endParaRPr lang="fr-FR" dirty="0">
              <a:solidFill>
                <a:schemeClr val="accent2">
                  <a:lumMod val="75000"/>
                </a:schemeClr>
              </a:solidFill>
            </a:endParaRPr>
          </a:p>
          <a:p>
            <a:pPr lvl="1"/>
            <a:r>
              <a:rPr lang="fr-FR" dirty="0">
                <a:solidFill>
                  <a:schemeClr val="accent2">
                    <a:lumMod val="75000"/>
                  </a:schemeClr>
                </a:solidFill>
              </a:rPr>
              <a:t>Centre collaborateur OMS à Lille (CCOMS) Pauline </a:t>
            </a:r>
            <a:r>
              <a:rPr lang="fr-FR" dirty="0" smtClean="0">
                <a:solidFill>
                  <a:schemeClr val="accent2">
                    <a:lumMod val="75000"/>
                  </a:schemeClr>
                </a:solidFill>
              </a:rPr>
              <a:t>Guezennec </a:t>
            </a:r>
          </a:p>
          <a:p>
            <a:pPr lvl="1"/>
            <a:r>
              <a:rPr lang="fr-FR" dirty="0" err="1" smtClean="0">
                <a:solidFill>
                  <a:schemeClr val="accent2">
                    <a:lumMod val="75000"/>
                  </a:schemeClr>
                </a:solidFill>
              </a:rPr>
              <a:t>Psycom</a:t>
            </a:r>
            <a:r>
              <a:rPr lang="fr-FR" dirty="0">
                <a:solidFill>
                  <a:schemeClr val="accent2">
                    <a:lumMod val="75000"/>
                  </a:schemeClr>
                </a:solidFill>
              </a:rPr>
              <a:t>, Sophie </a:t>
            </a:r>
            <a:r>
              <a:rPr lang="fr-FR" dirty="0" err="1" smtClean="0">
                <a:solidFill>
                  <a:schemeClr val="accent2">
                    <a:lumMod val="75000"/>
                  </a:schemeClr>
                </a:solidFill>
              </a:rPr>
              <a:t>Arfeuillère</a:t>
            </a:r>
            <a:endParaRPr lang="fr-FR" dirty="0"/>
          </a:p>
        </p:txBody>
      </p:sp>
    </p:spTree>
    <p:extLst>
      <p:ext uri="{BB962C8B-B14F-4D97-AF65-F5344CB8AC3E}">
        <p14:creationId xmlns:p14="http://schemas.microsoft.com/office/powerpoint/2010/main" val="1552622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Freeform 4"/>
          <p:cNvSpPr>
            <a:spLocks/>
          </p:cNvSpPr>
          <p:nvPr/>
        </p:nvSpPr>
        <p:spPr bwMode="auto">
          <a:xfrm>
            <a:off x="7118838" y="3739757"/>
            <a:ext cx="410308" cy="329803"/>
          </a:xfrm>
          <a:custGeom>
            <a:avLst/>
            <a:gdLst>
              <a:gd name="T0" fmla="*/ 0 w 259"/>
              <a:gd name="T1" fmla="*/ 184 h 277"/>
              <a:gd name="T2" fmla="*/ 75 w 259"/>
              <a:gd name="T3" fmla="*/ 0 h 277"/>
              <a:gd name="T4" fmla="*/ 258 w 259"/>
              <a:gd name="T5" fmla="*/ 37 h 277"/>
              <a:gd name="T6" fmla="*/ 130 w 259"/>
              <a:gd name="T7" fmla="*/ 276 h 277"/>
              <a:gd name="T8" fmla="*/ 0 w 259"/>
              <a:gd name="T9" fmla="*/ 184 h 277"/>
            </a:gdLst>
            <a:ahLst/>
            <a:cxnLst>
              <a:cxn ang="0">
                <a:pos x="T0" y="T1"/>
              </a:cxn>
              <a:cxn ang="0">
                <a:pos x="T2" y="T3"/>
              </a:cxn>
              <a:cxn ang="0">
                <a:pos x="T4" y="T5"/>
              </a:cxn>
              <a:cxn ang="0">
                <a:pos x="T6" y="T7"/>
              </a:cxn>
              <a:cxn ang="0">
                <a:pos x="T8" y="T9"/>
              </a:cxn>
            </a:cxnLst>
            <a:rect l="0" t="0" r="r" b="b"/>
            <a:pathLst>
              <a:path w="259" h="277">
                <a:moveTo>
                  <a:pt x="0" y="184"/>
                </a:moveTo>
                <a:lnTo>
                  <a:pt x="75" y="0"/>
                </a:lnTo>
                <a:lnTo>
                  <a:pt x="258" y="37"/>
                </a:lnTo>
                <a:lnTo>
                  <a:pt x="130" y="276"/>
                </a:lnTo>
                <a:lnTo>
                  <a:pt x="0" y="184"/>
                </a:lnTo>
              </a:path>
            </a:pathLst>
          </a:custGeom>
          <a:solidFill>
            <a:srgbClr val="FF9900"/>
          </a:solidFill>
          <a:ln w="25400" cap="rnd" cmpd="sng">
            <a:solidFill>
              <a:srgbClr val="91919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a:solidFill>
                <a:srgbClr val="000000"/>
              </a:solidFill>
              <a:latin typeface="Tahoma" pitchFamily="34" charset="0"/>
              <a:cs typeface="Arial" charset="0"/>
            </a:endParaRPr>
          </a:p>
        </p:txBody>
      </p:sp>
      <p:sp>
        <p:nvSpPr>
          <p:cNvPr id="186373" name="Freeform 5"/>
          <p:cNvSpPr>
            <a:spLocks/>
          </p:cNvSpPr>
          <p:nvPr/>
        </p:nvSpPr>
        <p:spPr bwMode="auto">
          <a:xfrm>
            <a:off x="2826732" y="2338388"/>
            <a:ext cx="817685" cy="548879"/>
          </a:xfrm>
          <a:custGeom>
            <a:avLst/>
            <a:gdLst>
              <a:gd name="T0" fmla="*/ 0 w 515"/>
              <a:gd name="T1" fmla="*/ 423 h 461"/>
              <a:gd name="T2" fmla="*/ 110 w 515"/>
              <a:gd name="T3" fmla="*/ 0 h 461"/>
              <a:gd name="T4" fmla="*/ 514 w 515"/>
              <a:gd name="T5" fmla="*/ 110 h 461"/>
              <a:gd name="T6" fmla="*/ 331 w 515"/>
              <a:gd name="T7" fmla="*/ 460 h 461"/>
              <a:gd name="T8" fmla="*/ 74 w 515"/>
              <a:gd name="T9" fmla="*/ 441 h 461"/>
              <a:gd name="T10" fmla="*/ 0 w 515"/>
              <a:gd name="T11" fmla="*/ 423 h 461"/>
            </a:gdLst>
            <a:ahLst/>
            <a:cxnLst>
              <a:cxn ang="0">
                <a:pos x="T0" y="T1"/>
              </a:cxn>
              <a:cxn ang="0">
                <a:pos x="T2" y="T3"/>
              </a:cxn>
              <a:cxn ang="0">
                <a:pos x="T4" y="T5"/>
              </a:cxn>
              <a:cxn ang="0">
                <a:pos x="T6" y="T7"/>
              </a:cxn>
              <a:cxn ang="0">
                <a:pos x="T8" y="T9"/>
              </a:cxn>
              <a:cxn ang="0">
                <a:pos x="T10" y="T11"/>
              </a:cxn>
            </a:cxnLst>
            <a:rect l="0" t="0" r="r" b="b"/>
            <a:pathLst>
              <a:path w="515" h="461">
                <a:moveTo>
                  <a:pt x="0" y="423"/>
                </a:moveTo>
                <a:lnTo>
                  <a:pt x="110" y="0"/>
                </a:lnTo>
                <a:lnTo>
                  <a:pt x="514" y="110"/>
                </a:lnTo>
                <a:lnTo>
                  <a:pt x="331" y="460"/>
                </a:lnTo>
                <a:lnTo>
                  <a:pt x="74" y="441"/>
                </a:lnTo>
                <a:lnTo>
                  <a:pt x="0" y="423"/>
                </a:lnTo>
              </a:path>
            </a:pathLst>
          </a:custGeom>
          <a:solidFill>
            <a:srgbClr val="FF9900"/>
          </a:solidFill>
          <a:ln w="25400" cap="rnd" cmpd="sng">
            <a:solidFill>
              <a:srgbClr val="91919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a:solidFill>
                <a:srgbClr val="000000"/>
              </a:solidFill>
              <a:latin typeface="Tahoma" pitchFamily="34" charset="0"/>
              <a:cs typeface="Arial" charset="0"/>
            </a:endParaRPr>
          </a:p>
        </p:txBody>
      </p:sp>
      <p:sp>
        <p:nvSpPr>
          <p:cNvPr id="186374" name="Freeform 6"/>
          <p:cNvSpPr>
            <a:spLocks/>
          </p:cNvSpPr>
          <p:nvPr/>
        </p:nvSpPr>
        <p:spPr bwMode="auto">
          <a:xfrm>
            <a:off x="4807927" y="1153719"/>
            <a:ext cx="1428750" cy="1339453"/>
          </a:xfrm>
          <a:custGeom>
            <a:avLst/>
            <a:gdLst>
              <a:gd name="T0" fmla="*/ 514 w 900"/>
              <a:gd name="T1" fmla="*/ 0 h 1125"/>
              <a:gd name="T2" fmla="*/ 899 w 900"/>
              <a:gd name="T3" fmla="*/ 423 h 1125"/>
              <a:gd name="T4" fmla="*/ 606 w 900"/>
              <a:gd name="T5" fmla="*/ 682 h 1125"/>
              <a:gd name="T6" fmla="*/ 789 w 900"/>
              <a:gd name="T7" fmla="*/ 921 h 1125"/>
              <a:gd name="T8" fmla="*/ 642 w 900"/>
              <a:gd name="T9" fmla="*/ 1105 h 1125"/>
              <a:gd name="T10" fmla="*/ 440 w 900"/>
              <a:gd name="T11" fmla="*/ 1124 h 1125"/>
              <a:gd name="T12" fmla="*/ 275 w 900"/>
              <a:gd name="T13" fmla="*/ 1068 h 1125"/>
              <a:gd name="T14" fmla="*/ 312 w 900"/>
              <a:gd name="T15" fmla="*/ 682 h 1125"/>
              <a:gd name="T16" fmla="*/ 0 w 900"/>
              <a:gd name="T17" fmla="*/ 295 h 1125"/>
              <a:gd name="T18" fmla="*/ 514 w 900"/>
              <a:gd name="T19" fmla="*/ 0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0" h="1125">
                <a:moveTo>
                  <a:pt x="514" y="0"/>
                </a:moveTo>
                <a:lnTo>
                  <a:pt x="899" y="423"/>
                </a:lnTo>
                <a:lnTo>
                  <a:pt x="606" y="682"/>
                </a:lnTo>
                <a:lnTo>
                  <a:pt x="789" y="921"/>
                </a:lnTo>
                <a:lnTo>
                  <a:pt x="642" y="1105"/>
                </a:lnTo>
                <a:lnTo>
                  <a:pt x="440" y="1124"/>
                </a:lnTo>
                <a:lnTo>
                  <a:pt x="275" y="1068"/>
                </a:lnTo>
                <a:lnTo>
                  <a:pt x="312" y="682"/>
                </a:lnTo>
                <a:lnTo>
                  <a:pt x="0" y="295"/>
                </a:lnTo>
                <a:lnTo>
                  <a:pt x="514" y="0"/>
                </a:lnTo>
              </a:path>
            </a:pathLst>
          </a:custGeom>
          <a:solidFill>
            <a:schemeClr val="accent1"/>
          </a:solidFill>
          <a:ln w="254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a:solidFill>
                <a:srgbClr val="000000"/>
              </a:solidFill>
              <a:latin typeface="Tahoma" pitchFamily="34" charset="0"/>
              <a:cs typeface="Arial" charset="0"/>
            </a:endParaRPr>
          </a:p>
        </p:txBody>
      </p:sp>
      <p:sp>
        <p:nvSpPr>
          <p:cNvPr id="186375" name="Freeform 7"/>
          <p:cNvSpPr>
            <a:spLocks/>
          </p:cNvSpPr>
          <p:nvPr/>
        </p:nvSpPr>
        <p:spPr bwMode="auto">
          <a:xfrm>
            <a:off x="3846638" y="3462341"/>
            <a:ext cx="439615" cy="483394"/>
          </a:xfrm>
          <a:custGeom>
            <a:avLst/>
            <a:gdLst>
              <a:gd name="T0" fmla="*/ 276 w 277"/>
              <a:gd name="T1" fmla="*/ 74 h 406"/>
              <a:gd name="T2" fmla="*/ 166 w 277"/>
              <a:gd name="T3" fmla="*/ 368 h 406"/>
              <a:gd name="T4" fmla="*/ 18 w 277"/>
              <a:gd name="T5" fmla="*/ 405 h 406"/>
              <a:gd name="T6" fmla="*/ 0 w 277"/>
              <a:gd name="T7" fmla="*/ 74 h 406"/>
              <a:gd name="T8" fmla="*/ 184 w 277"/>
              <a:gd name="T9" fmla="*/ 0 h 406"/>
              <a:gd name="T10" fmla="*/ 276 w 277"/>
              <a:gd name="T11" fmla="*/ 74 h 406"/>
            </a:gdLst>
            <a:ahLst/>
            <a:cxnLst>
              <a:cxn ang="0">
                <a:pos x="T0" y="T1"/>
              </a:cxn>
              <a:cxn ang="0">
                <a:pos x="T2" y="T3"/>
              </a:cxn>
              <a:cxn ang="0">
                <a:pos x="T4" y="T5"/>
              </a:cxn>
              <a:cxn ang="0">
                <a:pos x="T6" y="T7"/>
              </a:cxn>
              <a:cxn ang="0">
                <a:pos x="T8" y="T9"/>
              </a:cxn>
              <a:cxn ang="0">
                <a:pos x="T10" y="T11"/>
              </a:cxn>
            </a:cxnLst>
            <a:rect l="0" t="0" r="r" b="b"/>
            <a:pathLst>
              <a:path w="277" h="406">
                <a:moveTo>
                  <a:pt x="276" y="74"/>
                </a:moveTo>
                <a:lnTo>
                  <a:pt x="166" y="368"/>
                </a:lnTo>
                <a:lnTo>
                  <a:pt x="18" y="405"/>
                </a:lnTo>
                <a:lnTo>
                  <a:pt x="0" y="74"/>
                </a:lnTo>
                <a:lnTo>
                  <a:pt x="184" y="0"/>
                </a:lnTo>
                <a:lnTo>
                  <a:pt x="276" y="74"/>
                </a:lnTo>
              </a:path>
            </a:pathLst>
          </a:custGeom>
          <a:noFill/>
          <a:ln w="25400" cap="rnd" cmpd="sng">
            <a:solidFill>
              <a:srgbClr val="919191"/>
            </a:solidFill>
            <a:prstDash val="solid"/>
            <a:round/>
            <a:headEnd type="none" w="med" len="med"/>
            <a:tailEnd type="none" w="med" len="me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a:solidFill>
                <a:srgbClr val="000000"/>
              </a:solidFill>
              <a:latin typeface="Tahoma" pitchFamily="34" charset="0"/>
              <a:cs typeface="Arial" charset="0"/>
            </a:endParaRPr>
          </a:p>
        </p:txBody>
      </p:sp>
      <p:sp>
        <p:nvSpPr>
          <p:cNvPr id="186376" name="Freeform 8"/>
          <p:cNvSpPr>
            <a:spLocks/>
          </p:cNvSpPr>
          <p:nvPr/>
        </p:nvSpPr>
        <p:spPr bwMode="auto">
          <a:xfrm>
            <a:off x="4311165" y="1504951"/>
            <a:ext cx="994997" cy="920354"/>
          </a:xfrm>
          <a:custGeom>
            <a:avLst/>
            <a:gdLst>
              <a:gd name="T0" fmla="*/ 294 w 626"/>
              <a:gd name="T1" fmla="*/ 0 h 773"/>
              <a:gd name="T2" fmla="*/ 313 w 626"/>
              <a:gd name="T3" fmla="*/ 0 h 773"/>
              <a:gd name="T4" fmla="*/ 625 w 626"/>
              <a:gd name="T5" fmla="*/ 386 h 773"/>
              <a:gd name="T6" fmla="*/ 588 w 626"/>
              <a:gd name="T7" fmla="*/ 772 h 773"/>
              <a:gd name="T8" fmla="*/ 459 w 626"/>
              <a:gd name="T9" fmla="*/ 772 h 773"/>
              <a:gd name="T10" fmla="*/ 258 w 626"/>
              <a:gd name="T11" fmla="*/ 404 h 773"/>
              <a:gd name="T12" fmla="*/ 111 w 626"/>
              <a:gd name="T13" fmla="*/ 404 h 773"/>
              <a:gd name="T14" fmla="*/ 0 w 626"/>
              <a:gd name="T15" fmla="*/ 276 h 773"/>
              <a:gd name="T16" fmla="*/ 111 w 626"/>
              <a:gd name="T17" fmla="*/ 36 h 773"/>
              <a:gd name="T18" fmla="*/ 294 w 626"/>
              <a:gd name="T1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6" h="773">
                <a:moveTo>
                  <a:pt x="294" y="0"/>
                </a:moveTo>
                <a:lnTo>
                  <a:pt x="313" y="0"/>
                </a:lnTo>
                <a:lnTo>
                  <a:pt x="625" y="386"/>
                </a:lnTo>
                <a:lnTo>
                  <a:pt x="588" y="772"/>
                </a:lnTo>
                <a:lnTo>
                  <a:pt x="459" y="772"/>
                </a:lnTo>
                <a:lnTo>
                  <a:pt x="258" y="404"/>
                </a:lnTo>
                <a:lnTo>
                  <a:pt x="111" y="404"/>
                </a:lnTo>
                <a:lnTo>
                  <a:pt x="0" y="276"/>
                </a:lnTo>
                <a:lnTo>
                  <a:pt x="111" y="36"/>
                </a:lnTo>
                <a:lnTo>
                  <a:pt x="294" y="0"/>
                </a:lnTo>
              </a:path>
            </a:pathLst>
          </a:custGeom>
          <a:solidFill>
            <a:schemeClr val="accent1"/>
          </a:solidFill>
          <a:ln w="25400" cap="rnd" cmpd="sng">
            <a:solidFill>
              <a:srgbClr val="91919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a:solidFill>
                <a:srgbClr val="000000"/>
              </a:solidFill>
              <a:latin typeface="Tahoma" pitchFamily="34" charset="0"/>
              <a:cs typeface="Arial" charset="0"/>
            </a:endParaRPr>
          </a:p>
        </p:txBody>
      </p:sp>
      <p:sp>
        <p:nvSpPr>
          <p:cNvPr id="186377" name="Freeform 9"/>
          <p:cNvSpPr>
            <a:spLocks/>
          </p:cNvSpPr>
          <p:nvPr/>
        </p:nvSpPr>
        <p:spPr bwMode="auto">
          <a:xfrm>
            <a:off x="3846635" y="2447928"/>
            <a:ext cx="1195754" cy="570310"/>
          </a:xfrm>
          <a:custGeom>
            <a:avLst/>
            <a:gdLst>
              <a:gd name="T0" fmla="*/ 752 w 753"/>
              <a:gd name="T1" fmla="*/ 110 h 479"/>
              <a:gd name="T2" fmla="*/ 752 w 753"/>
              <a:gd name="T3" fmla="*/ 312 h 479"/>
              <a:gd name="T4" fmla="*/ 422 w 753"/>
              <a:gd name="T5" fmla="*/ 386 h 479"/>
              <a:gd name="T6" fmla="*/ 330 w 753"/>
              <a:gd name="T7" fmla="*/ 460 h 479"/>
              <a:gd name="T8" fmla="*/ 183 w 753"/>
              <a:gd name="T9" fmla="*/ 478 h 479"/>
              <a:gd name="T10" fmla="*/ 0 w 753"/>
              <a:gd name="T11" fmla="*/ 294 h 479"/>
              <a:gd name="T12" fmla="*/ 0 w 753"/>
              <a:gd name="T13" fmla="*/ 18 h 479"/>
              <a:gd name="T14" fmla="*/ 18 w 753"/>
              <a:gd name="T15" fmla="*/ 0 h 479"/>
              <a:gd name="T16" fmla="*/ 422 w 753"/>
              <a:gd name="T17" fmla="*/ 55 h 479"/>
              <a:gd name="T18" fmla="*/ 459 w 753"/>
              <a:gd name="T19" fmla="*/ 165 h 479"/>
              <a:gd name="T20" fmla="*/ 752 w 753"/>
              <a:gd name="T21" fmla="*/ 11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3" h="479">
                <a:moveTo>
                  <a:pt x="752" y="110"/>
                </a:moveTo>
                <a:lnTo>
                  <a:pt x="752" y="312"/>
                </a:lnTo>
                <a:lnTo>
                  <a:pt x="422" y="386"/>
                </a:lnTo>
                <a:lnTo>
                  <a:pt x="330" y="460"/>
                </a:lnTo>
                <a:lnTo>
                  <a:pt x="183" y="478"/>
                </a:lnTo>
                <a:lnTo>
                  <a:pt x="0" y="294"/>
                </a:lnTo>
                <a:lnTo>
                  <a:pt x="0" y="18"/>
                </a:lnTo>
                <a:lnTo>
                  <a:pt x="18" y="0"/>
                </a:lnTo>
                <a:lnTo>
                  <a:pt x="422" y="55"/>
                </a:lnTo>
                <a:lnTo>
                  <a:pt x="459" y="165"/>
                </a:lnTo>
                <a:lnTo>
                  <a:pt x="752" y="110"/>
                </a:lnTo>
              </a:path>
            </a:pathLst>
          </a:custGeom>
          <a:noFill/>
          <a:ln w="25400" cap="rnd" cmpd="sng">
            <a:solidFill>
              <a:srgbClr val="919191"/>
            </a:solidFill>
            <a:prstDash val="solid"/>
            <a:round/>
            <a:headEnd type="none" w="med" len="med"/>
            <a:tailEnd type="none" w="med" len="me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a:solidFill>
                <a:srgbClr val="000000"/>
              </a:solidFill>
              <a:latin typeface="Tahoma" pitchFamily="34" charset="0"/>
              <a:cs typeface="Arial" charset="0"/>
            </a:endParaRPr>
          </a:p>
        </p:txBody>
      </p:sp>
      <p:sp>
        <p:nvSpPr>
          <p:cNvPr id="186378" name="Freeform 10"/>
          <p:cNvSpPr>
            <a:spLocks/>
          </p:cNvSpPr>
          <p:nvPr/>
        </p:nvSpPr>
        <p:spPr bwMode="auto">
          <a:xfrm>
            <a:off x="5040928" y="2424113"/>
            <a:ext cx="584689" cy="747713"/>
          </a:xfrm>
          <a:custGeom>
            <a:avLst/>
            <a:gdLst>
              <a:gd name="T0" fmla="*/ 0 w 369"/>
              <a:gd name="T1" fmla="*/ 0 h 628"/>
              <a:gd name="T2" fmla="*/ 129 w 369"/>
              <a:gd name="T3" fmla="*/ 0 h 628"/>
              <a:gd name="T4" fmla="*/ 294 w 369"/>
              <a:gd name="T5" fmla="*/ 56 h 628"/>
              <a:gd name="T6" fmla="*/ 368 w 369"/>
              <a:gd name="T7" fmla="*/ 461 h 628"/>
              <a:gd name="T8" fmla="*/ 258 w 369"/>
              <a:gd name="T9" fmla="*/ 627 h 628"/>
              <a:gd name="T10" fmla="*/ 74 w 369"/>
              <a:gd name="T11" fmla="*/ 627 h 628"/>
              <a:gd name="T12" fmla="*/ 0 w 369"/>
              <a:gd name="T13" fmla="*/ 331 h 628"/>
              <a:gd name="T14" fmla="*/ 0 w 369"/>
              <a:gd name="T15" fmla="*/ 129 h 628"/>
              <a:gd name="T16" fmla="*/ 0 w 369"/>
              <a:gd name="T1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 h="628">
                <a:moveTo>
                  <a:pt x="0" y="0"/>
                </a:moveTo>
                <a:lnTo>
                  <a:pt x="129" y="0"/>
                </a:lnTo>
                <a:lnTo>
                  <a:pt x="294" y="56"/>
                </a:lnTo>
                <a:lnTo>
                  <a:pt x="368" y="461"/>
                </a:lnTo>
                <a:lnTo>
                  <a:pt x="258" y="627"/>
                </a:lnTo>
                <a:lnTo>
                  <a:pt x="74" y="627"/>
                </a:lnTo>
                <a:lnTo>
                  <a:pt x="0" y="331"/>
                </a:lnTo>
                <a:lnTo>
                  <a:pt x="0" y="129"/>
                </a:lnTo>
                <a:lnTo>
                  <a:pt x="0" y="0"/>
                </a:lnTo>
              </a:path>
            </a:pathLst>
          </a:custGeom>
          <a:solidFill>
            <a:srgbClr val="FF9900"/>
          </a:solidFill>
          <a:ln w="25400" cap="rnd" cmpd="sng">
            <a:solidFill>
              <a:srgbClr val="91919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a:solidFill>
                <a:srgbClr val="000000"/>
              </a:solidFill>
              <a:latin typeface="Tahoma" pitchFamily="34" charset="0"/>
              <a:cs typeface="Arial" charset="0"/>
            </a:endParaRPr>
          </a:p>
        </p:txBody>
      </p:sp>
      <p:sp>
        <p:nvSpPr>
          <p:cNvPr id="186379" name="Freeform 11"/>
          <p:cNvSpPr>
            <a:spLocks/>
          </p:cNvSpPr>
          <p:nvPr/>
        </p:nvSpPr>
        <p:spPr bwMode="auto">
          <a:xfrm>
            <a:off x="3874478" y="1833562"/>
            <a:ext cx="615462" cy="329804"/>
          </a:xfrm>
          <a:custGeom>
            <a:avLst/>
            <a:gdLst>
              <a:gd name="T0" fmla="*/ 55 w 387"/>
              <a:gd name="T1" fmla="*/ 276 h 277"/>
              <a:gd name="T2" fmla="*/ 0 w 387"/>
              <a:gd name="T3" fmla="*/ 73 h 277"/>
              <a:gd name="T4" fmla="*/ 275 w 387"/>
              <a:gd name="T5" fmla="*/ 0 h 277"/>
              <a:gd name="T6" fmla="*/ 386 w 387"/>
              <a:gd name="T7" fmla="*/ 128 h 277"/>
              <a:gd name="T8" fmla="*/ 386 w 387"/>
              <a:gd name="T9" fmla="*/ 184 h 277"/>
              <a:gd name="T10" fmla="*/ 55 w 387"/>
              <a:gd name="T11" fmla="*/ 276 h 277"/>
            </a:gdLst>
            <a:ahLst/>
            <a:cxnLst>
              <a:cxn ang="0">
                <a:pos x="T0" y="T1"/>
              </a:cxn>
              <a:cxn ang="0">
                <a:pos x="T2" y="T3"/>
              </a:cxn>
              <a:cxn ang="0">
                <a:pos x="T4" y="T5"/>
              </a:cxn>
              <a:cxn ang="0">
                <a:pos x="T6" y="T7"/>
              </a:cxn>
              <a:cxn ang="0">
                <a:pos x="T8" y="T9"/>
              </a:cxn>
              <a:cxn ang="0">
                <a:pos x="T10" y="T11"/>
              </a:cxn>
            </a:cxnLst>
            <a:rect l="0" t="0" r="r" b="b"/>
            <a:pathLst>
              <a:path w="387" h="277">
                <a:moveTo>
                  <a:pt x="55" y="276"/>
                </a:moveTo>
                <a:lnTo>
                  <a:pt x="0" y="73"/>
                </a:lnTo>
                <a:lnTo>
                  <a:pt x="275" y="0"/>
                </a:lnTo>
                <a:lnTo>
                  <a:pt x="386" y="128"/>
                </a:lnTo>
                <a:lnTo>
                  <a:pt x="386" y="184"/>
                </a:lnTo>
                <a:lnTo>
                  <a:pt x="55" y="276"/>
                </a:lnTo>
              </a:path>
            </a:pathLst>
          </a:custGeom>
          <a:solidFill>
            <a:srgbClr val="FF9900"/>
          </a:solidFill>
          <a:ln w="25400" cap="rnd" cmpd="sng">
            <a:solidFill>
              <a:srgbClr val="91919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a:solidFill>
                <a:srgbClr val="000000"/>
              </a:solidFill>
              <a:latin typeface="Tahoma" pitchFamily="34" charset="0"/>
              <a:cs typeface="Arial" charset="0"/>
            </a:endParaRPr>
          </a:p>
        </p:txBody>
      </p:sp>
      <p:sp>
        <p:nvSpPr>
          <p:cNvPr id="186380" name="Freeform 12" descr="noir)"/>
          <p:cNvSpPr>
            <a:spLocks/>
          </p:cNvSpPr>
          <p:nvPr/>
        </p:nvSpPr>
        <p:spPr bwMode="auto">
          <a:xfrm>
            <a:off x="6197114" y="2424113"/>
            <a:ext cx="846992" cy="594122"/>
          </a:xfrm>
          <a:custGeom>
            <a:avLst/>
            <a:gdLst>
              <a:gd name="T0" fmla="*/ 0 w 533"/>
              <a:gd name="T1" fmla="*/ 314 h 499"/>
              <a:gd name="T2" fmla="*/ 55 w 533"/>
              <a:gd name="T3" fmla="*/ 221 h 499"/>
              <a:gd name="T4" fmla="*/ 459 w 533"/>
              <a:gd name="T5" fmla="*/ 0 h 499"/>
              <a:gd name="T6" fmla="*/ 532 w 533"/>
              <a:gd name="T7" fmla="*/ 221 h 499"/>
              <a:gd name="T8" fmla="*/ 312 w 533"/>
              <a:gd name="T9" fmla="*/ 369 h 499"/>
              <a:gd name="T10" fmla="*/ 275 w 533"/>
              <a:gd name="T11" fmla="*/ 461 h 499"/>
              <a:gd name="T12" fmla="*/ 92 w 533"/>
              <a:gd name="T13" fmla="*/ 498 h 499"/>
              <a:gd name="T14" fmla="*/ 0 w 533"/>
              <a:gd name="T15" fmla="*/ 314 h 4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3" h="499">
                <a:moveTo>
                  <a:pt x="0" y="314"/>
                </a:moveTo>
                <a:lnTo>
                  <a:pt x="55" y="221"/>
                </a:lnTo>
                <a:lnTo>
                  <a:pt x="459" y="0"/>
                </a:lnTo>
                <a:lnTo>
                  <a:pt x="532" y="221"/>
                </a:lnTo>
                <a:lnTo>
                  <a:pt x="312" y="369"/>
                </a:lnTo>
                <a:lnTo>
                  <a:pt x="275" y="461"/>
                </a:lnTo>
                <a:lnTo>
                  <a:pt x="92" y="498"/>
                </a:lnTo>
                <a:lnTo>
                  <a:pt x="0" y="314"/>
                </a:lnTo>
              </a:path>
            </a:pathLst>
          </a:custGeom>
          <a:solidFill>
            <a:srgbClr val="FF9900"/>
          </a:solidFill>
          <a:ln w="25400" cap="rnd" cmpd="sng">
            <a:solidFill>
              <a:srgbClr val="919191"/>
            </a:solidFill>
            <a:prstDash val="solid"/>
            <a:round/>
            <a:headEnd type="none" w="med" len="med"/>
            <a:tailEnd type="none" w="med" len="med"/>
          </a:ln>
          <a:effectLst/>
          <a:extLst/>
        </p:spPr>
        <p:txBody>
          <a:bodyPr/>
          <a:lstStyle/>
          <a:p>
            <a:pPr defTabSz="914400" fontAlgn="base">
              <a:spcBef>
                <a:spcPct val="0"/>
              </a:spcBef>
              <a:spcAft>
                <a:spcPct val="0"/>
              </a:spcAft>
            </a:pPr>
            <a:endParaRPr lang="fr-FR" sz="2400">
              <a:solidFill>
                <a:srgbClr val="000000"/>
              </a:solidFill>
              <a:latin typeface="Tahoma" pitchFamily="34" charset="0"/>
              <a:cs typeface="Arial" charset="0"/>
            </a:endParaRPr>
          </a:p>
        </p:txBody>
      </p:sp>
      <p:sp>
        <p:nvSpPr>
          <p:cNvPr id="186381" name="Freeform 13" descr="noir)"/>
          <p:cNvSpPr>
            <a:spLocks/>
          </p:cNvSpPr>
          <p:nvPr/>
        </p:nvSpPr>
        <p:spPr bwMode="auto">
          <a:xfrm>
            <a:off x="6935670" y="2250281"/>
            <a:ext cx="701919" cy="439341"/>
          </a:xfrm>
          <a:custGeom>
            <a:avLst/>
            <a:gdLst>
              <a:gd name="T0" fmla="*/ 92 w 442"/>
              <a:gd name="T1" fmla="*/ 0 h 369"/>
              <a:gd name="T2" fmla="*/ 441 w 442"/>
              <a:gd name="T3" fmla="*/ 19 h 369"/>
              <a:gd name="T4" fmla="*/ 441 w 442"/>
              <a:gd name="T5" fmla="*/ 368 h 369"/>
              <a:gd name="T6" fmla="*/ 73 w 442"/>
              <a:gd name="T7" fmla="*/ 368 h 369"/>
              <a:gd name="T8" fmla="*/ 0 w 442"/>
              <a:gd name="T9" fmla="*/ 147 h 369"/>
              <a:gd name="T10" fmla="*/ 92 w 442"/>
              <a:gd name="T11" fmla="*/ 0 h 369"/>
            </a:gdLst>
            <a:ahLst/>
            <a:cxnLst>
              <a:cxn ang="0">
                <a:pos x="T0" y="T1"/>
              </a:cxn>
              <a:cxn ang="0">
                <a:pos x="T2" y="T3"/>
              </a:cxn>
              <a:cxn ang="0">
                <a:pos x="T4" y="T5"/>
              </a:cxn>
              <a:cxn ang="0">
                <a:pos x="T6" y="T7"/>
              </a:cxn>
              <a:cxn ang="0">
                <a:pos x="T8" y="T9"/>
              </a:cxn>
              <a:cxn ang="0">
                <a:pos x="T10" y="T11"/>
              </a:cxn>
            </a:cxnLst>
            <a:rect l="0" t="0" r="r" b="b"/>
            <a:pathLst>
              <a:path w="442" h="369">
                <a:moveTo>
                  <a:pt x="92" y="0"/>
                </a:moveTo>
                <a:lnTo>
                  <a:pt x="441" y="19"/>
                </a:lnTo>
                <a:lnTo>
                  <a:pt x="441" y="368"/>
                </a:lnTo>
                <a:lnTo>
                  <a:pt x="73" y="368"/>
                </a:lnTo>
                <a:lnTo>
                  <a:pt x="0" y="147"/>
                </a:lnTo>
                <a:lnTo>
                  <a:pt x="92" y="0"/>
                </a:lnTo>
              </a:path>
            </a:pathLst>
          </a:custGeom>
          <a:pattFill prst="ltUpDiag">
            <a:fgClr>
              <a:srgbClr val="FF9900"/>
            </a:fgClr>
            <a:bgClr>
              <a:schemeClr val="bg1"/>
            </a:bgClr>
          </a:pattFill>
          <a:ln w="25400" cap="rnd" cmpd="sng">
            <a:solidFill>
              <a:srgbClr val="91919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a:solidFill>
                <a:srgbClr val="000000"/>
              </a:solidFill>
              <a:latin typeface="Tahoma" pitchFamily="34" charset="0"/>
              <a:cs typeface="Arial" charset="0"/>
            </a:endParaRPr>
          </a:p>
        </p:txBody>
      </p:sp>
      <p:sp>
        <p:nvSpPr>
          <p:cNvPr id="186382" name="Freeform 14"/>
          <p:cNvSpPr>
            <a:spLocks/>
          </p:cNvSpPr>
          <p:nvPr/>
        </p:nvSpPr>
        <p:spPr bwMode="auto">
          <a:xfrm>
            <a:off x="3002578" y="1701407"/>
            <a:ext cx="962757" cy="769144"/>
          </a:xfrm>
          <a:custGeom>
            <a:avLst/>
            <a:gdLst>
              <a:gd name="T0" fmla="*/ 386 w 607"/>
              <a:gd name="T1" fmla="*/ 0 h 646"/>
              <a:gd name="T2" fmla="*/ 551 w 607"/>
              <a:gd name="T3" fmla="*/ 184 h 646"/>
              <a:gd name="T4" fmla="*/ 606 w 607"/>
              <a:gd name="T5" fmla="*/ 388 h 646"/>
              <a:gd name="T6" fmla="*/ 551 w 607"/>
              <a:gd name="T7" fmla="*/ 627 h 646"/>
              <a:gd name="T8" fmla="*/ 533 w 607"/>
              <a:gd name="T9" fmla="*/ 645 h 646"/>
              <a:gd name="T10" fmla="*/ 404 w 607"/>
              <a:gd name="T11" fmla="*/ 645 h 646"/>
              <a:gd name="T12" fmla="*/ 0 w 607"/>
              <a:gd name="T13" fmla="*/ 535 h 646"/>
              <a:gd name="T14" fmla="*/ 92 w 607"/>
              <a:gd name="T15" fmla="*/ 111 h 646"/>
              <a:gd name="T16" fmla="*/ 386 w 607"/>
              <a:gd name="T17"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7" h="646">
                <a:moveTo>
                  <a:pt x="386" y="0"/>
                </a:moveTo>
                <a:lnTo>
                  <a:pt x="551" y="184"/>
                </a:lnTo>
                <a:lnTo>
                  <a:pt x="606" y="388"/>
                </a:lnTo>
                <a:lnTo>
                  <a:pt x="551" y="627"/>
                </a:lnTo>
                <a:lnTo>
                  <a:pt x="533" y="645"/>
                </a:lnTo>
                <a:lnTo>
                  <a:pt x="404" y="645"/>
                </a:lnTo>
                <a:lnTo>
                  <a:pt x="0" y="535"/>
                </a:lnTo>
                <a:lnTo>
                  <a:pt x="92" y="111"/>
                </a:lnTo>
                <a:lnTo>
                  <a:pt x="386" y="0"/>
                </a:lnTo>
              </a:path>
            </a:pathLst>
          </a:custGeom>
          <a:solidFill>
            <a:srgbClr val="FF9900"/>
          </a:solidFill>
          <a:ln w="25400" cap="rnd" cmpd="sng">
            <a:solidFill>
              <a:srgbClr val="91919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a:solidFill>
                <a:srgbClr val="000000"/>
              </a:solidFill>
              <a:latin typeface="Tahoma" pitchFamily="34" charset="0"/>
              <a:cs typeface="Arial" charset="0"/>
            </a:endParaRPr>
          </a:p>
        </p:txBody>
      </p:sp>
      <p:sp>
        <p:nvSpPr>
          <p:cNvPr id="186383" name="Freeform 15"/>
          <p:cNvSpPr>
            <a:spLocks/>
          </p:cNvSpPr>
          <p:nvPr/>
        </p:nvSpPr>
        <p:spPr bwMode="auto">
          <a:xfrm>
            <a:off x="3874477" y="1985963"/>
            <a:ext cx="1167912" cy="658416"/>
          </a:xfrm>
          <a:custGeom>
            <a:avLst/>
            <a:gdLst>
              <a:gd name="T0" fmla="*/ 55 w 735"/>
              <a:gd name="T1" fmla="*/ 148 h 553"/>
              <a:gd name="T2" fmla="*/ 386 w 735"/>
              <a:gd name="T3" fmla="*/ 56 h 553"/>
              <a:gd name="T4" fmla="*/ 386 w 735"/>
              <a:gd name="T5" fmla="*/ 0 h 553"/>
              <a:gd name="T6" fmla="*/ 533 w 735"/>
              <a:gd name="T7" fmla="*/ 0 h 553"/>
              <a:gd name="T8" fmla="*/ 734 w 735"/>
              <a:gd name="T9" fmla="*/ 368 h 553"/>
              <a:gd name="T10" fmla="*/ 734 w 735"/>
              <a:gd name="T11" fmla="*/ 497 h 553"/>
              <a:gd name="T12" fmla="*/ 441 w 735"/>
              <a:gd name="T13" fmla="*/ 552 h 553"/>
              <a:gd name="T14" fmla="*/ 404 w 735"/>
              <a:gd name="T15" fmla="*/ 442 h 553"/>
              <a:gd name="T16" fmla="*/ 0 w 735"/>
              <a:gd name="T17" fmla="*/ 387 h 553"/>
              <a:gd name="T18" fmla="*/ 55 w 735"/>
              <a:gd name="T19" fmla="*/ 148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5" h="553">
                <a:moveTo>
                  <a:pt x="55" y="148"/>
                </a:moveTo>
                <a:lnTo>
                  <a:pt x="386" y="56"/>
                </a:lnTo>
                <a:lnTo>
                  <a:pt x="386" y="0"/>
                </a:lnTo>
                <a:lnTo>
                  <a:pt x="533" y="0"/>
                </a:lnTo>
                <a:lnTo>
                  <a:pt x="734" y="368"/>
                </a:lnTo>
                <a:lnTo>
                  <a:pt x="734" y="497"/>
                </a:lnTo>
                <a:lnTo>
                  <a:pt x="441" y="552"/>
                </a:lnTo>
                <a:lnTo>
                  <a:pt x="404" y="442"/>
                </a:lnTo>
                <a:lnTo>
                  <a:pt x="0" y="387"/>
                </a:lnTo>
                <a:lnTo>
                  <a:pt x="55" y="148"/>
                </a:lnTo>
              </a:path>
            </a:pathLst>
          </a:custGeom>
          <a:solidFill>
            <a:srgbClr val="FF9900"/>
          </a:solidFill>
          <a:ln w="25400" cap="rnd" cmpd="sng">
            <a:solidFill>
              <a:srgbClr val="91919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a:solidFill>
                <a:srgbClr val="000000"/>
              </a:solidFill>
              <a:latin typeface="Tahoma" pitchFamily="34" charset="0"/>
              <a:cs typeface="Arial" charset="0"/>
            </a:endParaRPr>
          </a:p>
        </p:txBody>
      </p:sp>
      <p:sp>
        <p:nvSpPr>
          <p:cNvPr id="186384" name="Freeform 16"/>
          <p:cNvSpPr>
            <a:spLocks/>
          </p:cNvSpPr>
          <p:nvPr/>
        </p:nvSpPr>
        <p:spPr bwMode="auto">
          <a:xfrm>
            <a:off x="3615106" y="1447801"/>
            <a:ext cx="874834" cy="481013"/>
          </a:xfrm>
          <a:custGeom>
            <a:avLst/>
            <a:gdLst>
              <a:gd name="T0" fmla="*/ 219 w 551"/>
              <a:gd name="T1" fmla="*/ 0 h 404"/>
              <a:gd name="T2" fmla="*/ 550 w 551"/>
              <a:gd name="T3" fmla="*/ 90 h 404"/>
              <a:gd name="T4" fmla="*/ 439 w 551"/>
              <a:gd name="T5" fmla="*/ 330 h 404"/>
              <a:gd name="T6" fmla="*/ 165 w 551"/>
              <a:gd name="T7" fmla="*/ 403 h 404"/>
              <a:gd name="T8" fmla="*/ 0 w 551"/>
              <a:gd name="T9" fmla="*/ 219 h 404"/>
              <a:gd name="T10" fmla="*/ 37 w 551"/>
              <a:gd name="T11" fmla="*/ 73 h 404"/>
              <a:gd name="T12" fmla="*/ 219 w 551"/>
              <a:gd name="T13" fmla="*/ 0 h 404"/>
            </a:gdLst>
            <a:ahLst/>
            <a:cxnLst>
              <a:cxn ang="0">
                <a:pos x="T0" y="T1"/>
              </a:cxn>
              <a:cxn ang="0">
                <a:pos x="T2" y="T3"/>
              </a:cxn>
              <a:cxn ang="0">
                <a:pos x="T4" y="T5"/>
              </a:cxn>
              <a:cxn ang="0">
                <a:pos x="T6" y="T7"/>
              </a:cxn>
              <a:cxn ang="0">
                <a:pos x="T8" y="T9"/>
              </a:cxn>
              <a:cxn ang="0">
                <a:pos x="T10" y="T11"/>
              </a:cxn>
              <a:cxn ang="0">
                <a:pos x="T12" y="T13"/>
              </a:cxn>
            </a:cxnLst>
            <a:rect l="0" t="0" r="r" b="b"/>
            <a:pathLst>
              <a:path w="551" h="404">
                <a:moveTo>
                  <a:pt x="219" y="0"/>
                </a:moveTo>
                <a:lnTo>
                  <a:pt x="550" y="90"/>
                </a:lnTo>
                <a:lnTo>
                  <a:pt x="439" y="330"/>
                </a:lnTo>
                <a:lnTo>
                  <a:pt x="165" y="403"/>
                </a:lnTo>
                <a:lnTo>
                  <a:pt x="0" y="219"/>
                </a:lnTo>
                <a:lnTo>
                  <a:pt x="37" y="73"/>
                </a:lnTo>
                <a:lnTo>
                  <a:pt x="219" y="0"/>
                </a:lnTo>
              </a:path>
            </a:pathLst>
          </a:custGeom>
          <a:noFill/>
          <a:ln w="25400" cap="rnd" cmpd="sng">
            <a:solidFill>
              <a:srgbClr val="919191"/>
            </a:solidFill>
            <a:prstDash val="solid"/>
            <a:round/>
            <a:headEnd type="none" w="med" len="med"/>
            <a:tailEnd type="none" w="med" len="me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a:solidFill>
                <a:srgbClr val="000000"/>
              </a:solidFill>
              <a:latin typeface="Tahoma" pitchFamily="34" charset="0"/>
              <a:cs typeface="Arial" charset="0"/>
            </a:endParaRPr>
          </a:p>
        </p:txBody>
      </p:sp>
      <p:sp>
        <p:nvSpPr>
          <p:cNvPr id="186385" name="Freeform 17"/>
          <p:cNvSpPr>
            <a:spLocks/>
          </p:cNvSpPr>
          <p:nvPr/>
        </p:nvSpPr>
        <p:spPr bwMode="auto">
          <a:xfrm>
            <a:off x="1143000" y="1301354"/>
            <a:ext cx="1104900" cy="484584"/>
          </a:xfrm>
          <a:custGeom>
            <a:avLst/>
            <a:gdLst>
              <a:gd name="T0" fmla="*/ 603 w 696"/>
              <a:gd name="T1" fmla="*/ 184 h 407"/>
              <a:gd name="T2" fmla="*/ 695 w 696"/>
              <a:gd name="T3" fmla="*/ 351 h 407"/>
              <a:gd name="T4" fmla="*/ 677 w 696"/>
              <a:gd name="T5" fmla="*/ 406 h 407"/>
              <a:gd name="T6" fmla="*/ 458 w 696"/>
              <a:gd name="T7" fmla="*/ 332 h 407"/>
              <a:gd name="T8" fmla="*/ 36 w 696"/>
              <a:gd name="T9" fmla="*/ 239 h 407"/>
              <a:gd name="T10" fmla="*/ 0 w 696"/>
              <a:gd name="T11" fmla="*/ 147 h 407"/>
              <a:gd name="T12" fmla="*/ 110 w 696"/>
              <a:gd name="T13" fmla="*/ 0 h 407"/>
              <a:gd name="T14" fmla="*/ 329 w 696"/>
              <a:gd name="T15" fmla="*/ 74 h 407"/>
              <a:gd name="T16" fmla="*/ 531 w 696"/>
              <a:gd name="T17" fmla="*/ 129 h 407"/>
              <a:gd name="T18" fmla="*/ 603 w 696"/>
              <a:gd name="T19" fmla="*/ 18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6" h="407">
                <a:moveTo>
                  <a:pt x="603" y="184"/>
                </a:moveTo>
                <a:lnTo>
                  <a:pt x="695" y="351"/>
                </a:lnTo>
                <a:lnTo>
                  <a:pt x="677" y="406"/>
                </a:lnTo>
                <a:lnTo>
                  <a:pt x="458" y="332"/>
                </a:lnTo>
                <a:lnTo>
                  <a:pt x="36" y="239"/>
                </a:lnTo>
                <a:lnTo>
                  <a:pt x="0" y="147"/>
                </a:lnTo>
                <a:lnTo>
                  <a:pt x="110" y="0"/>
                </a:lnTo>
                <a:lnTo>
                  <a:pt x="329" y="74"/>
                </a:lnTo>
                <a:lnTo>
                  <a:pt x="531" y="129"/>
                </a:lnTo>
                <a:lnTo>
                  <a:pt x="603" y="184"/>
                </a:lnTo>
              </a:path>
            </a:pathLst>
          </a:custGeom>
          <a:solidFill>
            <a:srgbClr val="FF9900"/>
          </a:solidFill>
          <a:ln w="25400" cap="rnd" cmpd="sng">
            <a:solidFill>
              <a:srgbClr val="91919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a:solidFill>
                <a:srgbClr val="000000"/>
              </a:solidFill>
              <a:latin typeface="Tahoma" pitchFamily="34" charset="0"/>
              <a:cs typeface="Arial" charset="0"/>
            </a:endParaRPr>
          </a:p>
        </p:txBody>
      </p:sp>
      <p:sp>
        <p:nvSpPr>
          <p:cNvPr id="186386" name="Freeform 18"/>
          <p:cNvSpPr>
            <a:spLocks/>
          </p:cNvSpPr>
          <p:nvPr/>
        </p:nvSpPr>
        <p:spPr bwMode="auto">
          <a:xfrm>
            <a:off x="6090141" y="2964660"/>
            <a:ext cx="1109297" cy="703660"/>
          </a:xfrm>
          <a:custGeom>
            <a:avLst/>
            <a:gdLst>
              <a:gd name="T0" fmla="*/ 74 w 699"/>
              <a:gd name="T1" fmla="*/ 461 h 591"/>
              <a:gd name="T2" fmla="*/ 0 w 699"/>
              <a:gd name="T3" fmla="*/ 184 h 591"/>
              <a:gd name="T4" fmla="*/ 166 w 699"/>
              <a:gd name="T5" fmla="*/ 37 h 591"/>
              <a:gd name="T6" fmla="*/ 349 w 699"/>
              <a:gd name="T7" fmla="*/ 0 h 591"/>
              <a:gd name="T8" fmla="*/ 441 w 699"/>
              <a:gd name="T9" fmla="*/ 239 h 591"/>
              <a:gd name="T10" fmla="*/ 570 w 699"/>
              <a:gd name="T11" fmla="*/ 239 h 591"/>
              <a:gd name="T12" fmla="*/ 698 w 699"/>
              <a:gd name="T13" fmla="*/ 369 h 591"/>
              <a:gd name="T14" fmla="*/ 680 w 699"/>
              <a:gd name="T15" fmla="*/ 590 h 591"/>
              <a:gd name="T16" fmla="*/ 515 w 699"/>
              <a:gd name="T17" fmla="*/ 590 h 591"/>
              <a:gd name="T18" fmla="*/ 459 w 699"/>
              <a:gd name="T19" fmla="*/ 498 h 591"/>
              <a:gd name="T20" fmla="*/ 74 w 699"/>
              <a:gd name="T21" fmla="*/ 461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9" h="591">
                <a:moveTo>
                  <a:pt x="74" y="461"/>
                </a:moveTo>
                <a:lnTo>
                  <a:pt x="0" y="184"/>
                </a:lnTo>
                <a:lnTo>
                  <a:pt x="166" y="37"/>
                </a:lnTo>
                <a:lnTo>
                  <a:pt x="349" y="0"/>
                </a:lnTo>
                <a:lnTo>
                  <a:pt x="441" y="239"/>
                </a:lnTo>
                <a:lnTo>
                  <a:pt x="570" y="239"/>
                </a:lnTo>
                <a:lnTo>
                  <a:pt x="698" y="369"/>
                </a:lnTo>
                <a:lnTo>
                  <a:pt x="680" y="590"/>
                </a:lnTo>
                <a:lnTo>
                  <a:pt x="515" y="590"/>
                </a:lnTo>
                <a:lnTo>
                  <a:pt x="459" y="498"/>
                </a:lnTo>
                <a:lnTo>
                  <a:pt x="74" y="461"/>
                </a:lnTo>
              </a:path>
            </a:pathLst>
          </a:custGeom>
          <a:noFill/>
          <a:ln w="25400" cap="rnd" cmpd="sng">
            <a:solidFill>
              <a:srgbClr val="919191"/>
            </a:solidFill>
            <a:prstDash val="solid"/>
            <a:round/>
            <a:headEnd type="none" w="med" len="med"/>
            <a:tailEnd type="none" w="med" len="me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a:solidFill>
                <a:srgbClr val="000000"/>
              </a:solidFill>
              <a:latin typeface="Tahoma" pitchFamily="34" charset="0"/>
              <a:cs typeface="Arial" charset="0"/>
            </a:endParaRPr>
          </a:p>
        </p:txBody>
      </p:sp>
      <p:sp>
        <p:nvSpPr>
          <p:cNvPr id="186387" name="Freeform 19"/>
          <p:cNvSpPr>
            <a:spLocks/>
          </p:cNvSpPr>
          <p:nvPr/>
        </p:nvSpPr>
        <p:spPr bwMode="auto">
          <a:xfrm>
            <a:off x="1223601" y="1591867"/>
            <a:ext cx="1197219" cy="942975"/>
          </a:xfrm>
          <a:custGeom>
            <a:avLst/>
            <a:gdLst>
              <a:gd name="T0" fmla="*/ 0 w 754"/>
              <a:gd name="T1" fmla="*/ 55 h 792"/>
              <a:gd name="T2" fmla="*/ 0 w 754"/>
              <a:gd name="T3" fmla="*/ 0 h 792"/>
              <a:gd name="T4" fmla="*/ 423 w 754"/>
              <a:gd name="T5" fmla="*/ 92 h 792"/>
              <a:gd name="T6" fmla="*/ 643 w 754"/>
              <a:gd name="T7" fmla="*/ 166 h 792"/>
              <a:gd name="T8" fmla="*/ 753 w 754"/>
              <a:gd name="T9" fmla="*/ 368 h 792"/>
              <a:gd name="T10" fmla="*/ 606 w 754"/>
              <a:gd name="T11" fmla="*/ 699 h 792"/>
              <a:gd name="T12" fmla="*/ 404 w 754"/>
              <a:gd name="T13" fmla="*/ 791 h 792"/>
              <a:gd name="T14" fmla="*/ 367 w 754"/>
              <a:gd name="T15" fmla="*/ 681 h 792"/>
              <a:gd name="T16" fmla="*/ 423 w 754"/>
              <a:gd name="T17" fmla="*/ 607 h 792"/>
              <a:gd name="T18" fmla="*/ 588 w 754"/>
              <a:gd name="T19" fmla="*/ 423 h 792"/>
              <a:gd name="T20" fmla="*/ 569 w 754"/>
              <a:gd name="T21" fmla="*/ 295 h 792"/>
              <a:gd name="T22" fmla="*/ 239 w 754"/>
              <a:gd name="T23" fmla="*/ 203 h 792"/>
              <a:gd name="T24" fmla="*/ 0 w 754"/>
              <a:gd name="T25" fmla="*/ 55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4" h="792">
                <a:moveTo>
                  <a:pt x="0" y="55"/>
                </a:moveTo>
                <a:lnTo>
                  <a:pt x="0" y="0"/>
                </a:lnTo>
                <a:lnTo>
                  <a:pt x="423" y="92"/>
                </a:lnTo>
                <a:lnTo>
                  <a:pt x="643" y="166"/>
                </a:lnTo>
                <a:lnTo>
                  <a:pt x="753" y="368"/>
                </a:lnTo>
                <a:lnTo>
                  <a:pt x="606" y="699"/>
                </a:lnTo>
                <a:lnTo>
                  <a:pt x="404" y="791"/>
                </a:lnTo>
                <a:lnTo>
                  <a:pt x="367" y="681"/>
                </a:lnTo>
                <a:lnTo>
                  <a:pt x="423" y="607"/>
                </a:lnTo>
                <a:lnTo>
                  <a:pt x="588" y="423"/>
                </a:lnTo>
                <a:lnTo>
                  <a:pt x="569" y="295"/>
                </a:lnTo>
                <a:lnTo>
                  <a:pt x="239" y="203"/>
                </a:lnTo>
                <a:lnTo>
                  <a:pt x="0" y="55"/>
                </a:lnTo>
              </a:path>
            </a:pathLst>
          </a:custGeom>
          <a:solidFill>
            <a:srgbClr val="FF9900"/>
          </a:solidFill>
          <a:ln w="25400" cap="rnd" cmpd="sng">
            <a:solidFill>
              <a:srgbClr val="91919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a:solidFill>
                <a:srgbClr val="000000"/>
              </a:solidFill>
              <a:latin typeface="Tahoma" pitchFamily="34" charset="0"/>
              <a:cs typeface="Arial" charset="0"/>
            </a:endParaRPr>
          </a:p>
        </p:txBody>
      </p:sp>
      <p:sp>
        <p:nvSpPr>
          <p:cNvPr id="186388" name="Freeform 20"/>
          <p:cNvSpPr>
            <a:spLocks/>
          </p:cNvSpPr>
          <p:nvPr/>
        </p:nvSpPr>
        <p:spPr bwMode="auto">
          <a:xfrm>
            <a:off x="3729404" y="3280172"/>
            <a:ext cx="410308" cy="265509"/>
          </a:xfrm>
          <a:custGeom>
            <a:avLst/>
            <a:gdLst>
              <a:gd name="T0" fmla="*/ 0 w 259"/>
              <a:gd name="T1" fmla="*/ 148 h 223"/>
              <a:gd name="T2" fmla="*/ 37 w 259"/>
              <a:gd name="T3" fmla="*/ 0 h 223"/>
              <a:gd name="T4" fmla="*/ 222 w 259"/>
              <a:gd name="T5" fmla="*/ 0 h 223"/>
              <a:gd name="T6" fmla="*/ 258 w 259"/>
              <a:gd name="T7" fmla="*/ 148 h 223"/>
              <a:gd name="T8" fmla="*/ 75 w 259"/>
              <a:gd name="T9" fmla="*/ 222 h 223"/>
              <a:gd name="T10" fmla="*/ 0 w 259"/>
              <a:gd name="T11" fmla="*/ 148 h 223"/>
            </a:gdLst>
            <a:ahLst/>
            <a:cxnLst>
              <a:cxn ang="0">
                <a:pos x="T0" y="T1"/>
              </a:cxn>
              <a:cxn ang="0">
                <a:pos x="T2" y="T3"/>
              </a:cxn>
              <a:cxn ang="0">
                <a:pos x="T4" y="T5"/>
              </a:cxn>
              <a:cxn ang="0">
                <a:pos x="T6" y="T7"/>
              </a:cxn>
              <a:cxn ang="0">
                <a:pos x="T8" y="T9"/>
              </a:cxn>
              <a:cxn ang="0">
                <a:pos x="T10" y="T11"/>
              </a:cxn>
            </a:cxnLst>
            <a:rect l="0" t="0" r="r" b="b"/>
            <a:pathLst>
              <a:path w="259" h="223">
                <a:moveTo>
                  <a:pt x="0" y="148"/>
                </a:moveTo>
                <a:lnTo>
                  <a:pt x="37" y="0"/>
                </a:lnTo>
                <a:lnTo>
                  <a:pt x="222" y="0"/>
                </a:lnTo>
                <a:lnTo>
                  <a:pt x="258" y="148"/>
                </a:lnTo>
                <a:lnTo>
                  <a:pt x="75" y="222"/>
                </a:lnTo>
                <a:lnTo>
                  <a:pt x="0" y="148"/>
                </a:lnTo>
              </a:path>
            </a:pathLst>
          </a:custGeom>
          <a:solidFill>
            <a:srgbClr val="FF9900"/>
          </a:solidFill>
          <a:ln w="25400" cap="rnd" cmpd="sng">
            <a:solidFill>
              <a:srgbClr val="91919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a:solidFill>
                <a:srgbClr val="000000"/>
              </a:solidFill>
              <a:latin typeface="Tahoma" pitchFamily="34" charset="0"/>
              <a:cs typeface="Arial" charset="0"/>
            </a:endParaRPr>
          </a:p>
        </p:txBody>
      </p:sp>
      <p:sp>
        <p:nvSpPr>
          <p:cNvPr id="186389" name="Freeform 21"/>
          <p:cNvSpPr>
            <a:spLocks/>
          </p:cNvSpPr>
          <p:nvPr/>
        </p:nvSpPr>
        <p:spPr bwMode="auto">
          <a:xfrm>
            <a:off x="5827837" y="2024062"/>
            <a:ext cx="1255834" cy="767954"/>
          </a:xfrm>
          <a:custGeom>
            <a:avLst/>
            <a:gdLst>
              <a:gd name="T0" fmla="*/ 0 w 791"/>
              <a:gd name="T1" fmla="*/ 368 h 645"/>
              <a:gd name="T2" fmla="*/ 147 w 791"/>
              <a:gd name="T3" fmla="*/ 184 h 645"/>
              <a:gd name="T4" fmla="*/ 680 w 791"/>
              <a:gd name="T5" fmla="*/ 0 h 645"/>
              <a:gd name="T6" fmla="*/ 790 w 791"/>
              <a:gd name="T7" fmla="*/ 184 h 645"/>
              <a:gd name="T8" fmla="*/ 698 w 791"/>
              <a:gd name="T9" fmla="*/ 331 h 645"/>
              <a:gd name="T10" fmla="*/ 294 w 791"/>
              <a:gd name="T11" fmla="*/ 552 h 645"/>
              <a:gd name="T12" fmla="*/ 239 w 791"/>
              <a:gd name="T13" fmla="*/ 644 h 645"/>
              <a:gd name="T14" fmla="*/ 110 w 791"/>
              <a:gd name="T15" fmla="*/ 644 h 645"/>
              <a:gd name="T16" fmla="*/ 0 w 791"/>
              <a:gd name="T17" fmla="*/ 368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1" h="645">
                <a:moveTo>
                  <a:pt x="0" y="368"/>
                </a:moveTo>
                <a:lnTo>
                  <a:pt x="147" y="184"/>
                </a:lnTo>
                <a:lnTo>
                  <a:pt x="680" y="0"/>
                </a:lnTo>
                <a:lnTo>
                  <a:pt x="790" y="184"/>
                </a:lnTo>
                <a:lnTo>
                  <a:pt x="698" y="331"/>
                </a:lnTo>
                <a:lnTo>
                  <a:pt x="294" y="552"/>
                </a:lnTo>
                <a:lnTo>
                  <a:pt x="239" y="644"/>
                </a:lnTo>
                <a:lnTo>
                  <a:pt x="110" y="644"/>
                </a:lnTo>
                <a:lnTo>
                  <a:pt x="0" y="368"/>
                </a:lnTo>
              </a:path>
            </a:pathLst>
          </a:custGeom>
          <a:noFill/>
          <a:ln w="25400" cap="rnd" cmpd="sng">
            <a:solidFill>
              <a:srgbClr val="91919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a:solidFill>
                <a:srgbClr val="000000"/>
              </a:solidFill>
              <a:latin typeface="Tahoma" pitchFamily="34" charset="0"/>
              <a:cs typeface="Arial" charset="0"/>
            </a:endParaRPr>
          </a:p>
        </p:txBody>
      </p:sp>
      <p:sp>
        <p:nvSpPr>
          <p:cNvPr id="186390" name="Freeform 22" descr="noir)"/>
          <p:cNvSpPr>
            <a:spLocks/>
          </p:cNvSpPr>
          <p:nvPr/>
        </p:nvSpPr>
        <p:spPr bwMode="auto">
          <a:xfrm>
            <a:off x="6651381" y="2681291"/>
            <a:ext cx="994996" cy="570310"/>
          </a:xfrm>
          <a:custGeom>
            <a:avLst/>
            <a:gdLst>
              <a:gd name="T0" fmla="*/ 626 w 627"/>
              <a:gd name="T1" fmla="*/ 0 h 479"/>
              <a:gd name="T2" fmla="*/ 626 w 627"/>
              <a:gd name="T3" fmla="*/ 19 h 479"/>
              <a:gd name="T4" fmla="*/ 589 w 627"/>
              <a:gd name="T5" fmla="*/ 221 h 479"/>
              <a:gd name="T6" fmla="*/ 222 w 627"/>
              <a:gd name="T7" fmla="*/ 478 h 479"/>
              <a:gd name="T8" fmla="*/ 92 w 627"/>
              <a:gd name="T9" fmla="*/ 478 h 479"/>
              <a:gd name="T10" fmla="*/ 0 w 627"/>
              <a:gd name="T11" fmla="*/ 239 h 479"/>
              <a:gd name="T12" fmla="*/ 37 w 627"/>
              <a:gd name="T13" fmla="*/ 147 h 479"/>
              <a:gd name="T14" fmla="*/ 257 w 627"/>
              <a:gd name="T15" fmla="*/ 0 h 479"/>
              <a:gd name="T16" fmla="*/ 626 w 627"/>
              <a:gd name="T17"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7" h="479">
                <a:moveTo>
                  <a:pt x="626" y="0"/>
                </a:moveTo>
                <a:lnTo>
                  <a:pt x="626" y="19"/>
                </a:lnTo>
                <a:lnTo>
                  <a:pt x="589" y="221"/>
                </a:lnTo>
                <a:lnTo>
                  <a:pt x="222" y="478"/>
                </a:lnTo>
                <a:lnTo>
                  <a:pt x="92" y="478"/>
                </a:lnTo>
                <a:lnTo>
                  <a:pt x="0" y="239"/>
                </a:lnTo>
                <a:lnTo>
                  <a:pt x="37" y="147"/>
                </a:lnTo>
                <a:lnTo>
                  <a:pt x="257" y="0"/>
                </a:lnTo>
                <a:lnTo>
                  <a:pt x="626" y="0"/>
                </a:lnTo>
              </a:path>
            </a:pathLst>
          </a:custGeom>
          <a:solidFill>
            <a:srgbClr val="FF9900"/>
          </a:solidFill>
          <a:ln w="25400" cap="rnd" cmpd="sng">
            <a:solidFill>
              <a:srgbClr val="919191"/>
            </a:solidFill>
            <a:prstDash val="solid"/>
            <a:round/>
            <a:headEnd type="none" w="med" len="med"/>
            <a:tailEnd type="none" w="med" len="med"/>
          </a:ln>
          <a:effectLst/>
          <a:extLst/>
        </p:spPr>
        <p:txBody>
          <a:bodyPr/>
          <a:lstStyle/>
          <a:p>
            <a:pPr defTabSz="914400" fontAlgn="base">
              <a:spcBef>
                <a:spcPct val="0"/>
              </a:spcBef>
              <a:spcAft>
                <a:spcPct val="0"/>
              </a:spcAft>
            </a:pPr>
            <a:endParaRPr lang="fr-FR" sz="2400">
              <a:solidFill>
                <a:srgbClr val="000000"/>
              </a:solidFill>
              <a:latin typeface="Tahoma" pitchFamily="34" charset="0"/>
              <a:cs typeface="Arial" charset="0"/>
            </a:endParaRPr>
          </a:p>
        </p:txBody>
      </p:sp>
      <p:sp>
        <p:nvSpPr>
          <p:cNvPr id="186391" name="Freeform 23"/>
          <p:cNvSpPr>
            <a:spLocks/>
          </p:cNvSpPr>
          <p:nvPr/>
        </p:nvSpPr>
        <p:spPr bwMode="auto">
          <a:xfrm>
            <a:off x="3874478" y="3407572"/>
            <a:ext cx="1459523" cy="746522"/>
          </a:xfrm>
          <a:custGeom>
            <a:avLst/>
            <a:gdLst>
              <a:gd name="T0" fmla="*/ 257 w 919"/>
              <a:gd name="T1" fmla="*/ 111 h 627"/>
              <a:gd name="T2" fmla="*/ 441 w 919"/>
              <a:gd name="T3" fmla="*/ 37 h 627"/>
              <a:gd name="T4" fmla="*/ 679 w 919"/>
              <a:gd name="T5" fmla="*/ 0 h 627"/>
              <a:gd name="T6" fmla="*/ 918 w 919"/>
              <a:gd name="T7" fmla="*/ 368 h 627"/>
              <a:gd name="T8" fmla="*/ 477 w 919"/>
              <a:gd name="T9" fmla="*/ 534 h 627"/>
              <a:gd name="T10" fmla="*/ 92 w 919"/>
              <a:gd name="T11" fmla="*/ 626 h 627"/>
              <a:gd name="T12" fmla="*/ 0 w 919"/>
              <a:gd name="T13" fmla="*/ 626 h 627"/>
              <a:gd name="T14" fmla="*/ 0 w 919"/>
              <a:gd name="T15" fmla="*/ 442 h 627"/>
              <a:gd name="T16" fmla="*/ 147 w 919"/>
              <a:gd name="T17" fmla="*/ 405 h 627"/>
              <a:gd name="T18" fmla="*/ 257 w 919"/>
              <a:gd name="T19" fmla="*/ 11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9" h="627">
                <a:moveTo>
                  <a:pt x="257" y="111"/>
                </a:moveTo>
                <a:lnTo>
                  <a:pt x="441" y="37"/>
                </a:lnTo>
                <a:lnTo>
                  <a:pt x="679" y="0"/>
                </a:lnTo>
                <a:lnTo>
                  <a:pt x="918" y="368"/>
                </a:lnTo>
                <a:lnTo>
                  <a:pt x="477" y="534"/>
                </a:lnTo>
                <a:lnTo>
                  <a:pt x="92" y="626"/>
                </a:lnTo>
                <a:lnTo>
                  <a:pt x="0" y="626"/>
                </a:lnTo>
                <a:lnTo>
                  <a:pt x="0" y="442"/>
                </a:lnTo>
                <a:lnTo>
                  <a:pt x="147" y="405"/>
                </a:lnTo>
                <a:lnTo>
                  <a:pt x="257" y="111"/>
                </a:lnTo>
              </a:path>
            </a:pathLst>
          </a:custGeom>
          <a:solidFill>
            <a:srgbClr val="FF9900"/>
          </a:solidFill>
          <a:ln w="25400" cap="rnd" cmpd="sng">
            <a:solidFill>
              <a:srgbClr val="91919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a:solidFill>
                <a:srgbClr val="000000"/>
              </a:solidFill>
              <a:latin typeface="Tahoma" pitchFamily="34" charset="0"/>
              <a:cs typeface="Arial" charset="0"/>
            </a:endParaRPr>
          </a:p>
        </p:txBody>
      </p:sp>
      <p:sp>
        <p:nvSpPr>
          <p:cNvPr id="186392" name="Freeform 24"/>
          <p:cNvSpPr>
            <a:spLocks/>
          </p:cNvSpPr>
          <p:nvPr/>
        </p:nvSpPr>
        <p:spPr bwMode="auto">
          <a:xfrm>
            <a:off x="5624147" y="3476629"/>
            <a:ext cx="496766" cy="592931"/>
          </a:xfrm>
          <a:custGeom>
            <a:avLst/>
            <a:gdLst>
              <a:gd name="T0" fmla="*/ 92 w 313"/>
              <a:gd name="T1" fmla="*/ 0 h 498"/>
              <a:gd name="T2" fmla="*/ 312 w 313"/>
              <a:gd name="T3" fmla="*/ 37 h 498"/>
              <a:gd name="T4" fmla="*/ 257 w 313"/>
              <a:gd name="T5" fmla="*/ 497 h 498"/>
              <a:gd name="T6" fmla="*/ 0 w 313"/>
              <a:gd name="T7" fmla="*/ 442 h 498"/>
              <a:gd name="T8" fmla="*/ 0 w 313"/>
              <a:gd name="T9" fmla="*/ 313 h 498"/>
              <a:gd name="T10" fmla="*/ 92 w 313"/>
              <a:gd name="T11" fmla="*/ 0 h 498"/>
            </a:gdLst>
            <a:ahLst/>
            <a:cxnLst>
              <a:cxn ang="0">
                <a:pos x="T0" y="T1"/>
              </a:cxn>
              <a:cxn ang="0">
                <a:pos x="T2" y="T3"/>
              </a:cxn>
              <a:cxn ang="0">
                <a:pos x="T4" y="T5"/>
              </a:cxn>
              <a:cxn ang="0">
                <a:pos x="T6" y="T7"/>
              </a:cxn>
              <a:cxn ang="0">
                <a:pos x="T8" y="T9"/>
              </a:cxn>
              <a:cxn ang="0">
                <a:pos x="T10" y="T11"/>
              </a:cxn>
            </a:cxnLst>
            <a:rect l="0" t="0" r="r" b="b"/>
            <a:pathLst>
              <a:path w="313" h="498">
                <a:moveTo>
                  <a:pt x="92" y="0"/>
                </a:moveTo>
                <a:lnTo>
                  <a:pt x="312" y="37"/>
                </a:lnTo>
                <a:lnTo>
                  <a:pt x="257" y="497"/>
                </a:lnTo>
                <a:lnTo>
                  <a:pt x="0" y="442"/>
                </a:lnTo>
                <a:lnTo>
                  <a:pt x="0" y="313"/>
                </a:lnTo>
                <a:lnTo>
                  <a:pt x="92" y="0"/>
                </a:lnTo>
              </a:path>
            </a:pathLst>
          </a:custGeom>
          <a:noFill/>
          <a:ln w="25400" cap="rnd" cmpd="sng">
            <a:solidFill>
              <a:srgbClr val="919191"/>
            </a:solidFill>
            <a:prstDash val="solid"/>
            <a:round/>
            <a:headEnd type="none" w="med" len="med"/>
            <a:tailEnd type="none" w="med" len="me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a:solidFill>
                <a:srgbClr val="000000"/>
              </a:solidFill>
              <a:latin typeface="Tahoma" pitchFamily="34" charset="0"/>
              <a:cs typeface="Arial" charset="0"/>
            </a:endParaRPr>
          </a:p>
        </p:txBody>
      </p:sp>
      <p:sp>
        <p:nvSpPr>
          <p:cNvPr id="186393" name="Freeform 25"/>
          <p:cNvSpPr>
            <a:spLocks/>
          </p:cNvSpPr>
          <p:nvPr/>
        </p:nvSpPr>
        <p:spPr bwMode="auto">
          <a:xfrm>
            <a:off x="6041786" y="3520682"/>
            <a:ext cx="1197219" cy="615553"/>
          </a:xfrm>
          <a:custGeom>
            <a:avLst/>
            <a:gdLst>
              <a:gd name="T0" fmla="*/ 0 w 754"/>
              <a:gd name="T1" fmla="*/ 461 h 517"/>
              <a:gd name="T2" fmla="*/ 55 w 754"/>
              <a:gd name="T3" fmla="*/ 0 h 517"/>
              <a:gd name="T4" fmla="*/ 110 w 754"/>
              <a:gd name="T5" fmla="*/ 0 h 517"/>
              <a:gd name="T6" fmla="*/ 495 w 754"/>
              <a:gd name="T7" fmla="*/ 37 h 517"/>
              <a:gd name="T8" fmla="*/ 551 w 754"/>
              <a:gd name="T9" fmla="*/ 129 h 517"/>
              <a:gd name="T10" fmla="*/ 716 w 754"/>
              <a:gd name="T11" fmla="*/ 129 h 517"/>
              <a:gd name="T12" fmla="*/ 753 w 754"/>
              <a:gd name="T13" fmla="*/ 184 h 517"/>
              <a:gd name="T14" fmla="*/ 679 w 754"/>
              <a:gd name="T15" fmla="*/ 369 h 517"/>
              <a:gd name="T16" fmla="*/ 92 w 754"/>
              <a:gd name="T17" fmla="*/ 461 h 517"/>
              <a:gd name="T18" fmla="*/ 18 w 754"/>
              <a:gd name="T19" fmla="*/ 516 h 517"/>
              <a:gd name="T20" fmla="*/ 0 w 754"/>
              <a:gd name="T21" fmla="*/ 461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4" h="517">
                <a:moveTo>
                  <a:pt x="0" y="461"/>
                </a:moveTo>
                <a:lnTo>
                  <a:pt x="55" y="0"/>
                </a:lnTo>
                <a:lnTo>
                  <a:pt x="110" y="0"/>
                </a:lnTo>
                <a:lnTo>
                  <a:pt x="495" y="37"/>
                </a:lnTo>
                <a:lnTo>
                  <a:pt x="551" y="129"/>
                </a:lnTo>
                <a:lnTo>
                  <a:pt x="716" y="129"/>
                </a:lnTo>
                <a:lnTo>
                  <a:pt x="753" y="184"/>
                </a:lnTo>
                <a:lnTo>
                  <a:pt x="679" y="369"/>
                </a:lnTo>
                <a:lnTo>
                  <a:pt x="92" y="461"/>
                </a:lnTo>
                <a:lnTo>
                  <a:pt x="18" y="516"/>
                </a:lnTo>
                <a:lnTo>
                  <a:pt x="0" y="461"/>
                </a:lnTo>
              </a:path>
            </a:pathLst>
          </a:custGeom>
          <a:noFill/>
          <a:ln w="25400" cap="rnd" cmpd="sng">
            <a:solidFill>
              <a:srgbClr val="919191"/>
            </a:solidFill>
            <a:prstDash val="solid"/>
            <a:round/>
            <a:headEnd type="none" w="med" len="med"/>
            <a:tailEnd type="none" w="med" len="me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a:solidFill>
                <a:srgbClr val="000000"/>
              </a:solidFill>
              <a:latin typeface="Tahoma" pitchFamily="34" charset="0"/>
              <a:cs typeface="Arial" charset="0"/>
            </a:endParaRPr>
          </a:p>
        </p:txBody>
      </p:sp>
      <p:sp>
        <p:nvSpPr>
          <p:cNvPr id="186394" name="Freeform 26"/>
          <p:cNvSpPr>
            <a:spLocks/>
          </p:cNvSpPr>
          <p:nvPr/>
        </p:nvSpPr>
        <p:spPr bwMode="auto">
          <a:xfrm>
            <a:off x="6060835" y="3958828"/>
            <a:ext cx="1718897" cy="1184672"/>
          </a:xfrm>
          <a:custGeom>
            <a:avLst/>
            <a:gdLst>
              <a:gd name="T0" fmla="*/ 790 w 1083"/>
              <a:gd name="T1" fmla="*/ 92 h 995"/>
              <a:gd name="T2" fmla="*/ 972 w 1083"/>
              <a:gd name="T3" fmla="*/ 498 h 995"/>
              <a:gd name="T4" fmla="*/ 1082 w 1083"/>
              <a:gd name="T5" fmla="*/ 903 h 995"/>
              <a:gd name="T6" fmla="*/ 1027 w 1083"/>
              <a:gd name="T7" fmla="*/ 994 h 995"/>
              <a:gd name="T8" fmla="*/ 678 w 1083"/>
              <a:gd name="T9" fmla="*/ 755 h 995"/>
              <a:gd name="T10" fmla="*/ 276 w 1083"/>
              <a:gd name="T11" fmla="*/ 423 h 995"/>
              <a:gd name="T12" fmla="*/ 0 w 1083"/>
              <a:gd name="T13" fmla="*/ 147 h 995"/>
              <a:gd name="T14" fmla="*/ 74 w 1083"/>
              <a:gd name="T15" fmla="*/ 92 h 995"/>
              <a:gd name="T16" fmla="*/ 660 w 1083"/>
              <a:gd name="T17" fmla="*/ 0 h 995"/>
              <a:gd name="T18" fmla="*/ 790 w 1083"/>
              <a:gd name="T19" fmla="*/ 92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3" h="995">
                <a:moveTo>
                  <a:pt x="790" y="92"/>
                </a:moveTo>
                <a:lnTo>
                  <a:pt x="972" y="498"/>
                </a:lnTo>
                <a:lnTo>
                  <a:pt x="1082" y="903"/>
                </a:lnTo>
                <a:lnTo>
                  <a:pt x="1027" y="994"/>
                </a:lnTo>
                <a:lnTo>
                  <a:pt x="678" y="755"/>
                </a:lnTo>
                <a:lnTo>
                  <a:pt x="276" y="423"/>
                </a:lnTo>
                <a:lnTo>
                  <a:pt x="0" y="147"/>
                </a:lnTo>
                <a:lnTo>
                  <a:pt x="74" y="92"/>
                </a:lnTo>
                <a:lnTo>
                  <a:pt x="660" y="0"/>
                </a:lnTo>
                <a:lnTo>
                  <a:pt x="790" y="92"/>
                </a:lnTo>
              </a:path>
            </a:pathLst>
          </a:custGeom>
          <a:solidFill>
            <a:srgbClr val="FF9900"/>
          </a:solidFill>
          <a:ln w="25400" cap="rnd" cmpd="sng">
            <a:solidFill>
              <a:srgbClr val="91919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a:solidFill>
                <a:srgbClr val="000000"/>
              </a:solidFill>
              <a:latin typeface="Tahoma" pitchFamily="34" charset="0"/>
              <a:cs typeface="Arial" charset="0"/>
            </a:endParaRPr>
          </a:p>
        </p:txBody>
      </p:sp>
      <p:sp>
        <p:nvSpPr>
          <p:cNvPr id="186395" name="Freeform 27"/>
          <p:cNvSpPr>
            <a:spLocks/>
          </p:cNvSpPr>
          <p:nvPr/>
        </p:nvSpPr>
        <p:spPr bwMode="auto">
          <a:xfrm>
            <a:off x="4380037" y="2827735"/>
            <a:ext cx="788377" cy="636984"/>
          </a:xfrm>
          <a:custGeom>
            <a:avLst/>
            <a:gdLst>
              <a:gd name="T0" fmla="*/ 0 w 497"/>
              <a:gd name="T1" fmla="*/ 148 h 535"/>
              <a:gd name="T2" fmla="*/ 92 w 497"/>
              <a:gd name="T3" fmla="*/ 74 h 535"/>
              <a:gd name="T4" fmla="*/ 422 w 497"/>
              <a:gd name="T5" fmla="*/ 0 h 535"/>
              <a:gd name="T6" fmla="*/ 496 w 497"/>
              <a:gd name="T7" fmla="*/ 295 h 535"/>
              <a:gd name="T8" fmla="*/ 367 w 497"/>
              <a:gd name="T9" fmla="*/ 497 h 535"/>
              <a:gd name="T10" fmla="*/ 129 w 497"/>
              <a:gd name="T11" fmla="*/ 534 h 535"/>
              <a:gd name="T12" fmla="*/ 0 w 497"/>
              <a:gd name="T13" fmla="*/ 148 h 535"/>
            </a:gdLst>
            <a:ahLst/>
            <a:cxnLst>
              <a:cxn ang="0">
                <a:pos x="T0" y="T1"/>
              </a:cxn>
              <a:cxn ang="0">
                <a:pos x="T2" y="T3"/>
              </a:cxn>
              <a:cxn ang="0">
                <a:pos x="T4" y="T5"/>
              </a:cxn>
              <a:cxn ang="0">
                <a:pos x="T6" y="T7"/>
              </a:cxn>
              <a:cxn ang="0">
                <a:pos x="T8" y="T9"/>
              </a:cxn>
              <a:cxn ang="0">
                <a:pos x="T10" y="T11"/>
              </a:cxn>
              <a:cxn ang="0">
                <a:pos x="T12" y="T13"/>
              </a:cxn>
            </a:cxnLst>
            <a:rect l="0" t="0" r="r" b="b"/>
            <a:pathLst>
              <a:path w="497" h="535">
                <a:moveTo>
                  <a:pt x="0" y="148"/>
                </a:moveTo>
                <a:lnTo>
                  <a:pt x="92" y="74"/>
                </a:lnTo>
                <a:lnTo>
                  <a:pt x="422" y="0"/>
                </a:lnTo>
                <a:lnTo>
                  <a:pt x="496" y="295"/>
                </a:lnTo>
                <a:lnTo>
                  <a:pt x="367" y="497"/>
                </a:lnTo>
                <a:lnTo>
                  <a:pt x="129" y="534"/>
                </a:lnTo>
                <a:lnTo>
                  <a:pt x="0" y="148"/>
                </a:lnTo>
              </a:path>
            </a:pathLst>
          </a:custGeom>
          <a:noFill/>
          <a:ln w="25400" cap="rnd" cmpd="sng">
            <a:solidFill>
              <a:srgbClr val="919191"/>
            </a:solidFill>
            <a:prstDash val="solid"/>
            <a:round/>
            <a:headEnd type="none" w="med" len="med"/>
            <a:tailEnd type="none" w="med" len="me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a:solidFill>
                <a:srgbClr val="000000"/>
              </a:solidFill>
              <a:latin typeface="Tahoma" pitchFamily="34" charset="0"/>
              <a:cs typeface="Arial" charset="0"/>
            </a:endParaRPr>
          </a:p>
        </p:txBody>
      </p:sp>
      <p:sp>
        <p:nvSpPr>
          <p:cNvPr id="186396" name="Freeform 28"/>
          <p:cNvSpPr>
            <a:spLocks/>
          </p:cNvSpPr>
          <p:nvPr/>
        </p:nvSpPr>
        <p:spPr bwMode="auto">
          <a:xfrm>
            <a:off x="3352800" y="2469360"/>
            <a:ext cx="786912" cy="812006"/>
          </a:xfrm>
          <a:custGeom>
            <a:avLst/>
            <a:gdLst>
              <a:gd name="T0" fmla="*/ 0 w 496"/>
              <a:gd name="T1" fmla="*/ 350 h 682"/>
              <a:gd name="T2" fmla="*/ 183 w 496"/>
              <a:gd name="T3" fmla="*/ 0 h 682"/>
              <a:gd name="T4" fmla="*/ 312 w 496"/>
              <a:gd name="T5" fmla="*/ 0 h 682"/>
              <a:gd name="T6" fmla="*/ 312 w 496"/>
              <a:gd name="T7" fmla="*/ 276 h 682"/>
              <a:gd name="T8" fmla="*/ 495 w 496"/>
              <a:gd name="T9" fmla="*/ 460 h 682"/>
              <a:gd name="T10" fmla="*/ 459 w 496"/>
              <a:gd name="T11" fmla="*/ 681 h 682"/>
              <a:gd name="T12" fmla="*/ 275 w 496"/>
              <a:gd name="T13" fmla="*/ 681 h 682"/>
              <a:gd name="T14" fmla="*/ 146 w 496"/>
              <a:gd name="T15" fmla="*/ 552 h 682"/>
              <a:gd name="T16" fmla="*/ 0 w 496"/>
              <a:gd name="T17" fmla="*/ 35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6" h="682">
                <a:moveTo>
                  <a:pt x="0" y="350"/>
                </a:moveTo>
                <a:lnTo>
                  <a:pt x="183" y="0"/>
                </a:lnTo>
                <a:lnTo>
                  <a:pt x="312" y="0"/>
                </a:lnTo>
                <a:lnTo>
                  <a:pt x="312" y="276"/>
                </a:lnTo>
                <a:lnTo>
                  <a:pt x="495" y="460"/>
                </a:lnTo>
                <a:lnTo>
                  <a:pt x="459" y="681"/>
                </a:lnTo>
                <a:lnTo>
                  <a:pt x="275" y="681"/>
                </a:lnTo>
                <a:lnTo>
                  <a:pt x="146" y="552"/>
                </a:lnTo>
                <a:lnTo>
                  <a:pt x="0" y="350"/>
                </a:lnTo>
              </a:path>
            </a:pathLst>
          </a:custGeom>
          <a:noFill/>
          <a:ln w="25400" cap="rnd" cmpd="sng">
            <a:solidFill>
              <a:srgbClr val="919191"/>
            </a:solidFill>
            <a:prstDash val="solid"/>
            <a:round/>
            <a:headEnd type="none" w="med" len="med"/>
            <a:tailEnd type="none" w="med" len="me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a:solidFill>
                <a:srgbClr val="000000"/>
              </a:solidFill>
              <a:latin typeface="Tahoma" pitchFamily="34" charset="0"/>
              <a:cs typeface="Arial" charset="0"/>
            </a:endParaRPr>
          </a:p>
        </p:txBody>
      </p:sp>
      <p:sp>
        <p:nvSpPr>
          <p:cNvPr id="186397" name="Freeform 29"/>
          <p:cNvSpPr>
            <a:spLocks/>
          </p:cNvSpPr>
          <p:nvPr/>
        </p:nvSpPr>
        <p:spPr bwMode="auto">
          <a:xfrm>
            <a:off x="5506917" y="2469358"/>
            <a:ext cx="496766" cy="503635"/>
          </a:xfrm>
          <a:custGeom>
            <a:avLst/>
            <a:gdLst>
              <a:gd name="T0" fmla="*/ 202 w 313"/>
              <a:gd name="T1" fmla="*/ 0 h 423"/>
              <a:gd name="T2" fmla="*/ 312 w 313"/>
              <a:gd name="T3" fmla="*/ 275 h 423"/>
              <a:gd name="T4" fmla="*/ 184 w 313"/>
              <a:gd name="T5" fmla="*/ 422 h 423"/>
              <a:gd name="T6" fmla="*/ 74 w 313"/>
              <a:gd name="T7" fmla="*/ 422 h 423"/>
              <a:gd name="T8" fmla="*/ 0 w 313"/>
              <a:gd name="T9" fmla="*/ 19 h 423"/>
              <a:gd name="T10" fmla="*/ 202 w 313"/>
              <a:gd name="T11" fmla="*/ 0 h 423"/>
            </a:gdLst>
            <a:ahLst/>
            <a:cxnLst>
              <a:cxn ang="0">
                <a:pos x="T0" y="T1"/>
              </a:cxn>
              <a:cxn ang="0">
                <a:pos x="T2" y="T3"/>
              </a:cxn>
              <a:cxn ang="0">
                <a:pos x="T4" y="T5"/>
              </a:cxn>
              <a:cxn ang="0">
                <a:pos x="T6" y="T7"/>
              </a:cxn>
              <a:cxn ang="0">
                <a:pos x="T8" y="T9"/>
              </a:cxn>
              <a:cxn ang="0">
                <a:pos x="T10" y="T11"/>
              </a:cxn>
            </a:cxnLst>
            <a:rect l="0" t="0" r="r" b="b"/>
            <a:pathLst>
              <a:path w="313" h="423">
                <a:moveTo>
                  <a:pt x="202" y="0"/>
                </a:moveTo>
                <a:lnTo>
                  <a:pt x="312" y="275"/>
                </a:lnTo>
                <a:lnTo>
                  <a:pt x="184" y="422"/>
                </a:lnTo>
                <a:lnTo>
                  <a:pt x="74" y="422"/>
                </a:lnTo>
                <a:lnTo>
                  <a:pt x="0" y="19"/>
                </a:lnTo>
                <a:lnTo>
                  <a:pt x="202" y="0"/>
                </a:lnTo>
              </a:path>
            </a:pathLst>
          </a:custGeom>
          <a:noFill/>
          <a:ln w="25400" cap="rnd" cmpd="sng">
            <a:solidFill>
              <a:srgbClr val="919191"/>
            </a:solidFill>
            <a:prstDash val="solid"/>
            <a:round/>
            <a:headEnd type="none" w="med" len="med"/>
            <a:tailEnd type="none" w="med" len="me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a:solidFill>
                <a:srgbClr val="000000"/>
              </a:solidFill>
              <a:latin typeface="Tahoma" pitchFamily="34" charset="0"/>
              <a:cs typeface="Arial" charset="0"/>
            </a:endParaRPr>
          </a:p>
        </p:txBody>
      </p:sp>
      <p:sp>
        <p:nvSpPr>
          <p:cNvPr id="186398" name="Freeform 30"/>
          <p:cNvSpPr>
            <a:spLocks/>
          </p:cNvSpPr>
          <p:nvPr/>
        </p:nvSpPr>
        <p:spPr bwMode="auto">
          <a:xfrm>
            <a:off x="2535116" y="1103711"/>
            <a:ext cx="468923" cy="614363"/>
          </a:xfrm>
          <a:custGeom>
            <a:avLst/>
            <a:gdLst>
              <a:gd name="T0" fmla="*/ 184 w 295"/>
              <a:gd name="T1" fmla="*/ 0 h 516"/>
              <a:gd name="T2" fmla="*/ 294 w 295"/>
              <a:gd name="T3" fmla="*/ 55 h 516"/>
              <a:gd name="T4" fmla="*/ 221 w 295"/>
              <a:gd name="T5" fmla="*/ 515 h 516"/>
              <a:gd name="T6" fmla="*/ 0 w 295"/>
              <a:gd name="T7" fmla="*/ 478 h 516"/>
              <a:gd name="T8" fmla="*/ 0 w 295"/>
              <a:gd name="T9" fmla="*/ 147 h 516"/>
              <a:gd name="T10" fmla="*/ 184 w 295"/>
              <a:gd name="T11" fmla="*/ 0 h 516"/>
            </a:gdLst>
            <a:ahLst/>
            <a:cxnLst>
              <a:cxn ang="0">
                <a:pos x="T0" y="T1"/>
              </a:cxn>
              <a:cxn ang="0">
                <a:pos x="T2" y="T3"/>
              </a:cxn>
              <a:cxn ang="0">
                <a:pos x="T4" y="T5"/>
              </a:cxn>
              <a:cxn ang="0">
                <a:pos x="T6" y="T7"/>
              </a:cxn>
              <a:cxn ang="0">
                <a:pos x="T8" y="T9"/>
              </a:cxn>
              <a:cxn ang="0">
                <a:pos x="T10" y="T11"/>
              </a:cxn>
            </a:cxnLst>
            <a:rect l="0" t="0" r="r" b="b"/>
            <a:pathLst>
              <a:path w="295" h="516">
                <a:moveTo>
                  <a:pt x="184" y="0"/>
                </a:moveTo>
                <a:lnTo>
                  <a:pt x="294" y="55"/>
                </a:lnTo>
                <a:lnTo>
                  <a:pt x="221" y="515"/>
                </a:lnTo>
                <a:lnTo>
                  <a:pt x="0" y="478"/>
                </a:lnTo>
                <a:lnTo>
                  <a:pt x="0" y="147"/>
                </a:lnTo>
                <a:lnTo>
                  <a:pt x="184" y="0"/>
                </a:lnTo>
              </a:path>
            </a:pathLst>
          </a:custGeom>
          <a:solidFill>
            <a:srgbClr val="FF9900"/>
          </a:solidFill>
          <a:ln w="25400" cap="rnd" cmpd="sng">
            <a:solidFill>
              <a:srgbClr val="91919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a:solidFill>
                <a:srgbClr val="000000"/>
              </a:solidFill>
              <a:latin typeface="Tahoma" pitchFamily="34" charset="0"/>
              <a:cs typeface="Arial" charset="0"/>
            </a:endParaRPr>
          </a:p>
        </p:txBody>
      </p:sp>
      <p:sp>
        <p:nvSpPr>
          <p:cNvPr id="186399" name="Freeform 31"/>
          <p:cNvSpPr>
            <a:spLocks/>
          </p:cNvSpPr>
          <p:nvPr/>
        </p:nvSpPr>
        <p:spPr bwMode="auto">
          <a:xfrm>
            <a:off x="3468570" y="3126582"/>
            <a:ext cx="322385" cy="329804"/>
          </a:xfrm>
          <a:custGeom>
            <a:avLst/>
            <a:gdLst>
              <a:gd name="T0" fmla="*/ 147 w 203"/>
              <a:gd name="T1" fmla="*/ 276 h 277"/>
              <a:gd name="T2" fmla="*/ 0 w 203"/>
              <a:gd name="T3" fmla="*/ 147 h 277"/>
              <a:gd name="T4" fmla="*/ 73 w 203"/>
              <a:gd name="T5" fmla="*/ 0 h 277"/>
              <a:gd name="T6" fmla="*/ 202 w 203"/>
              <a:gd name="T7" fmla="*/ 129 h 277"/>
              <a:gd name="T8" fmla="*/ 165 w 203"/>
              <a:gd name="T9" fmla="*/ 276 h 277"/>
              <a:gd name="T10" fmla="*/ 147 w 203"/>
              <a:gd name="T11" fmla="*/ 276 h 277"/>
            </a:gdLst>
            <a:ahLst/>
            <a:cxnLst>
              <a:cxn ang="0">
                <a:pos x="T0" y="T1"/>
              </a:cxn>
              <a:cxn ang="0">
                <a:pos x="T2" y="T3"/>
              </a:cxn>
              <a:cxn ang="0">
                <a:pos x="T4" y="T5"/>
              </a:cxn>
              <a:cxn ang="0">
                <a:pos x="T6" y="T7"/>
              </a:cxn>
              <a:cxn ang="0">
                <a:pos x="T8" y="T9"/>
              </a:cxn>
              <a:cxn ang="0">
                <a:pos x="T10" y="T11"/>
              </a:cxn>
            </a:cxnLst>
            <a:rect l="0" t="0" r="r" b="b"/>
            <a:pathLst>
              <a:path w="203" h="277">
                <a:moveTo>
                  <a:pt x="147" y="276"/>
                </a:moveTo>
                <a:lnTo>
                  <a:pt x="0" y="147"/>
                </a:lnTo>
                <a:lnTo>
                  <a:pt x="73" y="0"/>
                </a:lnTo>
                <a:lnTo>
                  <a:pt x="202" y="129"/>
                </a:lnTo>
                <a:lnTo>
                  <a:pt x="165" y="276"/>
                </a:lnTo>
                <a:lnTo>
                  <a:pt x="147" y="276"/>
                </a:lnTo>
              </a:path>
            </a:pathLst>
          </a:custGeom>
          <a:solidFill>
            <a:srgbClr val="FF9900"/>
          </a:solidFill>
          <a:ln w="25400" cap="rnd" cmpd="sng">
            <a:solidFill>
              <a:srgbClr val="91919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a:solidFill>
                <a:srgbClr val="000000"/>
              </a:solidFill>
              <a:latin typeface="Tahoma" pitchFamily="34" charset="0"/>
              <a:cs typeface="Arial" charset="0"/>
            </a:endParaRPr>
          </a:p>
        </p:txBody>
      </p:sp>
      <p:sp>
        <p:nvSpPr>
          <p:cNvPr id="186400" name="Freeform 32"/>
          <p:cNvSpPr>
            <a:spLocks/>
          </p:cNvSpPr>
          <p:nvPr/>
        </p:nvSpPr>
        <p:spPr bwMode="auto">
          <a:xfrm>
            <a:off x="5798527" y="2797969"/>
            <a:ext cx="556846" cy="395288"/>
          </a:xfrm>
          <a:custGeom>
            <a:avLst/>
            <a:gdLst>
              <a:gd name="T0" fmla="*/ 257 w 350"/>
              <a:gd name="T1" fmla="*/ 0 h 332"/>
              <a:gd name="T2" fmla="*/ 349 w 350"/>
              <a:gd name="T3" fmla="*/ 184 h 332"/>
              <a:gd name="T4" fmla="*/ 183 w 350"/>
              <a:gd name="T5" fmla="*/ 331 h 332"/>
              <a:gd name="T6" fmla="*/ 0 w 350"/>
              <a:gd name="T7" fmla="*/ 147 h 332"/>
              <a:gd name="T8" fmla="*/ 128 w 350"/>
              <a:gd name="T9" fmla="*/ 0 h 332"/>
              <a:gd name="T10" fmla="*/ 257 w 350"/>
              <a:gd name="T11" fmla="*/ 0 h 332"/>
            </a:gdLst>
            <a:ahLst/>
            <a:cxnLst>
              <a:cxn ang="0">
                <a:pos x="T0" y="T1"/>
              </a:cxn>
              <a:cxn ang="0">
                <a:pos x="T2" y="T3"/>
              </a:cxn>
              <a:cxn ang="0">
                <a:pos x="T4" y="T5"/>
              </a:cxn>
              <a:cxn ang="0">
                <a:pos x="T6" y="T7"/>
              </a:cxn>
              <a:cxn ang="0">
                <a:pos x="T8" y="T9"/>
              </a:cxn>
              <a:cxn ang="0">
                <a:pos x="T10" y="T11"/>
              </a:cxn>
            </a:cxnLst>
            <a:rect l="0" t="0" r="r" b="b"/>
            <a:pathLst>
              <a:path w="350" h="332">
                <a:moveTo>
                  <a:pt x="257" y="0"/>
                </a:moveTo>
                <a:lnTo>
                  <a:pt x="349" y="184"/>
                </a:lnTo>
                <a:lnTo>
                  <a:pt x="183" y="331"/>
                </a:lnTo>
                <a:lnTo>
                  <a:pt x="0" y="147"/>
                </a:lnTo>
                <a:lnTo>
                  <a:pt x="128" y="0"/>
                </a:lnTo>
                <a:lnTo>
                  <a:pt x="257" y="0"/>
                </a:lnTo>
              </a:path>
            </a:pathLst>
          </a:custGeom>
          <a:noFill/>
          <a:ln w="25400" cap="rnd" cmpd="sng">
            <a:solidFill>
              <a:srgbClr val="919191"/>
            </a:solidFill>
            <a:prstDash val="solid"/>
            <a:round/>
            <a:headEnd type="none" w="med" len="med"/>
            <a:tailEnd type="none" w="med" len="me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a:solidFill>
                <a:srgbClr val="000000"/>
              </a:solidFill>
              <a:latin typeface="Tahoma" pitchFamily="34" charset="0"/>
              <a:cs typeface="Arial" charset="0"/>
            </a:endParaRPr>
          </a:p>
        </p:txBody>
      </p:sp>
      <p:sp>
        <p:nvSpPr>
          <p:cNvPr id="186401" name="Freeform 33"/>
          <p:cNvSpPr>
            <a:spLocks/>
          </p:cNvSpPr>
          <p:nvPr/>
        </p:nvSpPr>
        <p:spPr bwMode="auto">
          <a:xfrm>
            <a:off x="4081101" y="2995616"/>
            <a:ext cx="496765" cy="550069"/>
          </a:xfrm>
          <a:custGeom>
            <a:avLst/>
            <a:gdLst>
              <a:gd name="T0" fmla="*/ 183 w 313"/>
              <a:gd name="T1" fmla="*/ 0 h 462"/>
              <a:gd name="T2" fmla="*/ 312 w 313"/>
              <a:gd name="T3" fmla="*/ 387 h 462"/>
              <a:gd name="T4" fmla="*/ 128 w 313"/>
              <a:gd name="T5" fmla="*/ 461 h 462"/>
              <a:gd name="T6" fmla="*/ 36 w 313"/>
              <a:gd name="T7" fmla="*/ 387 h 462"/>
              <a:gd name="T8" fmla="*/ 0 w 313"/>
              <a:gd name="T9" fmla="*/ 239 h 462"/>
              <a:gd name="T10" fmla="*/ 36 w 313"/>
              <a:gd name="T11" fmla="*/ 18 h 462"/>
              <a:gd name="T12" fmla="*/ 183 w 313"/>
              <a:gd name="T13" fmla="*/ 0 h 462"/>
            </a:gdLst>
            <a:ahLst/>
            <a:cxnLst>
              <a:cxn ang="0">
                <a:pos x="T0" y="T1"/>
              </a:cxn>
              <a:cxn ang="0">
                <a:pos x="T2" y="T3"/>
              </a:cxn>
              <a:cxn ang="0">
                <a:pos x="T4" y="T5"/>
              </a:cxn>
              <a:cxn ang="0">
                <a:pos x="T6" y="T7"/>
              </a:cxn>
              <a:cxn ang="0">
                <a:pos x="T8" y="T9"/>
              </a:cxn>
              <a:cxn ang="0">
                <a:pos x="T10" y="T11"/>
              </a:cxn>
              <a:cxn ang="0">
                <a:pos x="T12" y="T13"/>
              </a:cxn>
            </a:cxnLst>
            <a:rect l="0" t="0" r="r" b="b"/>
            <a:pathLst>
              <a:path w="313" h="462">
                <a:moveTo>
                  <a:pt x="183" y="0"/>
                </a:moveTo>
                <a:lnTo>
                  <a:pt x="312" y="387"/>
                </a:lnTo>
                <a:lnTo>
                  <a:pt x="128" y="461"/>
                </a:lnTo>
                <a:lnTo>
                  <a:pt x="36" y="387"/>
                </a:lnTo>
                <a:lnTo>
                  <a:pt x="0" y="239"/>
                </a:lnTo>
                <a:lnTo>
                  <a:pt x="36" y="18"/>
                </a:lnTo>
                <a:lnTo>
                  <a:pt x="183" y="0"/>
                </a:lnTo>
              </a:path>
            </a:pathLst>
          </a:custGeom>
          <a:solidFill>
            <a:srgbClr val="FF9900"/>
          </a:solidFill>
          <a:ln w="25400" cap="rnd" cmpd="sng">
            <a:solidFill>
              <a:srgbClr val="91919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a:solidFill>
                <a:srgbClr val="000000"/>
              </a:solidFill>
              <a:latin typeface="Tahoma" pitchFamily="34" charset="0"/>
              <a:cs typeface="Arial" charset="0"/>
            </a:endParaRPr>
          </a:p>
        </p:txBody>
      </p:sp>
      <p:sp>
        <p:nvSpPr>
          <p:cNvPr id="186402" name="Freeform 34"/>
          <p:cNvSpPr>
            <a:spLocks/>
          </p:cNvSpPr>
          <p:nvPr/>
        </p:nvSpPr>
        <p:spPr bwMode="auto">
          <a:xfrm>
            <a:off x="4970585" y="3165873"/>
            <a:ext cx="819150" cy="679847"/>
          </a:xfrm>
          <a:custGeom>
            <a:avLst/>
            <a:gdLst>
              <a:gd name="T0" fmla="*/ 313 w 516"/>
              <a:gd name="T1" fmla="*/ 0 h 571"/>
              <a:gd name="T2" fmla="*/ 515 w 516"/>
              <a:gd name="T3" fmla="*/ 257 h 571"/>
              <a:gd name="T4" fmla="*/ 423 w 516"/>
              <a:gd name="T5" fmla="*/ 570 h 571"/>
              <a:gd name="T6" fmla="*/ 239 w 516"/>
              <a:gd name="T7" fmla="*/ 570 h 571"/>
              <a:gd name="T8" fmla="*/ 0 w 516"/>
              <a:gd name="T9" fmla="*/ 202 h 571"/>
              <a:gd name="T10" fmla="*/ 129 w 516"/>
              <a:gd name="T11" fmla="*/ 0 h 571"/>
              <a:gd name="T12" fmla="*/ 313 w 516"/>
              <a:gd name="T13" fmla="*/ 0 h 571"/>
            </a:gdLst>
            <a:ahLst/>
            <a:cxnLst>
              <a:cxn ang="0">
                <a:pos x="T0" y="T1"/>
              </a:cxn>
              <a:cxn ang="0">
                <a:pos x="T2" y="T3"/>
              </a:cxn>
              <a:cxn ang="0">
                <a:pos x="T4" y="T5"/>
              </a:cxn>
              <a:cxn ang="0">
                <a:pos x="T6" y="T7"/>
              </a:cxn>
              <a:cxn ang="0">
                <a:pos x="T8" y="T9"/>
              </a:cxn>
              <a:cxn ang="0">
                <a:pos x="T10" y="T11"/>
              </a:cxn>
              <a:cxn ang="0">
                <a:pos x="T12" y="T13"/>
              </a:cxn>
            </a:cxnLst>
            <a:rect l="0" t="0" r="r" b="b"/>
            <a:pathLst>
              <a:path w="516" h="571">
                <a:moveTo>
                  <a:pt x="313" y="0"/>
                </a:moveTo>
                <a:lnTo>
                  <a:pt x="515" y="257"/>
                </a:lnTo>
                <a:lnTo>
                  <a:pt x="423" y="570"/>
                </a:lnTo>
                <a:lnTo>
                  <a:pt x="239" y="570"/>
                </a:lnTo>
                <a:lnTo>
                  <a:pt x="0" y="202"/>
                </a:lnTo>
                <a:lnTo>
                  <a:pt x="129" y="0"/>
                </a:lnTo>
                <a:lnTo>
                  <a:pt x="313" y="0"/>
                </a:lnTo>
              </a:path>
            </a:pathLst>
          </a:custGeom>
          <a:solidFill>
            <a:srgbClr val="FF9900"/>
          </a:solidFill>
          <a:ln w="25400" cap="rnd" cmpd="sng">
            <a:solidFill>
              <a:srgbClr val="91919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a:solidFill>
                <a:srgbClr val="000000"/>
              </a:solidFill>
              <a:latin typeface="Tahoma" pitchFamily="34" charset="0"/>
              <a:cs typeface="Arial" charset="0"/>
            </a:endParaRPr>
          </a:p>
        </p:txBody>
      </p:sp>
      <p:sp>
        <p:nvSpPr>
          <p:cNvPr id="186403" name="Freeform 35"/>
          <p:cNvSpPr>
            <a:spLocks/>
          </p:cNvSpPr>
          <p:nvPr/>
        </p:nvSpPr>
        <p:spPr bwMode="auto">
          <a:xfrm>
            <a:off x="2186354" y="1678785"/>
            <a:ext cx="962758" cy="1184672"/>
          </a:xfrm>
          <a:custGeom>
            <a:avLst/>
            <a:gdLst>
              <a:gd name="T0" fmla="*/ 220 w 607"/>
              <a:gd name="T1" fmla="*/ 0 h 995"/>
              <a:gd name="T2" fmla="*/ 441 w 607"/>
              <a:gd name="T3" fmla="*/ 38 h 995"/>
              <a:gd name="T4" fmla="*/ 606 w 607"/>
              <a:gd name="T5" fmla="*/ 132 h 995"/>
              <a:gd name="T6" fmla="*/ 514 w 607"/>
              <a:gd name="T7" fmla="*/ 563 h 995"/>
              <a:gd name="T8" fmla="*/ 404 w 607"/>
              <a:gd name="T9" fmla="*/ 994 h 995"/>
              <a:gd name="T10" fmla="*/ 184 w 607"/>
              <a:gd name="T11" fmla="*/ 994 h 995"/>
              <a:gd name="T12" fmla="*/ 0 w 607"/>
              <a:gd name="T13" fmla="*/ 637 h 995"/>
              <a:gd name="T14" fmla="*/ 147 w 607"/>
              <a:gd name="T15" fmla="*/ 300 h 995"/>
              <a:gd name="T16" fmla="*/ 37 w 607"/>
              <a:gd name="T17" fmla="*/ 94 h 995"/>
              <a:gd name="T18" fmla="*/ 55 w 607"/>
              <a:gd name="T19" fmla="*/ 38 h 995"/>
              <a:gd name="T20" fmla="*/ 220 w 607"/>
              <a:gd name="T21"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7" h="995">
                <a:moveTo>
                  <a:pt x="220" y="0"/>
                </a:moveTo>
                <a:lnTo>
                  <a:pt x="441" y="38"/>
                </a:lnTo>
                <a:lnTo>
                  <a:pt x="606" y="132"/>
                </a:lnTo>
                <a:lnTo>
                  <a:pt x="514" y="563"/>
                </a:lnTo>
                <a:lnTo>
                  <a:pt x="404" y="994"/>
                </a:lnTo>
                <a:lnTo>
                  <a:pt x="184" y="994"/>
                </a:lnTo>
                <a:lnTo>
                  <a:pt x="0" y="637"/>
                </a:lnTo>
                <a:lnTo>
                  <a:pt x="147" y="300"/>
                </a:lnTo>
                <a:lnTo>
                  <a:pt x="37" y="94"/>
                </a:lnTo>
                <a:lnTo>
                  <a:pt x="55" y="38"/>
                </a:lnTo>
                <a:lnTo>
                  <a:pt x="220" y="0"/>
                </a:lnTo>
              </a:path>
            </a:pathLst>
          </a:custGeom>
          <a:solidFill>
            <a:srgbClr val="FF9900"/>
          </a:solidFill>
          <a:ln w="25400" cap="rnd" cmpd="sng">
            <a:solidFill>
              <a:srgbClr val="91919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a:solidFill>
                <a:srgbClr val="000000"/>
              </a:solidFill>
              <a:latin typeface="Tahoma" pitchFamily="34" charset="0"/>
              <a:cs typeface="Arial" charset="0"/>
            </a:endParaRPr>
          </a:p>
        </p:txBody>
      </p:sp>
      <p:sp>
        <p:nvSpPr>
          <p:cNvPr id="186404" name="Freeform 36"/>
          <p:cNvSpPr>
            <a:spLocks/>
          </p:cNvSpPr>
          <p:nvPr/>
        </p:nvSpPr>
        <p:spPr bwMode="auto">
          <a:xfrm>
            <a:off x="1691058" y="2424116"/>
            <a:ext cx="788377" cy="484585"/>
          </a:xfrm>
          <a:custGeom>
            <a:avLst/>
            <a:gdLst>
              <a:gd name="T0" fmla="*/ 312 w 497"/>
              <a:gd name="T1" fmla="*/ 0 h 407"/>
              <a:gd name="T2" fmla="*/ 496 w 497"/>
              <a:gd name="T3" fmla="*/ 351 h 407"/>
              <a:gd name="T4" fmla="*/ 129 w 497"/>
              <a:gd name="T5" fmla="*/ 406 h 407"/>
              <a:gd name="T6" fmla="*/ 73 w 497"/>
              <a:gd name="T7" fmla="*/ 406 h 407"/>
              <a:gd name="T8" fmla="*/ 0 w 497"/>
              <a:gd name="T9" fmla="*/ 149 h 407"/>
              <a:gd name="T10" fmla="*/ 110 w 497"/>
              <a:gd name="T11" fmla="*/ 92 h 407"/>
              <a:gd name="T12" fmla="*/ 312 w 497"/>
              <a:gd name="T13" fmla="*/ 0 h 407"/>
            </a:gdLst>
            <a:ahLst/>
            <a:cxnLst>
              <a:cxn ang="0">
                <a:pos x="T0" y="T1"/>
              </a:cxn>
              <a:cxn ang="0">
                <a:pos x="T2" y="T3"/>
              </a:cxn>
              <a:cxn ang="0">
                <a:pos x="T4" y="T5"/>
              </a:cxn>
              <a:cxn ang="0">
                <a:pos x="T6" y="T7"/>
              </a:cxn>
              <a:cxn ang="0">
                <a:pos x="T8" y="T9"/>
              </a:cxn>
              <a:cxn ang="0">
                <a:pos x="T10" y="T11"/>
              </a:cxn>
              <a:cxn ang="0">
                <a:pos x="T12" y="T13"/>
              </a:cxn>
            </a:cxnLst>
            <a:rect l="0" t="0" r="r" b="b"/>
            <a:pathLst>
              <a:path w="497" h="407">
                <a:moveTo>
                  <a:pt x="312" y="0"/>
                </a:moveTo>
                <a:lnTo>
                  <a:pt x="496" y="351"/>
                </a:lnTo>
                <a:lnTo>
                  <a:pt x="129" y="406"/>
                </a:lnTo>
                <a:lnTo>
                  <a:pt x="73" y="406"/>
                </a:lnTo>
                <a:lnTo>
                  <a:pt x="0" y="149"/>
                </a:lnTo>
                <a:lnTo>
                  <a:pt x="110" y="92"/>
                </a:lnTo>
                <a:lnTo>
                  <a:pt x="312" y="0"/>
                </a:lnTo>
              </a:path>
            </a:pathLst>
          </a:custGeom>
          <a:solidFill>
            <a:srgbClr val="FF9900"/>
          </a:solidFill>
          <a:ln w="25400" cap="rnd" cmpd="sng">
            <a:solidFill>
              <a:srgbClr val="91919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a:solidFill>
                <a:srgbClr val="000000"/>
              </a:solidFill>
              <a:latin typeface="Tahoma" pitchFamily="34" charset="0"/>
              <a:cs typeface="Arial" charset="0"/>
            </a:endParaRPr>
          </a:p>
        </p:txBody>
      </p:sp>
      <p:sp>
        <p:nvSpPr>
          <p:cNvPr id="186405" name="Freeform 37"/>
          <p:cNvSpPr>
            <a:spLocks/>
          </p:cNvSpPr>
          <p:nvPr/>
        </p:nvSpPr>
        <p:spPr bwMode="auto">
          <a:xfrm>
            <a:off x="5779477" y="1657354"/>
            <a:ext cx="1138604" cy="594122"/>
          </a:xfrm>
          <a:custGeom>
            <a:avLst/>
            <a:gdLst>
              <a:gd name="T0" fmla="*/ 183 w 717"/>
              <a:gd name="T1" fmla="*/ 498 h 499"/>
              <a:gd name="T2" fmla="*/ 0 w 717"/>
              <a:gd name="T3" fmla="*/ 259 h 499"/>
              <a:gd name="T4" fmla="*/ 293 w 717"/>
              <a:gd name="T5" fmla="*/ 0 h 499"/>
              <a:gd name="T6" fmla="*/ 605 w 717"/>
              <a:gd name="T7" fmla="*/ 56 h 499"/>
              <a:gd name="T8" fmla="*/ 716 w 717"/>
              <a:gd name="T9" fmla="*/ 314 h 499"/>
              <a:gd name="T10" fmla="*/ 183 w 717"/>
              <a:gd name="T11" fmla="*/ 498 h 499"/>
            </a:gdLst>
            <a:ahLst/>
            <a:cxnLst>
              <a:cxn ang="0">
                <a:pos x="T0" y="T1"/>
              </a:cxn>
              <a:cxn ang="0">
                <a:pos x="T2" y="T3"/>
              </a:cxn>
              <a:cxn ang="0">
                <a:pos x="T4" y="T5"/>
              </a:cxn>
              <a:cxn ang="0">
                <a:pos x="T6" y="T7"/>
              </a:cxn>
              <a:cxn ang="0">
                <a:pos x="T8" y="T9"/>
              </a:cxn>
              <a:cxn ang="0">
                <a:pos x="T10" y="T11"/>
              </a:cxn>
            </a:cxnLst>
            <a:rect l="0" t="0" r="r" b="b"/>
            <a:pathLst>
              <a:path w="717" h="499">
                <a:moveTo>
                  <a:pt x="183" y="498"/>
                </a:moveTo>
                <a:lnTo>
                  <a:pt x="0" y="259"/>
                </a:lnTo>
                <a:lnTo>
                  <a:pt x="293" y="0"/>
                </a:lnTo>
                <a:lnTo>
                  <a:pt x="605" y="56"/>
                </a:lnTo>
                <a:lnTo>
                  <a:pt x="716" y="314"/>
                </a:lnTo>
                <a:lnTo>
                  <a:pt x="183" y="498"/>
                </a:lnTo>
              </a:path>
            </a:pathLst>
          </a:custGeom>
          <a:solidFill>
            <a:schemeClr val="accent1"/>
          </a:solidFill>
          <a:ln w="25400" cap="rnd" cmpd="sng">
            <a:solidFill>
              <a:srgbClr val="91919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a:solidFill>
                <a:srgbClr val="000000"/>
              </a:solidFill>
              <a:latin typeface="Tahoma" pitchFamily="34" charset="0"/>
              <a:cs typeface="Arial" charset="0"/>
            </a:endParaRPr>
          </a:p>
        </p:txBody>
      </p:sp>
      <p:sp>
        <p:nvSpPr>
          <p:cNvPr id="186406" name="Freeform 38"/>
          <p:cNvSpPr>
            <a:spLocks/>
          </p:cNvSpPr>
          <p:nvPr/>
        </p:nvSpPr>
        <p:spPr bwMode="auto">
          <a:xfrm>
            <a:off x="2883879" y="1176338"/>
            <a:ext cx="789843" cy="658416"/>
          </a:xfrm>
          <a:custGeom>
            <a:avLst/>
            <a:gdLst>
              <a:gd name="T0" fmla="*/ 73 w 497"/>
              <a:gd name="T1" fmla="*/ 0 h 553"/>
              <a:gd name="T2" fmla="*/ 165 w 497"/>
              <a:gd name="T3" fmla="*/ 0 h 553"/>
              <a:gd name="T4" fmla="*/ 496 w 497"/>
              <a:gd name="T5" fmla="*/ 294 h 553"/>
              <a:gd name="T6" fmla="*/ 459 w 497"/>
              <a:gd name="T7" fmla="*/ 441 h 553"/>
              <a:gd name="T8" fmla="*/ 165 w 497"/>
              <a:gd name="T9" fmla="*/ 552 h 553"/>
              <a:gd name="T10" fmla="*/ 0 w 497"/>
              <a:gd name="T11" fmla="*/ 460 h 553"/>
              <a:gd name="T12" fmla="*/ 73 w 497"/>
              <a:gd name="T13" fmla="*/ 0 h 553"/>
            </a:gdLst>
            <a:ahLst/>
            <a:cxnLst>
              <a:cxn ang="0">
                <a:pos x="T0" y="T1"/>
              </a:cxn>
              <a:cxn ang="0">
                <a:pos x="T2" y="T3"/>
              </a:cxn>
              <a:cxn ang="0">
                <a:pos x="T4" y="T5"/>
              </a:cxn>
              <a:cxn ang="0">
                <a:pos x="T6" y="T7"/>
              </a:cxn>
              <a:cxn ang="0">
                <a:pos x="T8" y="T9"/>
              </a:cxn>
              <a:cxn ang="0">
                <a:pos x="T10" y="T11"/>
              </a:cxn>
              <a:cxn ang="0">
                <a:pos x="T12" y="T13"/>
              </a:cxn>
            </a:cxnLst>
            <a:rect l="0" t="0" r="r" b="b"/>
            <a:pathLst>
              <a:path w="497" h="553">
                <a:moveTo>
                  <a:pt x="73" y="0"/>
                </a:moveTo>
                <a:lnTo>
                  <a:pt x="165" y="0"/>
                </a:lnTo>
                <a:lnTo>
                  <a:pt x="496" y="294"/>
                </a:lnTo>
                <a:lnTo>
                  <a:pt x="459" y="441"/>
                </a:lnTo>
                <a:lnTo>
                  <a:pt x="165" y="552"/>
                </a:lnTo>
                <a:lnTo>
                  <a:pt x="0" y="460"/>
                </a:lnTo>
                <a:lnTo>
                  <a:pt x="73" y="0"/>
                </a:lnTo>
              </a:path>
            </a:pathLst>
          </a:custGeom>
          <a:solidFill>
            <a:srgbClr val="FF9900"/>
          </a:solidFill>
          <a:ln w="25400" cap="rnd" cmpd="sng">
            <a:solidFill>
              <a:srgbClr val="91919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a:solidFill>
                <a:srgbClr val="000000"/>
              </a:solidFill>
              <a:latin typeface="Tahoma" pitchFamily="34" charset="0"/>
              <a:cs typeface="Arial" charset="0"/>
            </a:endParaRPr>
          </a:p>
        </p:txBody>
      </p:sp>
      <p:sp>
        <p:nvSpPr>
          <p:cNvPr id="186408" name="Freeform 40" descr="Petits confettis"/>
          <p:cNvSpPr>
            <a:spLocks/>
          </p:cNvSpPr>
          <p:nvPr/>
        </p:nvSpPr>
        <p:spPr bwMode="auto">
          <a:xfrm>
            <a:off x="6907823" y="1920479"/>
            <a:ext cx="961292" cy="352425"/>
          </a:xfrm>
          <a:custGeom>
            <a:avLst/>
            <a:gdLst>
              <a:gd name="T0" fmla="*/ 0 w 606"/>
              <a:gd name="T1" fmla="*/ 92 h 296"/>
              <a:gd name="T2" fmla="*/ 202 w 606"/>
              <a:gd name="T3" fmla="*/ 0 h 296"/>
              <a:gd name="T4" fmla="*/ 550 w 606"/>
              <a:gd name="T5" fmla="*/ 37 h 296"/>
              <a:gd name="T6" fmla="*/ 605 w 606"/>
              <a:gd name="T7" fmla="*/ 221 h 296"/>
              <a:gd name="T8" fmla="*/ 459 w 606"/>
              <a:gd name="T9" fmla="*/ 295 h 296"/>
              <a:gd name="T10" fmla="*/ 110 w 606"/>
              <a:gd name="T11" fmla="*/ 276 h 296"/>
              <a:gd name="T12" fmla="*/ 0 w 606"/>
              <a:gd name="T13" fmla="*/ 92 h 296"/>
            </a:gdLst>
            <a:ahLst/>
            <a:cxnLst>
              <a:cxn ang="0">
                <a:pos x="T0" y="T1"/>
              </a:cxn>
              <a:cxn ang="0">
                <a:pos x="T2" y="T3"/>
              </a:cxn>
              <a:cxn ang="0">
                <a:pos x="T4" y="T5"/>
              </a:cxn>
              <a:cxn ang="0">
                <a:pos x="T6" y="T7"/>
              </a:cxn>
              <a:cxn ang="0">
                <a:pos x="T8" y="T9"/>
              </a:cxn>
              <a:cxn ang="0">
                <a:pos x="T10" y="T11"/>
              </a:cxn>
              <a:cxn ang="0">
                <a:pos x="T12" y="T13"/>
              </a:cxn>
            </a:cxnLst>
            <a:rect l="0" t="0" r="r" b="b"/>
            <a:pathLst>
              <a:path w="606" h="296">
                <a:moveTo>
                  <a:pt x="0" y="92"/>
                </a:moveTo>
                <a:lnTo>
                  <a:pt x="202" y="0"/>
                </a:lnTo>
                <a:lnTo>
                  <a:pt x="550" y="37"/>
                </a:lnTo>
                <a:lnTo>
                  <a:pt x="605" y="221"/>
                </a:lnTo>
                <a:lnTo>
                  <a:pt x="459" y="295"/>
                </a:lnTo>
                <a:lnTo>
                  <a:pt x="110" y="276"/>
                </a:lnTo>
                <a:lnTo>
                  <a:pt x="0" y="92"/>
                </a:lnTo>
              </a:path>
            </a:pathLst>
          </a:custGeom>
          <a:pattFill prst="smConfetti">
            <a:fgClr>
              <a:schemeClr val="accent1"/>
            </a:fgClr>
            <a:bgClr>
              <a:schemeClr val="bg1"/>
            </a:bgClr>
          </a:pattFill>
          <a:ln w="25400" cap="rnd" cmpd="sng">
            <a:solidFill>
              <a:srgbClr val="91919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a:solidFill>
                <a:srgbClr val="000000"/>
              </a:solidFill>
              <a:latin typeface="Tahoma" pitchFamily="34" charset="0"/>
              <a:cs typeface="Arial" charset="0"/>
            </a:endParaRPr>
          </a:p>
        </p:txBody>
      </p:sp>
      <p:sp>
        <p:nvSpPr>
          <p:cNvPr id="186409" name="Freeform 41"/>
          <p:cNvSpPr>
            <a:spLocks/>
          </p:cNvSpPr>
          <p:nvPr/>
        </p:nvSpPr>
        <p:spPr bwMode="auto">
          <a:xfrm>
            <a:off x="5449770" y="2971804"/>
            <a:ext cx="759069" cy="550069"/>
          </a:xfrm>
          <a:custGeom>
            <a:avLst/>
            <a:gdLst>
              <a:gd name="T0" fmla="*/ 220 w 478"/>
              <a:gd name="T1" fmla="*/ 0 h 462"/>
              <a:gd name="T2" fmla="*/ 403 w 478"/>
              <a:gd name="T3" fmla="*/ 184 h 462"/>
              <a:gd name="T4" fmla="*/ 477 w 478"/>
              <a:gd name="T5" fmla="*/ 461 h 462"/>
              <a:gd name="T6" fmla="*/ 422 w 478"/>
              <a:gd name="T7" fmla="*/ 461 h 462"/>
              <a:gd name="T8" fmla="*/ 202 w 478"/>
              <a:gd name="T9" fmla="*/ 424 h 462"/>
              <a:gd name="T10" fmla="*/ 0 w 478"/>
              <a:gd name="T11" fmla="*/ 167 h 462"/>
              <a:gd name="T12" fmla="*/ 110 w 478"/>
              <a:gd name="T13" fmla="*/ 0 h 462"/>
              <a:gd name="T14" fmla="*/ 220 w 478"/>
              <a:gd name="T15" fmla="*/ 0 h 4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8" h="462">
                <a:moveTo>
                  <a:pt x="220" y="0"/>
                </a:moveTo>
                <a:lnTo>
                  <a:pt x="403" y="184"/>
                </a:lnTo>
                <a:lnTo>
                  <a:pt x="477" y="461"/>
                </a:lnTo>
                <a:lnTo>
                  <a:pt x="422" y="461"/>
                </a:lnTo>
                <a:lnTo>
                  <a:pt x="202" y="424"/>
                </a:lnTo>
                <a:lnTo>
                  <a:pt x="0" y="167"/>
                </a:lnTo>
                <a:lnTo>
                  <a:pt x="110" y="0"/>
                </a:lnTo>
                <a:lnTo>
                  <a:pt x="220" y="0"/>
                </a:lnTo>
              </a:path>
            </a:pathLst>
          </a:custGeom>
          <a:noFill/>
          <a:ln w="25400" cap="rnd" cmpd="sng">
            <a:solidFill>
              <a:srgbClr val="919191"/>
            </a:solidFill>
            <a:prstDash val="solid"/>
            <a:round/>
            <a:headEnd type="none" w="med" len="med"/>
            <a:tailEnd type="none" w="med" len="me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a:solidFill>
                <a:srgbClr val="000000"/>
              </a:solidFill>
              <a:latin typeface="Tahoma" pitchFamily="34" charset="0"/>
              <a:cs typeface="Arial" charset="0"/>
            </a:endParaRPr>
          </a:p>
        </p:txBody>
      </p:sp>
      <p:sp>
        <p:nvSpPr>
          <p:cNvPr id="186410" name="Freeform 42"/>
          <p:cNvSpPr>
            <a:spLocks/>
          </p:cNvSpPr>
          <p:nvPr/>
        </p:nvSpPr>
        <p:spPr bwMode="auto">
          <a:xfrm>
            <a:off x="5624147" y="1081088"/>
            <a:ext cx="1606062" cy="944166"/>
          </a:xfrm>
          <a:custGeom>
            <a:avLst/>
            <a:gdLst>
              <a:gd name="T0" fmla="*/ 0 w 1011"/>
              <a:gd name="T1" fmla="*/ 0 h 793"/>
              <a:gd name="T2" fmla="*/ 404 w 1011"/>
              <a:gd name="T3" fmla="*/ 0 h 793"/>
              <a:gd name="T4" fmla="*/ 459 w 1011"/>
              <a:gd name="T5" fmla="*/ 147 h 793"/>
              <a:gd name="T6" fmla="*/ 752 w 1011"/>
              <a:gd name="T7" fmla="*/ 147 h 793"/>
              <a:gd name="T8" fmla="*/ 1010 w 1011"/>
              <a:gd name="T9" fmla="*/ 700 h 793"/>
              <a:gd name="T10" fmla="*/ 808 w 1011"/>
              <a:gd name="T11" fmla="*/ 792 h 793"/>
              <a:gd name="T12" fmla="*/ 697 w 1011"/>
              <a:gd name="T13" fmla="*/ 535 h 793"/>
              <a:gd name="T14" fmla="*/ 385 w 1011"/>
              <a:gd name="T15" fmla="*/ 478 h 793"/>
              <a:gd name="T16" fmla="*/ 0 w 1011"/>
              <a:gd name="T17" fmla="*/ 55 h 793"/>
              <a:gd name="T18" fmla="*/ 0 w 1011"/>
              <a:gd name="T19" fmla="*/ 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793">
                <a:moveTo>
                  <a:pt x="0" y="0"/>
                </a:moveTo>
                <a:lnTo>
                  <a:pt x="404" y="0"/>
                </a:lnTo>
                <a:lnTo>
                  <a:pt x="459" y="147"/>
                </a:lnTo>
                <a:lnTo>
                  <a:pt x="752" y="147"/>
                </a:lnTo>
                <a:lnTo>
                  <a:pt x="1010" y="700"/>
                </a:lnTo>
                <a:lnTo>
                  <a:pt x="808" y="792"/>
                </a:lnTo>
                <a:lnTo>
                  <a:pt x="697" y="535"/>
                </a:lnTo>
                <a:lnTo>
                  <a:pt x="385" y="478"/>
                </a:lnTo>
                <a:lnTo>
                  <a:pt x="0" y="55"/>
                </a:lnTo>
                <a:lnTo>
                  <a:pt x="0" y="0"/>
                </a:lnTo>
              </a:path>
            </a:pathLst>
          </a:custGeom>
          <a:solidFill>
            <a:schemeClr val="accent1"/>
          </a:solidFill>
          <a:ln w="25400" cap="rnd" cmpd="sng">
            <a:solidFill>
              <a:srgbClr val="91919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a:solidFill>
                <a:srgbClr val="000000"/>
              </a:solidFill>
              <a:latin typeface="Tahoma" pitchFamily="34" charset="0"/>
              <a:cs typeface="Arial" charset="0"/>
            </a:endParaRPr>
          </a:p>
        </p:txBody>
      </p:sp>
      <p:sp>
        <p:nvSpPr>
          <p:cNvPr id="186411" name="Freeform 43"/>
          <p:cNvSpPr>
            <a:spLocks/>
          </p:cNvSpPr>
          <p:nvPr/>
        </p:nvSpPr>
        <p:spPr bwMode="auto">
          <a:xfrm>
            <a:off x="2126273" y="1263254"/>
            <a:ext cx="410308" cy="461963"/>
          </a:xfrm>
          <a:custGeom>
            <a:avLst/>
            <a:gdLst>
              <a:gd name="T0" fmla="*/ 258 w 259"/>
              <a:gd name="T1" fmla="*/ 19 h 388"/>
              <a:gd name="T2" fmla="*/ 258 w 259"/>
              <a:gd name="T3" fmla="*/ 350 h 388"/>
              <a:gd name="T4" fmla="*/ 92 w 259"/>
              <a:gd name="T5" fmla="*/ 387 h 388"/>
              <a:gd name="T6" fmla="*/ 0 w 259"/>
              <a:gd name="T7" fmla="*/ 221 h 388"/>
              <a:gd name="T8" fmla="*/ 130 w 259"/>
              <a:gd name="T9" fmla="*/ 0 h 388"/>
              <a:gd name="T10" fmla="*/ 258 w 259"/>
              <a:gd name="T11" fmla="*/ 19 h 388"/>
            </a:gdLst>
            <a:ahLst/>
            <a:cxnLst>
              <a:cxn ang="0">
                <a:pos x="T0" y="T1"/>
              </a:cxn>
              <a:cxn ang="0">
                <a:pos x="T2" y="T3"/>
              </a:cxn>
              <a:cxn ang="0">
                <a:pos x="T4" y="T5"/>
              </a:cxn>
              <a:cxn ang="0">
                <a:pos x="T6" y="T7"/>
              </a:cxn>
              <a:cxn ang="0">
                <a:pos x="T8" y="T9"/>
              </a:cxn>
              <a:cxn ang="0">
                <a:pos x="T10" y="T11"/>
              </a:cxn>
            </a:cxnLst>
            <a:rect l="0" t="0" r="r" b="b"/>
            <a:pathLst>
              <a:path w="259" h="388">
                <a:moveTo>
                  <a:pt x="258" y="19"/>
                </a:moveTo>
                <a:lnTo>
                  <a:pt x="258" y="350"/>
                </a:lnTo>
                <a:lnTo>
                  <a:pt x="92" y="387"/>
                </a:lnTo>
                <a:lnTo>
                  <a:pt x="0" y="221"/>
                </a:lnTo>
                <a:lnTo>
                  <a:pt x="130" y="0"/>
                </a:lnTo>
                <a:lnTo>
                  <a:pt x="258" y="19"/>
                </a:lnTo>
              </a:path>
            </a:pathLst>
          </a:custGeom>
          <a:solidFill>
            <a:srgbClr val="FF9900"/>
          </a:solidFill>
          <a:ln w="25400" cap="rnd" cmpd="sng">
            <a:solidFill>
              <a:srgbClr val="91919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a:solidFill>
                <a:srgbClr val="000000"/>
              </a:solidFill>
              <a:latin typeface="Tahoma" pitchFamily="34" charset="0"/>
              <a:cs typeface="Arial" charset="0"/>
            </a:endParaRPr>
          </a:p>
        </p:txBody>
      </p:sp>
      <p:sp>
        <p:nvSpPr>
          <p:cNvPr id="186412" name="Rectangle 44"/>
          <p:cNvSpPr>
            <a:spLocks noChangeArrowheads="1"/>
          </p:cNvSpPr>
          <p:nvPr/>
        </p:nvSpPr>
        <p:spPr bwMode="auto">
          <a:xfrm>
            <a:off x="791308" y="109537"/>
            <a:ext cx="4413738" cy="482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defTabSz="762000" eaLnBrk="0" fontAlgn="base" hangingPunct="0">
              <a:spcBef>
                <a:spcPct val="0"/>
              </a:spcBef>
              <a:spcAft>
                <a:spcPct val="0"/>
              </a:spcAft>
            </a:pPr>
            <a:endParaRPr lang="en-US" sz="1800" b="1">
              <a:solidFill>
                <a:srgbClr val="000000"/>
              </a:solidFill>
              <a:latin typeface="Times New Roman" pitchFamily="18" charset="0"/>
              <a:cs typeface="Arial" charset="0"/>
            </a:endParaRPr>
          </a:p>
        </p:txBody>
      </p:sp>
      <p:sp>
        <p:nvSpPr>
          <p:cNvPr id="186413" name="Rectangle 45"/>
          <p:cNvSpPr>
            <a:spLocks noChangeArrowheads="1"/>
          </p:cNvSpPr>
          <p:nvPr/>
        </p:nvSpPr>
        <p:spPr bwMode="auto">
          <a:xfrm>
            <a:off x="4972393" y="2571751"/>
            <a:ext cx="674865" cy="294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6525" tIns="69850" rIns="136525" bIns="69850">
            <a:spAutoFit/>
          </a:bodyPr>
          <a:lstStyle/>
          <a:p>
            <a:pPr algn="ctr" defTabSz="1679575" eaLnBrk="0" fontAlgn="base" hangingPunct="0">
              <a:spcBef>
                <a:spcPct val="0"/>
              </a:spcBef>
              <a:spcAft>
                <a:spcPct val="0"/>
              </a:spcAft>
            </a:pPr>
            <a:r>
              <a:rPr lang="fr-FR" sz="1000" b="1">
                <a:solidFill>
                  <a:srgbClr val="000000"/>
                </a:solidFill>
                <a:cs typeface="Arial" charset="0"/>
              </a:rPr>
              <a:t>Bondy</a:t>
            </a:r>
          </a:p>
        </p:txBody>
      </p:sp>
      <p:sp>
        <p:nvSpPr>
          <p:cNvPr id="186421" name="Rectangle 53"/>
          <p:cNvSpPr>
            <a:spLocks noChangeArrowheads="1"/>
          </p:cNvSpPr>
          <p:nvPr/>
        </p:nvSpPr>
        <p:spPr bwMode="auto">
          <a:xfrm>
            <a:off x="3801824" y="1815704"/>
            <a:ext cx="668453" cy="38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6525" tIns="69850" rIns="136525" bIns="69850">
            <a:spAutoFit/>
          </a:bodyPr>
          <a:lstStyle/>
          <a:p>
            <a:pPr algn="ctr" defTabSz="1679575" eaLnBrk="0" fontAlgn="base" hangingPunct="0">
              <a:spcBef>
                <a:spcPct val="0"/>
              </a:spcBef>
              <a:spcAft>
                <a:spcPct val="0"/>
              </a:spcAft>
            </a:pPr>
            <a:r>
              <a:rPr lang="fr-FR" sz="800" b="1">
                <a:solidFill>
                  <a:srgbClr val="000000"/>
                </a:solidFill>
                <a:cs typeface="Arial" charset="0"/>
              </a:rPr>
              <a:t>Le</a:t>
            </a:r>
          </a:p>
          <a:p>
            <a:pPr algn="ctr" defTabSz="1679575" eaLnBrk="0" fontAlgn="base" hangingPunct="0">
              <a:spcBef>
                <a:spcPct val="0"/>
              </a:spcBef>
              <a:spcAft>
                <a:spcPct val="0"/>
              </a:spcAft>
            </a:pPr>
            <a:r>
              <a:rPr lang="fr-FR" sz="800" b="1">
                <a:solidFill>
                  <a:srgbClr val="000000"/>
                </a:solidFill>
                <a:cs typeface="Arial" charset="0"/>
              </a:rPr>
              <a:t>Bourget</a:t>
            </a:r>
            <a:endParaRPr lang="fr-FR" sz="1000" b="1">
              <a:solidFill>
                <a:srgbClr val="000000"/>
              </a:solidFill>
              <a:cs typeface="Arial" charset="0"/>
            </a:endParaRPr>
          </a:p>
        </p:txBody>
      </p:sp>
      <p:sp>
        <p:nvSpPr>
          <p:cNvPr id="186423" name="Rectangle 55"/>
          <p:cNvSpPr>
            <a:spLocks noChangeArrowheads="1"/>
          </p:cNvSpPr>
          <p:nvPr/>
        </p:nvSpPr>
        <p:spPr bwMode="auto">
          <a:xfrm>
            <a:off x="4157300" y="2141939"/>
            <a:ext cx="701919" cy="288131"/>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25400" cap="rnd">
                <a:solidFill>
                  <a:srgbClr val="91919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1679575" eaLnBrk="0" fontAlgn="base" hangingPunct="0">
              <a:spcBef>
                <a:spcPct val="0"/>
              </a:spcBef>
              <a:spcAft>
                <a:spcPct val="0"/>
              </a:spcAft>
            </a:pPr>
            <a:r>
              <a:rPr lang="fr-FR" sz="1000" b="1">
                <a:solidFill>
                  <a:srgbClr val="000000"/>
                </a:solidFill>
                <a:cs typeface="Arial" charset="0"/>
              </a:rPr>
              <a:t>Drancy</a:t>
            </a:r>
          </a:p>
        </p:txBody>
      </p:sp>
      <p:sp>
        <p:nvSpPr>
          <p:cNvPr id="186425" name="Rectangle 57"/>
          <p:cNvSpPr>
            <a:spLocks noChangeArrowheads="1"/>
          </p:cNvSpPr>
          <p:nvPr/>
        </p:nvSpPr>
        <p:spPr bwMode="auto">
          <a:xfrm>
            <a:off x="1248025" y="1383509"/>
            <a:ext cx="694101" cy="4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6525" tIns="69850" rIns="136525" bIns="69850">
            <a:spAutoFit/>
          </a:bodyPr>
          <a:lstStyle/>
          <a:p>
            <a:pPr algn="ctr" defTabSz="1679575" eaLnBrk="0" fontAlgn="base" hangingPunct="0">
              <a:spcBef>
                <a:spcPct val="0"/>
              </a:spcBef>
              <a:spcAft>
                <a:spcPct val="0"/>
              </a:spcAft>
            </a:pPr>
            <a:r>
              <a:rPr lang="fr-FR" sz="1000" b="1">
                <a:solidFill>
                  <a:srgbClr val="000000"/>
                </a:solidFill>
                <a:cs typeface="Arial" charset="0"/>
              </a:rPr>
              <a:t>Epinay</a:t>
            </a:r>
          </a:p>
          <a:p>
            <a:pPr algn="ctr" defTabSz="1679575" eaLnBrk="0" fontAlgn="base" hangingPunct="0">
              <a:spcBef>
                <a:spcPct val="0"/>
              </a:spcBef>
              <a:spcAft>
                <a:spcPct val="0"/>
              </a:spcAft>
            </a:pPr>
            <a:endParaRPr lang="fr-FR" sz="1000" b="1">
              <a:solidFill>
                <a:srgbClr val="000000"/>
              </a:solidFill>
              <a:cs typeface="Arial" charset="0"/>
            </a:endParaRPr>
          </a:p>
        </p:txBody>
      </p:sp>
      <p:sp>
        <p:nvSpPr>
          <p:cNvPr id="186427" name="Rectangle 59"/>
          <p:cNvSpPr>
            <a:spLocks noChangeArrowheads="1"/>
          </p:cNvSpPr>
          <p:nvPr/>
        </p:nvSpPr>
        <p:spPr bwMode="auto">
          <a:xfrm>
            <a:off x="7185262" y="3718958"/>
            <a:ext cx="820615" cy="288131"/>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25400" cap="rnd">
                <a:solidFill>
                  <a:srgbClr val="91919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1679575" eaLnBrk="0" fontAlgn="base" hangingPunct="0">
              <a:spcBef>
                <a:spcPct val="0"/>
              </a:spcBef>
              <a:spcAft>
                <a:spcPct val="0"/>
              </a:spcAft>
            </a:pPr>
            <a:r>
              <a:rPr lang="fr-FR" sz="1000" b="1" dirty="0" err="1">
                <a:solidFill>
                  <a:srgbClr val="000000"/>
                </a:solidFill>
                <a:cs typeface="Arial" charset="0"/>
              </a:rPr>
              <a:t>Gournay-sur-marne</a:t>
            </a:r>
            <a:endParaRPr lang="fr-FR" sz="1000" b="1" dirty="0">
              <a:solidFill>
                <a:srgbClr val="000000"/>
              </a:solidFill>
              <a:cs typeface="Arial" charset="0"/>
            </a:endParaRPr>
          </a:p>
        </p:txBody>
      </p:sp>
      <p:sp>
        <p:nvSpPr>
          <p:cNvPr id="186429" name="Rectangle 61"/>
          <p:cNvSpPr>
            <a:spLocks noChangeArrowheads="1"/>
          </p:cNvSpPr>
          <p:nvPr/>
        </p:nvSpPr>
        <p:spPr bwMode="auto">
          <a:xfrm>
            <a:off x="3391634" y="3393284"/>
            <a:ext cx="564174" cy="37981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25400" cap="rnd">
                <a:solidFill>
                  <a:srgbClr val="91919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1679575" eaLnBrk="0" fontAlgn="base" hangingPunct="0">
              <a:spcBef>
                <a:spcPct val="0"/>
              </a:spcBef>
              <a:spcAft>
                <a:spcPct val="0"/>
              </a:spcAft>
            </a:pPr>
            <a:r>
              <a:rPr lang="fr-FR" sz="1000" b="1" dirty="0">
                <a:solidFill>
                  <a:srgbClr val="000000"/>
                </a:solidFill>
                <a:cs typeface="Arial" charset="0"/>
              </a:rPr>
              <a:t>Les</a:t>
            </a:r>
          </a:p>
          <a:p>
            <a:pPr algn="ctr" defTabSz="1679575" eaLnBrk="0" fontAlgn="base" hangingPunct="0">
              <a:spcBef>
                <a:spcPct val="0"/>
              </a:spcBef>
              <a:spcAft>
                <a:spcPct val="0"/>
              </a:spcAft>
            </a:pPr>
            <a:r>
              <a:rPr lang="fr-FR" sz="1000" b="1" dirty="0">
                <a:solidFill>
                  <a:srgbClr val="000000"/>
                </a:solidFill>
                <a:cs typeface="Arial" charset="0"/>
              </a:rPr>
              <a:t>Lilas</a:t>
            </a:r>
            <a:endParaRPr lang="fr-FR" sz="1400" b="1" dirty="0">
              <a:solidFill>
                <a:srgbClr val="000000"/>
              </a:solidFill>
              <a:cs typeface="Arial" charset="0"/>
            </a:endParaRPr>
          </a:p>
        </p:txBody>
      </p:sp>
      <p:sp>
        <p:nvSpPr>
          <p:cNvPr id="186432" name="Rectangle 64"/>
          <p:cNvSpPr>
            <a:spLocks noChangeArrowheads="1"/>
          </p:cNvSpPr>
          <p:nvPr/>
        </p:nvSpPr>
        <p:spPr bwMode="auto">
          <a:xfrm>
            <a:off x="4290675" y="3651650"/>
            <a:ext cx="852798" cy="294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6525" tIns="69850" rIns="136525" bIns="69850">
            <a:spAutoFit/>
          </a:bodyPr>
          <a:lstStyle/>
          <a:p>
            <a:pPr algn="ctr" defTabSz="1679575" eaLnBrk="0" fontAlgn="base" hangingPunct="0">
              <a:spcBef>
                <a:spcPct val="0"/>
              </a:spcBef>
              <a:spcAft>
                <a:spcPct val="0"/>
              </a:spcAft>
            </a:pPr>
            <a:r>
              <a:rPr lang="fr-FR" sz="1000" b="1">
                <a:solidFill>
                  <a:srgbClr val="000000"/>
                </a:solidFill>
                <a:cs typeface="Arial" charset="0"/>
              </a:rPr>
              <a:t>Montreuil</a:t>
            </a:r>
          </a:p>
        </p:txBody>
      </p:sp>
      <p:sp>
        <p:nvSpPr>
          <p:cNvPr id="186435" name="Rectangle 67"/>
          <p:cNvSpPr>
            <a:spLocks noChangeArrowheads="1"/>
          </p:cNvSpPr>
          <p:nvPr/>
        </p:nvSpPr>
        <p:spPr bwMode="auto">
          <a:xfrm>
            <a:off x="6423773" y="4245772"/>
            <a:ext cx="1171795" cy="294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6525" tIns="69850" rIns="136525" bIns="69850">
            <a:spAutoFit/>
          </a:bodyPr>
          <a:lstStyle/>
          <a:p>
            <a:pPr algn="ctr" defTabSz="1679575" eaLnBrk="0" fontAlgn="base" hangingPunct="0">
              <a:spcBef>
                <a:spcPct val="0"/>
              </a:spcBef>
              <a:spcAft>
                <a:spcPct val="0"/>
              </a:spcAft>
            </a:pPr>
            <a:r>
              <a:rPr lang="fr-FR" sz="1000" b="1">
                <a:solidFill>
                  <a:srgbClr val="000000"/>
                </a:solidFill>
                <a:cs typeface="Arial" charset="0"/>
              </a:rPr>
              <a:t>Noisy-le-grand</a:t>
            </a:r>
          </a:p>
        </p:txBody>
      </p:sp>
      <p:sp>
        <p:nvSpPr>
          <p:cNvPr id="186439" name="Rectangle 71"/>
          <p:cNvSpPr>
            <a:spLocks noChangeArrowheads="1"/>
          </p:cNvSpPr>
          <p:nvPr/>
        </p:nvSpPr>
        <p:spPr bwMode="auto">
          <a:xfrm>
            <a:off x="2611929" y="1039820"/>
            <a:ext cx="429605" cy="737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lIns="136525" tIns="69850" rIns="136525" bIns="69850">
            <a:spAutoFit/>
          </a:bodyPr>
          <a:lstStyle/>
          <a:p>
            <a:pPr algn="ctr" defTabSz="1679575" eaLnBrk="0" fontAlgn="base" hangingPunct="0">
              <a:spcBef>
                <a:spcPct val="0"/>
              </a:spcBef>
              <a:spcAft>
                <a:spcPct val="0"/>
              </a:spcAft>
            </a:pPr>
            <a:r>
              <a:rPr lang="fr-FR" sz="1000" b="1" dirty="0">
                <a:solidFill>
                  <a:srgbClr val="000000"/>
                </a:solidFill>
                <a:cs typeface="Arial" charset="0"/>
              </a:rPr>
              <a:t>Pierrefitte</a:t>
            </a:r>
          </a:p>
        </p:txBody>
      </p:sp>
      <p:sp>
        <p:nvSpPr>
          <p:cNvPr id="186440" name="Rectangle 72" descr="Carrelage"/>
          <p:cNvSpPr>
            <a:spLocks noChangeArrowheads="1"/>
          </p:cNvSpPr>
          <p:nvPr/>
        </p:nvSpPr>
        <p:spPr bwMode="auto">
          <a:xfrm>
            <a:off x="2427778" y="3151588"/>
            <a:ext cx="1338630" cy="294953"/>
          </a:xfrm>
          <a:prstGeom prst="rect">
            <a:avLst/>
          </a:prstGeom>
          <a:noFill/>
          <a:ln>
            <a:noFill/>
          </a:ln>
          <a:effectLst/>
          <a:extLst>
            <a:ext uri="{909E8E84-426E-40DD-AFC4-6F175D3DCCD1}">
              <a14:hiddenFill xmlns:a14="http://schemas.microsoft.com/office/drawing/2010/main">
                <a:pattFill prst="solidDmnd">
                  <a:fgClr>
                    <a:schemeClr val="accent1"/>
                  </a:fgClr>
                  <a:bgClr>
                    <a:schemeClr val="bg1"/>
                  </a:bgClr>
                </a:patt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6525" tIns="69850" rIns="136525" bIns="69850">
            <a:spAutoFit/>
          </a:bodyPr>
          <a:lstStyle/>
          <a:p>
            <a:pPr algn="ctr" defTabSz="1679575" eaLnBrk="0" fontAlgn="base" hangingPunct="0">
              <a:spcBef>
                <a:spcPct val="0"/>
              </a:spcBef>
              <a:spcAft>
                <a:spcPct val="0"/>
              </a:spcAft>
            </a:pPr>
            <a:r>
              <a:rPr lang="fr-FR" sz="1000" b="1" dirty="0">
                <a:solidFill>
                  <a:srgbClr val="000000"/>
                </a:solidFill>
                <a:cs typeface="Arial" charset="0"/>
              </a:rPr>
              <a:t>Le </a:t>
            </a:r>
            <a:r>
              <a:rPr lang="fr-FR" sz="1000" b="1" dirty="0" smtClean="0">
                <a:solidFill>
                  <a:srgbClr val="000000"/>
                </a:solidFill>
                <a:cs typeface="Arial" charset="0"/>
              </a:rPr>
              <a:t>Pré St </a:t>
            </a:r>
            <a:r>
              <a:rPr lang="fr-FR" sz="1000" b="1" dirty="0">
                <a:solidFill>
                  <a:srgbClr val="000000"/>
                </a:solidFill>
                <a:cs typeface="Arial" charset="0"/>
              </a:rPr>
              <a:t>Gervais</a:t>
            </a:r>
          </a:p>
        </p:txBody>
      </p:sp>
      <p:sp>
        <p:nvSpPr>
          <p:cNvPr id="186443" name="Rectangle 75"/>
          <p:cNvSpPr>
            <a:spLocks noChangeArrowheads="1"/>
          </p:cNvSpPr>
          <p:nvPr/>
        </p:nvSpPr>
        <p:spPr bwMode="auto">
          <a:xfrm>
            <a:off x="2202933" y="2094313"/>
            <a:ext cx="979435" cy="294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6525" tIns="69850" rIns="136525" bIns="69850">
            <a:spAutoFit/>
          </a:bodyPr>
          <a:lstStyle/>
          <a:p>
            <a:pPr algn="ctr" defTabSz="1679575" eaLnBrk="0" fontAlgn="base" hangingPunct="0">
              <a:spcBef>
                <a:spcPct val="0"/>
              </a:spcBef>
              <a:spcAft>
                <a:spcPct val="0"/>
              </a:spcAft>
            </a:pPr>
            <a:r>
              <a:rPr lang="fr-FR" sz="1000" b="1">
                <a:solidFill>
                  <a:srgbClr val="000000"/>
                </a:solidFill>
                <a:cs typeface="Arial" charset="0"/>
              </a:rPr>
              <a:t>Saint-Denis</a:t>
            </a:r>
          </a:p>
        </p:txBody>
      </p:sp>
      <p:sp>
        <p:nvSpPr>
          <p:cNvPr id="186444" name="Rectangle 76"/>
          <p:cNvSpPr>
            <a:spLocks noChangeArrowheads="1"/>
          </p:cNvSpPr>
          <p:nvPr/>
        </p:nvSpPr>
        <p:spPr bwMode="auto">
          <a:xfrm>
            <a:off x="1572242" y="2590803"/>
            <a:ext cx="958596" cy="294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6525" tIns="69850" rIns="136525" bIns="69850">
            <a:spAutoFit/>
          </a:bodyPr>
          <a:lstStyle/>
          <a:p>
            <a:pPr algn="ctr" defTabSz="1679575" eaLnBrk="0" fontAlgn="base" hangingPunct="0">
              <a:spcBef>
                <a:spcPct val="0"/>
              </a:spcBef>
              <a:spcAft>
                <a:spcPct val="0"/>
              </a:spcAft>
            </a:pPr>
            <a:r>
              <a:rPr lang="fr-FR" sz="1000" b="1">
                <a:solidFill>
                  <a:srgbClr val="000000"/>
                </a:solidFill>
                <a:cs typeface="Arial" charset="0"/>
              </a:rPr>
              <a:t>Saint-Ouen</a:t>
            </a:r>
          </a:p>
        </p:txBody>
      </p:sp>
      <p:sp>
        <p:nvSpPr>
          <p:cNvPr id="186446" name="Rectangle 78"/>
          <p:cNvSpPr>
            <a:spLocks noChangeArrowheads="1"/>
          </p:cNvSpPr>
          <p:nvPr/>
        </p:nvSpPr>
        <p:spPr bwMode="auto">
          <a:xfrm>
            <a:off x="2850175" y="1310882"/>
            <a:ext cx="641838" cy="390525"/>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25400" cap="rnd">
                <a:solidFill>
                  <a:srgbClr val="91919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lstStyle/>
          <a:p>
            <a:pPr algn="ctr" defTabSz="1679575" eaLnBrk="0" fontAlgn="base" hangingPunct="0">
              <a:spcBef>
                <a:spcPct val="0"/>
              </a:spcBef>
              <a:spcAft>
                <a:spcPct val="0"/>
              </a:spcAft>
            </a:pPr>
            <a:r>
              <a:rPr lang="fr-FR" sz="1000" b="1" dirty="0">
                <a:solidFill>
                  <a:srgbClr val="000000"/>
                </a:solidFill>
                <a:cs typeface="Arial" charset="0"/>
              </a:rPr>
              <a:t>Stains</a:t>
            </a:r>
          </a:p>
          <a:p>
            <a:pPr algn="ctr" defTabSz="1679575" eaLnBrk="0" fontAlgn="base" hangingPunct="0">
              <a:spcBef>
                <a:spcPct val="0"/>
              </a:spcBef>
              <a:spcAft>
                <a:spcPct val="0"/>
              </a:spcAft>
            </a:pPr>
            <a:endParaRPr lang="fr-FR" sz="800" dirty="0">
              <a:solidFill>
                <a:srgbClr val="000000"/>
              </a:solidFill>
              <a:cs typeface="Arial" charset="0"/>
            </a:endParaRPr>
          </a:p>
        </p:txBody>
      </p:sp>
      <p:sp>
        <p:nvSpPr>
          <p:cNvPr id="186451" name="Rectangle 83"/>
          <p:cNvSpPr>
            <a:spLocks noChangeArrowheads="1"/>
          </p:cNvSpPr>
          <p:nvPr/>
        </p:nvSpPr>
        <p:spPr bwMode="auto">
          <a:xfrm>
            <a:off x="2135064" y="970834"/>
            <a:ext cx="455736" cy="66104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25400" cap="rnd">
                <a:solidFill>
                  <a:srgbClr val="91919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lstStyle/>
          <a:p>
            <a:pPr algn="ctr" defTabSz="1679575" eaLnBrk="0" fontAlgn="base" hangingPunct="0">
              <a:spcBef>
                <a:spcPct val="0"/>
              </a:spcBef>
              <a:spcAft>
                <a:spcPct val="0"/>
              </a:spcAft>
            </a:pPr>
            <a:r>
              <a:rPr lang="fr-FR" sz="1000" b="1" dirty="0">
                <a:solidFill>
                  <a:srgbClr val="000000"/>
                </a:solidFill>
                <a:cs typeface="Arial" charset="0"/>
              </a:rPr>
              <a:t>Villetaneuse</a:t>
            </a:r>
          </a:p>
        </p:txBody>
      </p:sp>
      <p:sp>
        <p:nvSpPr>
          <p:cNvPr id="186452" name="Text Box 84"/>
          <p:cNvSpPr txBox="1">
            <a:spLocks noChangeArrowheads="1"/>
          </p:cNvSpPr>
          <p:nvPr/>
        </p:nvSpPr>
        <p:spPr bwMode="auto">
          <a:xfrm>
            <a:off x="83681" y="4716022"/>
            <a:ext cx="1696761" cy="292388"/>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spAutoFit/>
          </a:bodyPr>
          <a:lstStyle/>
          <a:p>
            <a:pPr defTabSz="914400" eaLnBrk="0" fontAlgn="base" hangingPunct="0">
              <a:spcBef>
                <a:spcPct val="50000"/>
              </a:spcBef>
              <a:spcAft>
                <a:spcPct val="0"/>
              </a:spcAft>
            </a:pPr>
            <a:r>
              <a:rPr lang="en-US" sz="1300" b="1" dirty="0" smtClean="0">
                <a:solidFill>
                  <a:schemeClr val="accent2">
                    <a:lumMod val="75000"/>
                  </a:schemeClr>
                </a:solidFill>
                <a:latin typeface="Times New Roman" pitchFamily="18" charset="0"/>
                <a:cs typeface="Arial" charset="0"/>
              </a:rPr>
              <a:t>Source DPAS CG 93 </a:t>
            </a:r>
            <a:endParaRPr lang="en-US" sz="1300" b="1" dirty="0">
              <a:solidFill>
                <a:schemeClr val="accent2">
                  <a:lumMod val="75000"/>
                </a:schemeClr>
              </a:solidFill>
              <a:latin typeface="Times New Roman" pitchFamily="18" charset="0"/>
              <a:cs typeface="Arial" charset="0"/>
            </a:endParaRPr>
          </a:p>
        </p:txBody>
      </p:sp>
      <p:sp>
        <p:nvSpPr>
          <p:cNvPr id="186453" name="Text Box 85"/>
          <p:cNvSpPr txBox="1">
            <a:spLocks noChangeArrowheads="1"/>
          </p:cNvSpPr>
          <p:nvPr/>
        </p:nvSpPr>
        <p:spPr bwMode="auto">
          <a:xfrm>
            <a:off x="381000" y="4400551"/>
            <a:ext cx="4495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endParaRPr lang="en-US" sz="2400">
              <a:solidFill>
                <a:srgbClr val="000000"/>
              </a:solidFill>
              <a:latin typeface="Times New Roman" pitchFamily="18" charset="0"/>
              <a:cs typeface="Arial" charset="0"/>
            </a:endParaRPr>
          </a:p>
        </p:txBody>
      </p:sp>
      <p:sp>
        <p:nvSpPr>
          <p:cNvPr id="186455" name="Text Box 87"/>
          <p:cNvSpPr txBox="1">
            <a:spLocks noChangeArrowheads="1"/>
          </p:cNvSpPr>
          <p:nvPr/>
        </p:nvSpPr>
        <p:spPr bwMode="auto">
          <a:xfrm>
            <a:off x="2042746" y="3499251"/>
            <a:ext cx="21672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fontAlgn="base" hangingPunct="0">
              <a:spcBef>
                <a:spcPct val="0"/>
              </a:spcBef>
              <a:spcAft>
                <a:spcPct val="0"/>
              </a:spcAft>
            </a:pPr>
            <a:r>
              <a:rPr lang="fr-FR" sz="1000">
                <a:solidFill>
                  <a:srgbClr val="000000"/>
                </a:solidFill>
                <a:latin typeface="Times New Roman" pitchFamily="18" charset="0"/>
                <a:cs typeface="Arial" charset="0"/>
              </a:rPr>
              <a:t> </a:t>
            </a:r>
          </a:p>
        </p:txBody>
      </p:sp>
      <p:sp>
        <p:nvSpPr>
          <p:cNvPr id="186456" name="Rectangle 88"/>
          <p:cNvSpPr>
            <a:spLocks noChangeArrowheads="1"/>
          </p:cNvSpPr>
          <p:nvPr/>
        </p:nvSpPr>
        <p:spPr bwMode="gray">
          <a:xfrm>
            <a:off x="252046" y="195262"/>
            <a:ext cx="550252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914400" eaLnBrk="0" fontAlgn="base" hangingPunct="0">
              <a:lnSpc>
                <a:spcPct val="90000"/>
              </a:lnSpc>
              <a:spcBef>
                <a:spcPct val="0"/>
              </a:spcBef>
              <a:spcAft>
                <a:spcPct val="0"/>
              </a:spcAft>
            </a:pPr>
            <a:r>
              <a:rPr lang="fr-FR" sz="1800" b="1" dirty="0">
                <a:solidFill>
                  <a:srgbClr val="00218B"/>
                </a:solidFill>
                <a:cs typeface="Arial" charset="0"/>
              </a:rPr>
              <a:t>Instances de type RESAD </a:t>
            </a:r>
            <a:br>
              <a:rPr lang="fr-FR" sz="1800" b="1" dirty="0">
                <a:solidFill>
                  <a:srgbClr val="00218B"/>
                </a:solidFill>
                <a:cs typeface="Arial" charset="0"/>
              </a:rPr>
            </a:br>
            <a:r>
              <a:rPr lang="fr-FR" sz="1800" b="1" dirty="0">
                <a:solidFill>
                  <a:srgbClr val="00218B"/>
                </a:solidFill>
                <a:cs typeface="Arial" charset="0"/>
              </a:rPr>
              <a:t>en Seine-Saint-Denis</a:t>
            </a:r>
            <a:r>
              <a:rPr lang="fr-FR" sz="3200" b="1" dirty="0">
                <a:solidFill>
                  <a:srgbClr val="00218B"/>
                </a:solidFill>
                <a:cs typeface="Arial" charset="0"/>
              </a:rPr>
              <a:t/>
            </a:r>
            <a:br>
              <a:rPr lang="fr-FR" sz="3200" b="1" dirty="0">
                <a:solidFill>
                  <a:srgbClr val="00218B"/>
                </a:solidFill>
                <a:cs typeface="Arial" charset="0"/>
              </a:rPr>
            </a:br>
            <a:endParaRPr lang="fr-FR" sz="3200" b="1" dirty="0">
              <a:solidFill>
                <a:srgbClr val="00218B"/>
              </a:solidFill>
              <a:cs typeface="Arial" charset="0"/>
            </a:endParaRPr>
          </a:p>
        </p:txBody>
      </p:sp>
      <p:sp>
        <p:nvSpPr>
          <p:cNvPr id="186407" name="Freeform 39"/>
          <p:cNvSpPr>
            <a:spLocks/>
          </p:cNvSpPr>
          <p:nvPr/>
        </p:nvSpPr>
        <p:spPr bwMode="auto">
          <a:xfrm>
            <a:off x="5624149" y="210745"/>
            <a:ext cx="2155581" cy="1754981"/>
          </a:xfrm>
          <a:custGeom>
            <a:avLst/>
            <a:gdLst>
              <a:gd name="T0" fmla="*/ 18 w 1358"/>
              <a:gd name="T1" fmla="*/ 607 h 1474"/>
              <a:gd name="T2" fmla="*/ 220 w 1358"/>
              <a:gd name="T3" fmla="*/ 552 h 1474"/>
              <a:gd name="T4" fmla="*/ 459 w 1358"/>
              <a:gd name="T5" fmla="*/ 111 h 1474"/>
              <a:gd name="T6" fmla="*/ 716 w 1358"/>
              <a:gd name="T7" fmla="*/ 129 h 1474"/>
              <a:gd name="T8" fmla="*/ 733 w 1358"/>
              <a:gd name="T9" fmla="*/ 19 h 1474"/>
              <a:gd name="T10" fmla="*/ 935 w 1358"/>
              <a:gd name="T11" fmla="*/ 0 h 1474"/>
              <a:gd name="T12" fmla="*/ 1065 w 1358"/>
              <a:gd name="T13" fmla="*/ 203 h 1474"/>
              <a:gd name="T14" fmla="*/ 1082 w 1358"/>
              <a:gd name="T15" fmla="*/ 589 h 1474"/>
              <a:gd name="T16" fmla="*/ 990 w 1358"/>
              <a:gd name="T17" fmla="*/ 644 h 1474"/>
              <a:gd name="T18" fmla="*/ 1284 w 1358"/>
              <a:gd name="T19" fmla="*/ 1197 h 1474"/>
              <a:gd name="T20" fmla="*/ 1357 w 1358"/>
              <a:gd name="T21" fmla="*/ 1473 h 1474"/>
              <a:gd name="T22" fmla="*/ 1010 w 1358"/>
              <a:gd name="T23" fmla="*/ 1436 h 1474"/>
              <a:gd name="T24" fmla="*/ 751 w 1358"/>
              <a:gd name="T25" fmla="*/ 884 h 1474"/>
              <a:gd name="T26" fmla="*/ 459 w 1358"/>
              <a:gd name="T27" fmla="*/ 884 h 1474"/>
              <a:gd name="T28" fmla="*/ 404 w 1358"/>
              <a:gd name="T29" fmla="*/ 737 h 1474"/>
              <a:gd name="T30" fmla="*/ 0 w 1358"/>
              <a:gd name="T31" fmla="*/ 737 h 1474"/>
              <a:gd name="T32" fmla="*/ 18 w 1358"/>
              <a:gd name="T33" fmla="*/ 607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58" h="1474">
                <a:moveTo>
                  <a:pt x="18" y="607"/>
                </a:moveTo>
                <a:lnTo>
                  <a:pt x="220" y="552"/>
                </a:lnTo>
                <a:lnTo>
                  <a:pt x="459" y="111"/>
                </a:lnTo>
                <a:lnTo>
                  <a:pt x="716" y="129"/>
                </a:lnTo>
                <a:lnTo>
                  <a:pt x="733" y="19"/>
                </a:lnTo>
                <a:lnTo>
                  <a:pt x="935" y="0"/>
                </a:lnTo>
                <a:lnTo>
                  <a:pt x="1065" y="203"/>
                </a:lnTo>
                <a:lnTo>
                  <a:pt x="1082" y="589"/>
                </a:lnTo>
                <a:lnTo>
                  <a:pt x="990" y="644"/>
                </a:lnTo>
                <a:lnTo>
                  <a:pt x="1284" y="1197"/>
                </a:lnTo>
                <a:lnTo>
                  <a:pt x="1357" y="1473"/>
                </a:lnTo>
                <a:lnTo>
                  <a:pt x="1010" y="1436"/>
                </a:lnTo>
                <a:lnTo>
                  <a:pt x="751" y="884"/>
                </a:lnTo>
                <a:lnTo>
                  <a:pt x="459" y="884"/>
                </a:lnTo>
                <a:lnTo>
                  <a:pt x="404" y="737"/>
                </a:lnTo>
                <a:lnTo>
                  <a:pt x="0" y="737"/>
                </a:lnTo>
                <a:lnTo>
                  <a:pt x="18" y="607"/>
                </a:lnTo>
              </a:path>
            </a:pathLst>
          </a:custGeom>
          <a:solidFill>
            <a:schemeClr val="accent1"/>
          </a:solidFill>
          <a:ln w="25400" cap="rnd" cmpd="sng">
            <a:solidFill>
              <a:srgbClr val="91919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2400">
              <a:solidFill>
                <a:srgbClr val="000000"/>
              </a:solidFill>
              <a:latin typeface="Tahoma" pitchFamily="34" charset="0"/>
              <a:cs typeface="Arial" charset="0"/>
            </a:endParaRPr>
          </a:p>
        </p:txBody>
      </p:sp>
      <p:sp>
        <p:nvSpPr>
          <p:cNvPr id="186457" name="Rectangle 89"/>
          <p:cNvSpPr>
            <a:spLocks noChangeArrowheads="1"/>
          </p:cNvSpPr>
          <p:nvPr/>
        </p:nvSpPr>
        <p:spPr bwMode="auto">
          <a:xfrm>
            <a:off x="2731905" y="2571751"/>
            <a:ext cx="1048364" cy="294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6525" tIns="69850" rIns="136525" bIns="69850">
            <a:spAutoFit/>
          </a:bodyPr>
          <a:lstStyle/>
          <a:p>
            <a:pPr algn="ctr" defTabSz="1679575" eaLnBrk="0" fontAlgn="base" hangingPunct="0">
              <a:spcBef>
                <a:spcPct val="0"/>
              </a:spcBef>
              <a:spcAft>
                <a:spcPct val="0"/>
              </a:spcAft>
            </a:pPr>
            <a:r>
              <a:rPr lang="fr-FR" sz="1000" b="1">
                <a:solidFill>
                  <a:srgbClr val="000000"/>
                </a:solidFill>
                <a:cs typeface="Arial" charset="0"/>
              </a:rPr>
              <a:t>Aubervilliers</a:t>
            </a:r>
          </a:p>
        </p:txBody>
      </p:sp>
      <p:sp>
        <p:nvSpPr>
          <p:cNvPr id="186458" name="Rectangle 90"/>
          <p:cNvSpPr>
            <a:spLocks noChangeArrowheads="1"/>
          </p:cNvSpPr>
          <p:nvPr/>
        </p:nvSpPr>
        <p:spPr bwMode="auto">
          <a:xfrm>
            <a:off x="5922327" y="1815706"/>
            <a:ext cx="700513" cy="294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6525" tIns="69850" rIns="136525" bIns="69850">
            <a:spAutoFit/>
          </a:bodyPr>
          <a:lstStyle/>
          <a:p>
            <a:pPr algn="ctr" defTabSz="1679575" eaLnBrk="0" fontAlgn="base" hangingPunct="0">
              <a:spcBef>
                <a:spcPct val="0"/>
              </a:spcBef>
              <a:spcAft>
                <a:spcPct val="0"/>
              </a:spcAft>
            </a:pPr>
            <a:r>
              <a:rPr lang="fr-FR" sz="1000" b="1">
                <a:solidFill>
                  <a:srgbClr val="000000"/>
                </a:solidFill>
                <a:cs typeface="Arial" charset="0"/>
              </a:rPr>
              <a:t>Sevran</a:t>
            </a:r>
          </a:p>
        </p:txBody>
      </p:sp>
      <p:sp>
        <p:nvSpPr>
          <p:cNvPr id="186459" name="Text Box 91"/>
          <p:cNvSpPr txBox="1">
            <a:spLocks noChangeArrowheads="1"/>
          </p:cNvSpPr>
          <p:nvPr/>
        </p:nvSpPr>
        <p:spPr bwMode="auto">
          <a:xfrm>
            <a:off x="7401659" y="789386"/>
            <a:ext cx="174234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0"/>
              </a:spcBef>
              <a:spcAft>
                <a:spcPct val="0"/>
              </a:spcAft>
            </a:pPr>
            <a:r>
              <a:rPr lang="fr-FR" sz="1600" b="1">
                <a:solidFill>
                  <a:srgbClr val="00CC99"/>
                </a:solidFill>
                <a:latin typeface="Tahoma" pitchFamily="34" charset="0"/>
                <a:cs typeface="Arial" charset="0"/>
              </a:rPr>
              <a:t>Secteurs du CHI Robert Ballanger</a:t>
            </a:r>
          </a:p>
        </p:txBody>
      </p:sp>
      <p:sp>
        <p:nvSpPr>
          <p:cNvPr id="186460" name="Text Box 92"/>
          <p:cNvSpPr txBox="1">
            <a:spLocks noChangeArrowheads="1"/>
          </p:cNvSpPr>
          <p:nvPr/>
        </p:nvSpPr>
        <p:spPr bwMode="auto">
          <a:xfrm>
            <a:off x="383931" y="4083844"/>
            <a:ext cx="354937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fontAlgn="base">
              <a:spcBef>
                <a:spcPct val="0"/>
              </a:spcBef>
              <a:spcAft>
                <a:spcPct val="0"/>
              </a:spcAft>
            </a:pPr>
            <a:r>
              <a:rPr lang="fr-FR" sz="1600" b="1" dirty="0">
                <a:solidFill>
                  <a:srgbClr val="FF9900"/>
                </a:solidFill>
                <a:latin typeface="Tahoma" pitchFamily="34" charset="0"/>
                <a:cs typeface="Arial" charset="0"/>
              </a:rPr>
              <a:t>Secteurs de l’EPS de Ville-Evrard</a:t>
            </a:r>
          </a:p>
        </p:txBody>
      </p:sp>
      <p:sp>
        <p:nvSpPr>
          <p:cNvPr id="186462" name="Rectangle 94"/>
          <p:cNvSpPr>
            <a:spLocks noChangeArrowheads="1"/>
          </p:cNvSpPr>
          <p:nvPr/>
        </p:nvSpPr>
        <p:spPr bwMode="auto">
          <a:xfrm>
            <a:off x="4786121" y="1491856"/>
            <a:ext cx="1378583" cy="294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6525" tIns="69850" rIns="136525" bIns="69850">
            <a:spAutoFit/>
          </a:bodyPr>
          <a:lstStyle/>
          <a:p>
            <a:pPr algn="ctr" defTabSz="1679575" eaLnBrk="0" fontAlgn="base" hangingPunct="0">
              <a:spcBef>
                <a:spcPct val="0"/>
              </a:spcBef>
              <a:spcAft>
                <a:spcPct val="0"/>
              </a:spcAft>
            </a:pPr>
            <a:r>
              <a:rPr lang="fr-FR" sz="1000" b="1">
                <a:solidFill>
                  <a:srgbClr val="000000"/>
                </a:solidFill>
                <a:cs typeface="Arial" charset="0"/>
              </a:rPr>
              <a:t>Aulnay-Sous-Bois</a:t>
            </a:r>
          </a:p>
        </p:txBody>
      </p:sp>
      <p:sp>
        <p:nvSpPr>
          <p:cNvPr id="186463" name="Rectangle 95"/>
          <p:cNvSpPr>
            <a:spLocks noChangeArrowheads="1"/>
          </p:cNvSpPr>
          <p:nvPr/>
        </p:nvSpPr>
        <p:spPr bwMode="auto">
          <a:xfrm>
            <a:off x="2927756" y="1924053"/>
            <a:ext cx="1128514" cy="294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6525" tIns="69850" rIns="136525" bIns="69850">
            <a:spAutoFit/>
          </a:bodyPr>
          <a:lstStyle/>
          <a:p>
            <a:pPr algn="ctr" defTabSz="1679575" eaLnBrk="0" fontAlgn="base" hangingPunct="0">
              <a:spcBef>
                <a:spcPct val="0"/>
              </a:spcBef>
              <a:spcAft>
                <a:spcPct val="0"/>
              </a:spcAft>
            </a:pPr>
            <a:r>
              <a:rPr lang="fr-FR" sz="1000" b="1">
                <a:solidFill>
                  <a:srgbClr val="000000"/>
                </a:solidFill>
                <a:cs typeface="Arial" charset="0"/>
              </a:rPr>
              <a:t>La Courneuve</a:t>
            </a:r>
          </a:p>
        </p:txBody>
      </p:sp>
      <p:sp>
        <p:nvSpPr>
          <p:cNvPr id="186464" name="Rectangle 96"/>
          <p:cNvSpPr>
            <a:spLocks noChangeArrowheads="1"/>
          </p:cNvSpPr>
          <p:nvPr/>
        </p:nvSpPr>
        <p:spPr bwMode="auto">
          <a:xfrm>
            <a:off x="5977744" y="1329931"/>
            <a:ext cx="843180" cy="294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6525" tIns="69850" rIns="136525" bIns="69850">
            <a:spAutoFit/>
          </a:bodyPr>
          <a:lstStyle/>
          <a:p>
            <a:pPr algn="ctr" defTabSz="1679575" eaLnBrk="0" fontAlgn="base" hangingPunct="0">
              <a:spcBef>
                <a:spcPct val="0"/>
              </a:spcBef>
              <a:spcAft>
                <a:spcPct val="0"/>
              </a:spcAft>
            </a:pPr>
            <a:r>
              <a:rPr lang="fr-FR" sz="1000" b="1">
                <a:solidFill>
                  <a:srgbClr val="000000"/>
                </a:solidFill>
                <a:cs typeface="Arial" charset="0"/>
              </a:rPr>
              <a:t>Villepinte</a:t>
            </a:r>
          </a:p>
        </p:txBody>
      </p:sp>
      <p:sp>
        <p:nvSpPr>
          <p:cNvPr id="186465" name="Rectangle 97"/>
          <p:cNvSpPr>
            <a:spLocks noChangeArrowheads="1"/>
          </p:cNvSpPr>
          <p:nvPr/>
        </p:nvSpPr>
        <p:spPr bwMode="auto">
          <a:xfrm>
            <a:off x="5942349" y="681040"/>
            <a:ext cx="1497205" cy="294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6525" tIns="69850" rIns="136525" bIns="69850">
            <a:spAutoFit/>
          </a:bodyPr>
          <a:lstStyle/>
          <a:p>
            <a:pPr algn="ctr" defTabSz="1679575" eaLnBrk="0" fontAlgn="base" hangingPunct="0">
              <a:spcBef>
                <a:spcPct val="0"/>
              </a:spcBef>
              <a:spcAft>
                <a:spcPct val="0"/>
              </a:spcAft>
            </a:pPr>
            <a:r>
              <a:rPr lang="fr-FR" sz="1000" b="1">
                <a:solidFill>
                  <a:srgbClr val="000000"/>
                </a:solidFill>
                <a:cs typeface="Arial" charset="0"/>
              </a:rPr>
              <a:t>Tremblay-en-France</a:t>
            </a:r>
          </a:p>
        </p:txBody>
      </p:sp>
      <p:sp>
        <p:nvSpPr>
          <p:cNvPr id="186466" name="Rectangle 98"/>
          <p:cNvSpPr>
            <a:spLocks noChangeArrowheads="1"/>
          </p:cNvSpPr>
          <p:nvPr/>
        </p:nvSpPr>
        <p:spPr bwMode="auto">
          <a:xfrm>
            <a:off x="4910831" y="3260312"/>
            <a:ext cx="880049" cy="4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6525" tIns="69850" rIns="136525" bIns="69850">
            <a:spAutoFit/>
          </a:bodyPr>
          <a:lstStyle/>
          <a:p>
            <a:pPr algn="ctr" defTabSz="1679575" eaLnBrk="0" fontAlgn="base" hangingPunct="0">
              <a:spcBef>
                <a:spcPct val="0"/>
              </a:spcBef>
              <a:spcAft>
                <a:spcPct val="0"/>
              </a:spcAft>
            </a:pPr>
            <a:r>
              <a:rPr lang="fr-FR" sz="1000" b="1" dirty="0">
                <a:solidFill>
                  <a:srgbClr val="000000"/>
                </a:solidFill>
                <a:cs typeface="Arial" charset="0"/>
              </a:rPr>
              <a:t>Rosny-</a:t>
            </a:r>
          </a:p>
          <a:p>
            <a:pPr algn="ctr" defTabSz="1679575" eaLnBrk="0" fontAlgn="base" hangingPunct="0">
              <a:spcBef>
                <a:spcPct val="0"/>
              </a:spcBef>
              <a:spcAft>
                <a:spcPct val="0"/>
              </a:spcAft>
            </a:pPr>
            <a:r>
              <a:rPr lang="fr-FR" sz="1000" b="1" dirty="0">
                <a:solidFill>
                  <a:srgbClr val="000000"/>
                </a:solidFill>
                <a:cs typeface="Arial" charset="0"/>
              </a:rPr>
              <a:t>sous-bois</a:t>
            </a:r>
          </a:p>
        </p:txBody>
      </p:sp>
      <p:sp>
        <p:nvSpPr>
          <p:cNvPr id="186467" name="Rectangle 99"/>
          <p:cNvSpPr>
            <a:spLocks noChangeArrowheads="1"/>
          </p:cNvSpPr>
          <p:nvPr/>
        </p:nvSpPr>
        <p:spPr bwMode="auto">
          <a:xfrm>
            <a:off x="6937486" y="2356250"/>
            <a:ext cx="811119" cy="294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6525" tIns="69850" rIns="136525" bIns="69850">
            <a:spAutoFit/>
          </a:bodyPr>
          <a:lstStyle/>
          <a:p>
            <a:pPr algn="ctr" defTabSz="1679575" eaLnBrk="0" fontAlgn="base" hangingPunct="0">
              <a:spcBef>
                <a:spcPct val="0"/>
              </a:spcBef>
              <a:spcAft>
                <a:spcPct val="0"/>
              </a:spcAft>
            </a:pPr>
            <a:r>
              <a:rPr lang="fr-FR" sz="1000" b="1">
                <a:solidFill>
                  <a:srgbClr val="000000"/>
                </a:solidFill>
                <a:cs typeface="Arial" charset="0"/>
              </a:rPr>
              <a:t>Coubron</a:t>
            </a:r>
          </a:p>
        </p:txBody>
      </p:sp>
      <p:sp>
        <p:nvSpPr>
          <p:cNvPr id="186468" name="Rectangle 100"/>
          <p:cNvSpPr>
            <a:spLocks noChangeArrowheads="1"/>
          </p:cNvSpPr>
          <p:nvPr/>
        </p:nvSpPr>
        <p:spPr bwMode="auto">
          <a:xfrm>
            <a:off x="6643546" y="2787255"/>
            <a:ext cx="1001876" cy="294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6525" tIns="69850" rIns="136525" bIns="69850">
            <a:spAutoFit/>
          </a:bodyPr>
          <a:lstStyle/>
          <a:p>
            <a:pPr algn="ctr" defTabSz="1679575" eaLnBrk="0" fontAlgn="base" hangingPunct="0">
              <a:spcBef>
                <a:spcPct val="0"/>
              </a:spcBef>
              <a:spcAft>
                <a:spcPct val="0"/>
              </a:spcAft>
            </a:pPr>
            <a:r>
              <a:rPr lang="fr-FR" sz="1000" b="1" dirty="0">
                <a:solidFill>
                  <a:srgbClr val="000000"/>
                </a:solidFill>
                <a:cs typeface="Arial" charset="0"/>
              </a:rPr>
              <a:t>Montfermeil</a:t>
            </a:r>
          </a:p>
        </p:txBody>
      </p:sp>
      <p:sp>
        <p:nvSpPr>
          <p:cNvPr id="186469" name="Rectangle 101"/>
          <p:cNvSpPr>
            <a:spLocks noChangeArrowheads="1"/>
          </p:cNvSpPr>
          <p:nvPr/>
        </p:nvSpPr>
        <p:spPr bwMode="auto">
          <a:xfrm>
            <a:off x="3798182" y="3112297"/>
            <a:ext cx="992258" cy="294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6525" tIns="69850" rIns="136525" bIns="69850">
            <a:spAutoFit/>
          </a:bodyPr>
          <a:lstStyle/>
          <a:p>
            <a:pPr algn="ctr" defTabSz="1679575" eaLnBrk="0" fontAlgn="base" hangingPunct="0">
              <a:spcBef>
                <a:spcPct val="0"/>
              </a:spcBef>
              <a:spcAft>
                <a:spcPct val="0"/>
              </a:spcAft>
            </a:pPr>
            <a:r>
              <a:rPr lang="fr-FR" sz="1000" b="1">
                <a:solidFill>
                  <a:srgbClr val="000000"/>
                </a:solidFill>
                <a:cs typeface="Arial" charset="0"/>
              </a:rPr>
              <a:t>Romainville</a:t>
            </a:r>
          </a:p>
        </p:txBody>
      </p:sp>
      <p:sp>
        <p:nvSpPr>
          <p:cNvPr id="186470" name="Rectangle 102"/>
          <p:cNvSpPr>
            <a:spLocks noChangeArrowheads="1"/>
          </p:cNvSpPr>
          <p:nvPr/>
        </p:nvSpPr>
        <p:spPr bwMode="auto">
          <a:xfrm>
            <a:off x="6055621" y="2561233"/>
            <a:ext cx="880049" cy="4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6525" tIns="69850" rIns="136525" bIns="69850">
            <a:spAutoFit/>
          </a:bodyPr>
          <a:lstStyle/>
          <a:p>
            <a:pPr algn="ctr" defTabSz="1679575" eaLnBrk="0" fontAlgn="base" hangingPunct="0">
              <a:spcBef>
                <a:spcPct val="0"/>
              </a:spcBef>
              <a:spcAft>
                <a:spcPct val="0"/>
              </a:spcAft>
            </a:pPr>
            <a:r>
              <a:rPr lang="fr-FR" sz="1000" b="1" dirty="0">
                <a:solidFill>
                  <a:srgbClr val="000000"/>
                </a:solidFill>
                <a:cs typeface="Arial" charset="0"/>
              </a:rPr>
              <a:t>Clichy-</a:t>
            </a:r>
          </a:p>
          <a:p>
            <a:pPr algn="ctr" defTabSz="1679575" eaLnBrk="0" fontAlgn="base" hangingPunct="0">
              <a:spcBef>
                <a:spcPct val="0"/>
              </a:spcBef>
              <a:spcAft>
                <a:spcPct val="0"/>
              </a:spcAft>
            </a:pPr>
            <a:r>
              <a:rPr lang="fr-FR" sz="1000" b="1" dirty="0">
                <a:solidFill>
                  <a:srgbClr val="000000"/>
                </a:solidFill>
                <a:cs typeface="Arial" charset="0"/>
              </a:rPr>
              <a:t>sous-bois</a:t>
            </a:r>
          </a:p>
        </p:txBody>
      </p:sp>
      <p:sp>
        <p:nvSpPr>
          <p:cNvPr id="186471" name="Rectangle 103" descr="Petits confettis"/>
          <p:cNvSpPr>
            <a:spLocks noChangeArrowheads="1"/>
          </p:cNvSpPr>
          <p:nvPr/>
        </p:nvSpPr>
        <p:spPr bwMode="auto">
          <a:xfrm>
            <a:off x="1780443" y="4786315"/>
            <a:ext cx="199292" cy="107156"/>
          </a:xfrm>
          <a:prstGeom prst="rect">
            <a:avLst/>
          </a:prstGeom>
          <a:pattFill prst="smConfetti">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fr-FR" sz="2400">
              <a:solidFill>
                <a:srgbClr val="000000"/>
              </a:solidFill>
              <a:latin typeface="Tahoma" pitchFamily="34" charset="0"/>
              <a:cs typeface="Arial" charset="0"/>
            </a:endParaRPr>
          </a:p>
        </p:txBody>
      </p:sp>
      <p:sp>
        <p:nvSpPr>
          <p:cNvPr id="186472" name="Rectangle 104" descr="noir)"/>
          <p:cNvSpPr>
            <a:spLocks noChangeArrowheads="1"/>
          </p:cNvSpPr>
          <p:nvPr/>
        </p:nvSpPr>
        <p:spPr bwMode="auto">
          <a:xfrm>
            <a:off x="1979735" y="4786315"/>
            <a:ext cx="199292" cy="107156"/>
          </a:xfrm>
          <a:prstGeom prst="rect">
            <a:avLst/>
          </a:prstGeom>
          <a:pattFill prst="ltUpDiag">
            <a:fgClr>
              <a:srgbClr val="FF9900"/>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fr-FR" sz="2400">
              <a:solidFill>
                <a:srgbClr val="000000"/>
              </a:solidFill>
              <a:latin typeface="Tahoma" pitchFamily="34" charset="0"/>
              <a:cs typeface="Arial" charset="0"/>
            </a:endParaRPr>
          </a:p>
        </p:txBody>
      </p:sp>
      <p:sp>
        <p:nvSpPr>
          <p:cNvPr id="186473" name="Text Box 105"/>
          <p:cNvSpPr txBox="1">
            <a:spLocks noChangeArrowheads="1"/>
          </p:cNvSpPr>
          <p:nvPr/>
        </p:nvSpPr>
        <p:spPr bwMode="auto">
          <a:xfrm>
            <a:off x="2113085" y="4731547"/>
            <a:ext cx="279155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0"/>
              </a:spcBef>
              <a:spcAft>
                <a:spcPct val="0"/>
              </a:spcAft>
            </a:pPr>
            <a:r>
              <a:rPr lang="fr-FR" sz="900" i="1">
                <a:solidFill>
                  <a:srgbClr val="000000"/>
                </a:solidFill>
                <a:latin typeface="Tahoma" pitchFamily="34" charset="0"/>
                <a:cs typeface="Arial" charset="0"/>
              </a:rPr>
              <a:t>   En cours de réflexion (au 31.01.14)</a:t>
            </a:r>
          </a:p>
          <a:p>
            <a:pPr defTabSz="914400" fontAlgn="base">
              <a:spcBef>
                <a:spcPct val="0"/>
              </a:spcBef>
              <a:spcAft>
                <a:spcPct val="0"/>
              </a:spcAft>
            </a:pPr>
            <a:endParaRPr lang="fr-FR" sz="900" i="1">
              <a:solidFill>
                <a:srgbClr val="000000"/>
              </a:solidFill>
              <a:latin typeface="Tahoma" pitchFamily="34" charset="0"/>
              <a:cs typeface="Arial" charset="0"/>
            </a:endParaRPr>
          </a:p>
          <a:p>
            <a:pPr defTabSz="914400" fontAlgn="base">
              <a:spcBef>
                <a:spcPct val="0"/>
              </a:spcBef>
              <a:spcAft>
                <a:spcPct val="0"/>
              </a:spcAft>
            </a:pPr>
            <a:endParaRPr lang="fr-FR" sz="900" i="1">
              <a:solidFill>
                <a:srgbClr val="000000"/>
              </a:solidFill>
              <a:latin typeface="Tahoma" pitchFamily="34" charset="0"/>
              <a:cs typeface="Arial" charset="0"/>
            </a:endParaRPr>
          </a:p>
        </p:txBody>
      </p:sp>
      <p:sp>
        <p:nvSpPr>
          <p:cNvPr id="186474" name="Rectangle 106"/>
          <p:cNvSpPr>
            <a:spLocks noChangeArrowheads="1"/>
          </p:cNvSpPr>
          <p:nvPr/>
        </p:nvSpPr>
        <p:spPr bwMode="auto">
          <a:xfrm>
            <a:off x="1314455" y="1869285"/>
            <a:ext cx="1140069" cy="288131"/>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25400" cap="rnd">
                <a:solidFill>
                  <a:srgbClr val="91919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1679575" eaLnBrk="0" fontAlgn="base" hangingPunct="0">
              <a:spcBef>
                <a:spcPct val="0"/>
              </a:spcBef>
              <a:spcAft>
                <a:spcPct val="0"/>
              </a:spcAft>
            </a:pPr>
            <a:r>
              <a:rPr lang="fr-FR" sz="1000" b="1">
                <a:solidFill>
                  <a:srgbClr val="000000"/>
                </a:solidFill>
                <a:cs typeface="Arial" charset="0"/>
              </a:rPr>
              <a:t>Ile-Saint-Denis</a:t>
            </a:r>
          </a:p>
          <a:p>
            <a:pPr algn="ctr" defTabSz="1679575" eaLnBrk="0" fontAlgn="base" hangingPunct="0">
              <a:spcBef>
                <a:spcPct val="0"/>
              </a:spcBef>
              <a:spcAft>
                <a:spcPct val="0"/>
              </a:spcAft>
            </a:pPr>
            <a:endParaRPr lang="fr-FR" sz="1000" b="1">
              <a:solidFill>
                <a:srgbClr val="000000"/>
              </a:solidFill>
              <a:cs typeface="Arial" charset="0"/>
            </a:endParaRPr>
          </a:p>
          <a:p>
            <a:pPr algn="ctr" defTabSz="1679575" eaLnBrk="0" fontAlgn="base" hangingPunct="0">
              <a:spcBef>
                <a:spcPct val="0"/>
              </a:spcBef>
              <a:spcAft>
                <a:spcPct val="0"/>
              </a:spcAft>
            </a:pPr>
            <a:endParaRPr lang="fr-FR" sz="1000" b="1">
              <a:solidFill>
                <a:srgbClr val="000000"/>
              </a:solidFill>
              <a:cs typeface="Arial" charset="0"/>
            </a:endParaRPr>
          </a:p>
        </p:txBody>
      </p:sp>
      <p:sp>
        <p:nvSpPr>
          <p:cNvPr id="186475" name="Rectangle 107"/>
          <p:cNvSpPr>
            <a:spLocks noChangeArrowheads="1"/>
          </p:cNvSpPr>
          <p:nvPr/>
        </p:nvSpPr>
        <p:spPr bwMode="auto">
          <a:xfrm>
            <a:off x="6968799" y="1977631"/>
            <a:ext cx="900888" cy="4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6525" tIns="69850" rIns="136525" bIns="69850">
            <a:spAutoFit/>
          </a:bodyPr>
          <a:lstStyle/>
          <a:p>
            <a:pPr algn="ctr" defTabSz="1679575" eaLnBrk="0" fontAlgn="base" hangingPunct="0">
              <a:spcBef>
                <a:spcPct val="0"/>
              </a:spcBef>
              <a:spcAft>
                <a:spcPct val="0"/>
              </a:spcAft>
            </a:pPr>
            <a:r>
              <a:rPr lang="fr-FR" sz="1000" b="1">
                <a:solidFill>
                  <a:srgbClr val="000000"/>
                </a:solidFill>
                <a:cs typeface="Arial" charset="0"/>
              </a:rPr>
              <a:t>Vaujours?</a:t>
            </a:r>
          </a:p>
          <a:p>
            <a:pPr algn="ctr" defTabSz="1679575" eaLnBrk="0" fontAlgn="base" hangingPunct="0">
              <a:spcBef>
                <a:spcPct val="0"/>
              </a:spcBef>
              <a:spcAft>
                <a:spcPct val="0"/>
              </a:spcAft>
            </a:pPr>
            <a:endParaRPr lang="fr-FR" sz="1000" b="1">
              <a:solidFill>
                <a:srgbClr val="000000"/>
              </a:solidFill>
              <a:cs typeface="Arial" charset="0"/>
            </a:endParaRPr>
          </a:p>
        </p:txBody>
      </p:sp>
      <p:sp>
        <p:nvSpPr>
          <p:cNvPr id="186476" name="Rectangle 108"/>
          <p:cNvSpPr>
            <a:spLocks noChangeArrowheads="1"/>
          </p:cNvSpPr>
          <p:nvPr/>
        </p:nvSpPr>
        <p:spPr bwMode="auto">
          <a:xfrm>
            <a:off x="4185757" y="1762128"/>
            <a:ext cx="1248739" cy="294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6525" tIns="69850" rIns="136525" bIns="69850">
            <a:spAutoFit/>
          </a:bodyPr>
          <a:lstStyle/>
          <a:p>
            <a:pPr algn="ctr" defTabSz="1679575" eaLnBrk="0" fontAlgn="base" hangingPunct="0">
              <a:spcBef>
                <a:spcPct val="0"/>
              </a:spcBef>
              <a:spcAft>
                <a:spcPct val="0"/>
              </a:spcAft>
            </a:pPr>
            <a:r>
              <a:rPr lang="fr-FR" sz="1000" b="1">
                <a:solidFill>
                  <a:srgbClr val="000000"/>
                </a:solidFill>
                <a:cs typeface="Arial" charset="0"/>
              </a:rPr>
              <a:t>Le Blanc-Mesnil</a:t>
            </a:r>
          </a:p>
        </p:txBody>
      </p:sp>
      <p:sp>
        <p:nvSpPr>
          <p:cNvPr id="3" name="Forme libre 2"/>
          <p:cNvSpPr/>
          <p:nvPr/>
        </p:nvSpPr>
        <p:spPr>
          <a:xfrm>
            <a:off x="5514678" y="2467296"/>
            <a:ext cx="650025" cy="490385"/>
          </a:xfrm>
          <a:custGeom>
            <a:avLst/>
            <a:gdLst>
              <a:gd name="connsiteX0" fmla="*/ 28874 w 471787"/>
              <a:gd name="connsiteY0" fmla="*/ 24972 h 653847"/>
              <a:gd name="connsiteX1" fmla="*/ 100312 w 471787"/>
              <a:gd name="connsiteY1" fmla="*/ 39260 h 653847"/>
              <a:gd name="connsiteX2" fmla="*/ 200324 w 471787"/>
              <a:gd name="connsiteY2" fmla="*/ 53547 h 653847"/>
              <a:gd name="connsiteX3" fmla="*/ 300337 w 471787"/>
              <a:gd name="connsiteY3" fmla="*/ 82122 h 653847"/>
              <a:gd name="connsiteX4" fmla="*/ 357487 w 471787"/>
              <a:gd name="connsiteY4" fmla="*/ 96410 h 653847"/>
              <a:gd name="connsiteX5" fmla="*/ 386062 w 471787"/>
              <a:gd name="connsiteY5" fmla="*/ 139272 h 653847"/>
              <a:gd name="connsiteX6" fmla="*/ 428924 w 471787"/>
              <a:gd name="connsiteY6" fmla="*/ 282147 h 653847"/>
              <a:gd name="connsiteX7" fmla="*/ 443212 w 471787"/>
              <a:gd name="connsiteY7" fmla="*/ 353585 h 653847"/>
              <a:gd name="connsiteX8" fmla="*/ 471787 w 471787"/>
              <a:gd name="connsiteY8" fmla="*/ 439310 h 653847"/>
              <a:gd name="connsiteX9" fmla="*/ 400349 w 471787"/>
              <a:gd name="connsiteY9" fmla="*/ 496460 h 653847"/>
              <a:gd name="connsiteX10" fmla="*/ 357487 w 471787"/>
              <a:gd name="connsiteY10" fmla="*/ 525035 h 653847"/>
              <a:gd name="connsiteX11" fmla="*/ 271762 w 471787"/>
              <a:gd name="connsiteY11" fmla="*/ 596472 h 653847"/>
              <a:gd name="connsiteX12" fmla="*/ 243187 w 471787"/>
              <a:gd name="connsiteY12" fmla="*/ 639335 h 653847"/>
              <a:gd name="connsiteX13" fmla="*/ 100312 w 471787"/>
              <a:gd name="connsiteY13" fmla="*/ 639335 h 653847"/>
              <a:gd name="connsiteX14" fmla="*/ 71737 w 471787"/>
              <a:gd name="connsiteY14" fmla="*/ 539322 h 653847"/>
              <a:gd name="connsiteX15" fmla="*/ 43162 w 471787"/>
              <a:gd name="connsiteY15" fmla="*/ 453597 h 653847"/>
              <a:gd name="connsiteX16" fmla="*/ 14587 w 471787"/>
              <a:gd name="connsiteY16" fmla="*/ 410735 h 653847"/>
              <a:gd name="connsiteX17" fmla="*/ 28874 w 471787"/>
              <a:gd name="connsiteY17" fmla="*/ 24972 h 653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1787" h="653847">
                <a:moveTo>
                  <a:pt x="28874" y="24972"/>
                </a:moveTo>
                <a:cubicBezTo>
                  <a:pt x="43161" y="-36940"/>
                  <a:pt x="76358" y="35268"/>
                  <a:pt x="100312" y="39260"/>
                </a:cubicBezTo>
                <a:cubicBezTo>
                  <a:pt x="133530" y="44796"/>
                  <a:pt x="167191" y="47523"/>
                  <a:pt x="200324" y="53547"/>
                </a:cubicBezTo>
                <a:cubicBezTo>
                  <a:pt x="261722" y="64710"/>
                  <a:pt x="246793" y="66824"/>
                  <a:pt x="300337" y="82122"/>
                </a:cubicBezTo>
                <a:cubicBezTo>
                  <a:pt x="319218" y="87516"/>
                  <a:pt x="338437" y="91647"/>
                  <a:pt x="357487" y="96410"/>
                </a:cubicBezTo>
                <a:cubicBezTo>
                  <a:pt x="367012" y="110697"/>
                  <a:pt x="379088" y="123581"/>
                  <a:pt x="386062" y="139272"/>
                </a:cubicBezTo>
                <a:cubicBezTo>
                  <a:pt x="401893" y="174892"/>
                  <a:pt x="419688" y="240584"/>
                  <a:pt x="428924" y="282147"/>
                </a:cubicBezTo>
                <a:cubicBezTo>
                  <a:pt x="434192" y="305853"/>
                  <a:pt x="436822" y="330156"/>
                  <a:pt x="443212" y="353585"/>
                </a:cubicBezTo>
                <a:cubicBezTo>
                  <a:pt x="451137" y="382644"/>
                  <a:pt x="471787" y="439310"/>
                  <a:pt x="471787" y="439310"/>
                </a:cubicBezTo>
                <a:cubicBezTo>
                  <a:pt x="388343" y="467123"/>
                  <a:pt x="464974" y="431834"/>
                  <a:pt x="400349" y="496460"/>
                </a:cubicBezTo>
                <a:cubicBezTo>
                  <a:pt x="388207" y="508602"/>
                  <a:pt x="370678" y="514042"/>
                  <a:pt x="357487" y="525035"/>
                </a:cubicBezTo>
                <a:cubicBezTo>
                  <a:pt x="247478" y="616708"/>
                  <a:pt x="378180" y="525526"/>
                  <a:pt x="271762" y="596472"/>
                </a:cubicBezTo>
                <a:cubicBezTo>
                  <a:pt x="262237" y="610760"/>
                  <a:pt x="256596" y="628608"/>
                  <a:pt x="243187" y="639335"/>
                </a:cubicBezTo>
                <a:cubicBezTo>
                  <a:pt x="205405" y="669560"/>
                  <a:pt x="132435" y="643924"/>
                  <a:pt x="100312" y="639335"/>
                </a:cubicBezTo>
                <a:cubicBezTo>
                  <a:pt x="52301" y="495304"/>
                  <a:pt x="125550" y="718699"/>
                  <a:pt x="71737" y="539322"/>
                </a:cubicBezTo>
                <a:cubicBezTo>
                  <a:pt x="63082" y="510472"/>
                  <a:pt x="59870" y="478659"/>
                  <a:pt x="43162" y="453597"/>
                </a:cubicBezTo>
                <a:lnTo>
                  <a:pt x="14587" y="410735"/>
                </a:lnTo>
                <a:cubicBezTo>
                  <a:pt x="-19316" y="241227"/>
                  <a:pt x="14587" y="86884"/>
                  <a:pt x="28874" y="24972"/>
                </a:cubicBezTo>
                <a:close/>
              </a:path>
            </a:pathLst>
          </a:custGeom>
          <a:solidFill>
            <a:srgbClr val="FF9933"/>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fr-FR" sz="1000" dirty="0" smtClean="0">
                <a:solidFill>
                  <a:schemeClr val="tx1"/>
                </a:solidFill>
              </a:rPr>
              <a:t>Pavillon sous bois</a:t>
            </a:r>
            <a:endParaRPr lang="fr-FR" sz="1000" dirty="0">
              <a:solidFill>
                <a:schemeClr val="tx1"/>
              </a:solidFill>
            </a:endParaRPr>
          </a:p>
        </p:txBody>
      </p:sp>
      <p:sp>
        <p:nvSpPr>
          <p:cNvPr id="4" name="ZoneTexte 3"/>
          <p:cNvSpPr txBox="1"/>
          <p:nvPr/>
        </p:nvSpPr>
        <p:spPr>
          <a:xfrm>
            <a:off x="3323379" y="3666815"/>
            <a:ext cx="857250" cy="261610"/>
          </a:xfrm>
          <a:prstGeom prst="rect">
            <a:avLst/>
          </a:prstGeom>
          <a:noFill/>
        </p:spPr>
        <p:txBody>
          <a:bodyPr wrap="square" rtlCol="0">
            <a:spAutoFit/>
          </a:bodyPr>
          <a:lstStyle/>
          <a:p>
            <a:pPr defTabSz="914400"/>
            <a:r>
              <a:rPr lang="fr-FR" sz="1100" dirty="0" smtClean="0">
                <a:solidFill>
                  <a:srgbClr val="000000"/>
                </a:solidFill>
              </a:rPr>
              <a:t>Bagnolet</a:t>
            </a:r>
            <a:endParaRPr lang="fr-FR" sz="1800" dirty="0">
              <a:solidFill>
                <a:srgbClr val="000000"/>
              </a:solidFill>
            </a:endParaRPr>
          </a:p>
        </p:txBody>
      </p:sp>
    </p:spTree>
    <p:extLst>
      <p:ext uri="{BB962C8B-B14F-4D97-AF65-F5344CB8AC3E}">
        <p14:creationId xmlns:p14="http://schemas.microsoft.com/office/powerpoint/2010/main" val="378589853"/>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extLst>
              <p:ext uri="{D42A27DB-BD31-4B8C-83A1-F6EECF244321}">
                <p14:modId xmlns:p14="http://schemas.microsoft.com/office/powerpoint/2010/main" val="1586349022"/>
              </p:ext>
            </p:extLst>
          </p:nvPr>
        </p:nvGraphicFramePr>
        <p:xfrm>
          <a:off x="755576" y="303610"/>
          <a:ext cx="7776864" cy="4759489"/>
        </p:xfrm>
        <a:graphic>
          <a:graphicData uri="http://schemas.openxmlformats.org/drawingml/2006/table">
            <a:tbl>
              <a:tblPr/>
              <a:tblGrid>
                <a:gridCol w="1830484"/>
                <a:gridCol w="1154819"/>
                <a:gridCol w="786029"/>
                <a:gridCol w="710660"/>
                <a:gridCol w="646054"/>
                <a:gridCol w="839870"/>
                <a:gridCol w="646054"/>
                <a:gridCol w="602984"/>
                <a:gridCol w="559910"/>
              </a:tblGrid>
              <a:tr h="346458">
                <a:tc>
                  <a:txBody>
                    <a:bodyPr/>
                    <a:lstStyle/>
                    <a:p>
                      <a:pPr algn="ctr" fontAlgn="ctr"/>
                      <a:r>
                        <a:rPr lang="fr-FR" sz="1100" b="1" i="0" u="none" strike="noStrike" dirty="0">
                          <a:solidFill>
                            <a:srgbClr val="00B050"/>
                          </a:solidFill>
                          <a:effectLst/>
                          <a:latin typeface="Calibri"/>
                        </a:rPr>
                        <a:t>COMMUNES</a:t>
                      </a:r>
                    </a:p>
                  </a:txBody>
                  <a:tcPr marL="4744" marR="4744" marT="35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dirty="0">
                          <a:solidFill>
                            <a:srgbClr val="00B050"/>
                          </a:solidFill>
                          <a:effectLst/>
                          <a:latin typeface="Calibri"/>
                        </a:rPr>
                        <a:t>INSTANCE DE TYPE RESAD</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dirty="0">
                          <a:solidFill>
                            <a:srgbClr val="00B050"/>
                          </a:solidFill>
                          <a:effectLst/>
                          <a:latin typeface="Calibri"/>
                        </a:rPr>
                        <a:t>Année de création</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dirty="0">
                          <a:solidFill>
                            <a:srgbClr val="00B050"/>
                          </a:solidFill>
                          <a:effectLst/>
                          <a:latin typeface="Calibri"/>
                        </a:rPr>
                        <a:t>SECTEUR DE PSY</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dirty="0">
                          <a:solidFill>
                            <a:srgbClr val="00B050"/>
                          </a:solidFill>
                          <a:effectLst/>
                          <a:latin typeface="Calibri"/>
                        </a:rPr>
                        <a:t>FASSM</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dirty="0">
                          <a:solidFill>
                            <a:srgbClr val="00B050"/>
                          </a:solidFill>
                          <a:effectLst/>
                          <a:latin typeface="Calibri"/>
                        </a:rPr>
                        <a:t>EMPP</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dirty="0">
                          <a:solidFill>
                            <a:srgbClr val="00B050"/>
                          </a:solidFill>
                          <a:effectLst/>
                          <a:latin typeface="Calibri"/>
                        </a:rPr>
                        <a:t>ASV</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dirty="0">
                          <a:solidFill>
                            <a:srgbClr val="00B050"/>
                          </a:solidFill>
                          <a:effectLst/>
                          <a:latin typeface="Calibri"/>
                        </a:rPr>
                        <a:t>CLS</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1" i="0" u="none" strike="noStrike" dirty="0">
                          <a:solidFill>
                            <a:srgbClr val="00B050"/>
                          </a:solidFill>
                          <a:effectLst/>
                          <a:latin typeface="Calibri"/>
                        </a:rPr>
                        <a:t>CLSM</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964">
                <a:tc gridSpan="9">
                  <a:txBody>
                    <a:bodyPr/>
                    <a:lstStyle/>
                    <a:p>
                      <a:pPr algn="ctr" fontAlgn="b"/>
                      <a:r>
                        <a:rPr lang="fr-FR" sz="500" b="1" i="0" u="none" strike="noStrike">
                          <a:solidFill>
                            <a:srgbClr val="000000"/>
                          </a:solidFill>
                          <a:effectLst/>
                          <a:latin typeface="Calibri"/>
                        </a:rPr>
                        <a:t>VILLE EVRARD</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33"/>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98964">
                <a:tc>
                  <a:txBody>
                    <a:bodyPr/>
                    <a:lstStyle/>
                    <a:p>
                      <a:pPr algn="ctr" fontAlgn="b"/>
                      <a:r>
                        <a:rPr lang="fr-FR" sz="600" b="0" i="0" u="none" strike="noStrike" dirty="0">
                          <a:solidFill>
                            <a:schemeClr val="tx2"/>
                          </a:solidFill>
                          <a:effectLst/>
                          <a:latin typeface="Calibri"/>
                        </a:rPr>
                        <a:t>SAINT-OUEN</a:t>
                      </a:r>
                    </a:p>
                  </a:txBody>
                  <a:tcPr marL="4744" marR="4744" marT="35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RESAD</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2006</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r-FR" sz="700" b="0" i="0" u="none" strike="noStrike" dirty="0">
                          <a:solidFill>
                            <a:srgbClr val="000000"/>
                          </a:solidFill>
                          <a:effectLst/>
                          <a:latin typeface="Calibri"/>
                        </a:rPr>
                        <a:t>G02</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0" i="0" u="none" strike="noStrike" dirty="0">
                          <a:solidFill>
                            <a:srgbClr val="000000"/>
                          </a:solidFill>
                          <a:effectLst/>
                          <a:latin typeface="Calibri"/>
                        </a:rPr>
                        <a:t>6</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dirty="0">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ctr"/>
                      <a:r>
                        <a:rPr lang="fr-FR" sz="500" b="0" i="0" u="none" strike="noStrike">
                          <a:solidFill>
                            <a:srgbClr val="000000"/>
                          </a:solidFill>
                          <a:effectLst/>
                          <a:latin typeface="Calibri"/>
                        </a:rPr>
                        <a:t>CLS</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r>
              <a:tr h="98964">
                <a:tc>
                  <a:txBody>
                    <a:bodyPr/>
                    <a:lstStyle/>
                    <a:p>
                      <a:pPr algn="ctr" fontAlgn="b"/>
                      <a:r>
                        <a:rPr lang="fr-FR" sz="600" b="0" i="0" u="none" strike="noStrike" dirty="0">
                          <a:solidFill>
                            <a:schemeClr val="tx2"/>
                          </a:solidFill>
                          <a:effectLst/>
                          <a:latin typeface="Calibri"/>
                        </a:rPr>
                        <a:t>ILE-DE-SAINT DENIS</a:t>
                      </a:r>
                    </a:p>
                  </a:txBody>
                  <a:tcPr marL="4744" marR="4744" marT="35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RESAD</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déc-13</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fontAlgn="ctr"/>
                      <a:r>
                        <a:rPr lang="fr-FR" sz="600" b="0" i="0" u="none" strike="noStrike" dirty="0">
                          <a:solidFill>
                            <a:srgbClr val="000000"/>
                          </a:solidFill>
                          <a:effectLst/>
                          <a:latin typeface="Calibri"/>
                        </a:rPr>
                        <a:t>3</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500" b="0" i="0" u="none" strike="noStrike" dirty="0">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r>
              <a:tr h="98964">
                <a:tc>
                  <a:txBody>
                    <a:bodyPr/>
                    <a:lstStyle/>
                    <a:p>
                      <a:pPr algn="ctr" fontAlgn="b"/>
                      <a:r>
                        <a:rPr lang="fr-FR" sz="600" b="0" i="0" u="none" strike="noStrike" dirty="0">
                          <a:solidFill>
                            <a:schemeClr val="tx2"/>
                          </a:solidFill>
                          <a:effectLst/>
                          <a:latin typeface="Calibri"/>
                        </a:rPr>
                        <a:t>LE BOURGET</a:t>
                      </a:r>
                    </a:p>
                  </a:txBody>
                  <a:tcPr marL="4744" marR="4744" marT="35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r-FR" sz="500" b="0" i="0" u="none" strike="noStrike">
                          <a:solidFill>
                            <a:srgbClr val="000000"/>
                          </a:solidFill>
                          <a:effectLst/>
                          <a:latin typeface="Calibri"/>
                        </a:rPr>
                        <a:t>INCERT</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r-FR" sz="500" b="0" i="0" u="none" strike="noStrike">
                          <a:solidFill>
                            <a:srgbClr val="000000"/>
                          </a:solidFill>
                          <a:effectLst/>
                          <a:latin typeface="Calibri"/>
                        </a:rPr>
                        <a:t>2008</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r-FR" sz="700" b="0" i="0" u="none" strike="noStrike" dirty="0">
                          <a:solidFill>
                            <a:srgbClr val="000000"/>
                          </a:solidFill>
                          <a:effectLst/>
                          <a:latin typeface="Calibri"/>
                        </a:rPr>
                        <a:t>G05</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0" i="0" u="none" strike="noStrike" dirty="0">
                          <a:solidFill>
                            <a:srgbClr val="000000"/>
                          </a:solidFill>
                          <a:effectLst/>
                          <a:latin typeface="Calibri"/>
                        </a:rPr>
                        <a:t>6</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dirty="0">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r>
              <a:tr h="98964">
                <a:tc>
                  <a:txBody>
                    <a:bodyPr/>
                    <a:lstStyle/>
                    <a:p>
                      <a:pPr algn="ctr" fontAlgn="b"/>
                      <a:r>
                        <a:rPr lang="fr-FR" sz="600" b="0" i="0" u="none" strike="noStrike" dirty="0">
                          <a:solidFill>
                            <a:schemeClr val="tx2"/>
                          </a:solidFill>
                          <a:effectLst/>
                          <a:latin typeface="Calibri"/>
                        </a:rPr>
                        <a:t>DRANCY</a:t>
                      </a:r>
                    </a:p>
                  </a:txBody>
                  <a:tcPr marL="4744" marR="4744" marT="35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600" b="0" i="0" u="none" strike="noStrike" dirty="0">
                          <a:solidFill>
                            <a:srgbClr val="000000"/>
                          </a:solidFill>
                          <a:effectLst/>
                          <a:latin typeface="Calibri"/>
                        </a:rPr>
                        <a:t>20</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dirty="0">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ctr"/>
                      <a:r>
                        <a:rPr lang="fr-FR" sz="500" b="0" i="0" u="none" strike="noStrike">
                          <a:solidFill>
                            <a:srgbClr val="000000"/>
                          </a:solidFill>
                          <a:effectLst/>
                          <a:latin typeface="Calibri"/>
                        </a:rPr>
                        <a:t>ASV</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r>
              <a:tr h="110238">
                <a:tc>
                  <a:txBody>
                    <a:bodyPr/>
                    <a:lstStyle/>
                    <a:p>
                      <a:pPr algn="ctr" fontAlgn="b"/>
                      <a:r>
                        <a:rPr lang="fr-FR" sz="600" b="0" i="0" u="none" strike="noStrike" dirty="0">
                          <a:solidFill>
                            <a:schemeClr val="tx2"/>
                          </a:solidFill>
                          <a:effectLst/>
                          <a:latin typeface="Calibri"/>
                        </a:rPr>
                        <a:t>AUBERVILLIERS</a:t>
                      </a:r>
                    </a:p>
                  </a:txBody>
                  <a:tcPr marL="4744" marR="4744" marT="35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RESAD</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2001</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dirty="0">
                          <a:solidFill>
                            <a:srgbClr val="000000"/>
                          </a:solidFill>
                          <a:effectLst/>
                          <a:latin typeface="Calibri"/>
                        </a:rPr>
                        <a:t>G06</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0" i="0" u="none" strike="noStrike" dirty="0">
                          <a:solidFill>
                            <a:srgbClr val="000000"/>
                          </a:solidFill>
                          <a:effectLst/>
                          <a:latin typeface="Calibri"/>
                        </a:rPr>
                        <a:t>37</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dirty="0">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ctr"/>
                      <a:r>
                        <a:rPr lang="fr-FR" sz="500" b="0" i="0" u="none" strike="noStrike">
                          <a:solidFill>
                            <a:srgbClr val="000000"/>
                          </a:solidFill>
                          <a:effectLst/>
                          <a:latin typeface="Calibri"/>
                        </a:rPr>
                        <a:t>ASV</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CLS</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CLSM</a:t>
                      </a:r>
                    </a:p>
                  </a:txBody>
                  <a:tcPr marL="4744" marR="4744" marT="35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964">
                <a:tc>
                  <a:txBody>
                    <a:bodyPr/>
                    <a:lstStyle/>
                    <a:p>
                      <a:pPr algn="ctr" fontAlgn="b"/>
                      <a:r>
                        <a:rPr lang="fr-FR" sz="600" b="0" i="0" u="none" strike="noStrike" dirty="0">
                          <a:solidFill>
                            <a:schemeClr val="tx2"/>
                          </a:solidFill>
                          <a:effectLst/>
                          <a:latin typeface="Calibri"/>
                        </a:rPr>
                        <a:t>BOBIGNY</a:t>
                      </a:r>
                    </a:p>
                  </a:txBody>
                  <a:tcPr marL="4744" marR="4744" marT="35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rowSpan="2">
                  <a:txBody>
                    <a:bodyPr/>
                    <a:lstStyle/>
                    <a:p>
                      <a:pPr algn="ctr" fontAlgn="ctr"/>
                      <a:r>
                        <a:rPr lang="fr-FR" sz="700" b="0" i="0" u="none" strike="noStrike" dirty="0">
                          <a:solidFill>
                            <a:srgbClr val="000000"/>
                          </a:solidFill>
                          <a:effectLst/>
                          <a:latin typeface="Calibri"/>
                        </a:rPr>
                        <a:t>G13</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600" b="0" i="0" u="none" strike="noStrike" dirty="0">
                          <a:solidFill>
                            <a:srgbClr val="000000"/>
                          </a:solidFill>
                          <a:effectLst/>
                          <a:latin typeface="Calibri"/>
                        </a:rPr>
                        <a:t>25</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dirty="0">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ctr"/>
                      <a:r>
                        <a:rPr lang="fr-FR" sz="500" b="0" i="0" u="none" strike="noStrike">
                          <a:solidFill>
                            <a:srgbClr val="000000"/>
                          </a:solidFill>
                          <a:effectLst/>
                          <a:latin typeface="Calibri"/>
                        </a:rPr>
                        <a:t>ASV</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CLS</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r>
              <a:tr h="102770">
                <a:tc>
                  <a:txBody>
                    <a:bodyPr/>
                    <a:lstStyle/>
                    <a:p>
                      <a:pPr algn="ctr" fontAlgn="b"/>
                      <a:r>
                        <a:rPr lang="fr-FR" sz="600" b="0" i="0" u="none" strike="noStrike" dirty="0">
                          <a:solidFill>
                            <a:schemeClr val="tx2"/>
                          </a:solidFill>
                          <a:effectLst/>
                          <a:latin typeface="Calibri"/>
                        </a:rPr>
                        <a:t>PANTIN</a:t>
                      </a:r>
                    </a:p>
                  </a:txBody>
                  <a:tcPr marL="4744" marR="4744" marT="35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vMerge="1">
                  <a:txBody>
                    <a:bodyPr/>
                    <a:lstStyle/>
                    <a:p>
                      <a:endParaRPr lang="fr-FR"/>
                    </a:p>
                  </a:txBody>
                  <a:tcPr/>
                </a:tc>
                <a:tc>
                  <a:txBody>
                    <a:bodyPr/>
                    <a:lstStyle/>
                    <a:p>
                      <a:pPr algn="ctr" fontAlgn="ctr"/>
                      <a:r>
                        <a:rPr lang="fr-FR" sz="600" b="0" i="0" u="none" strike="noStrike" dirty="0">
                          <a:solidFill>
                            <a:srgbClr val="000000"/>
                          </a:solidFill>
                          <a:effectLst/>
                          <a:latin typeface="Calibri"/>
                        </a:rPr>
                        <a:t>12</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500" b="0" i="0" u="none" strike="noStrike" dirty="0">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ctr"/>
                      <a:r>
                        <a:rPr lang="fr-FR" sz="500" b="0" i="0" u="none" strike="noStrike">
                          <a:solidFill>
                            <a:srgbClr val="000000"/>
                          </a:solidFill>
                          <a:effectLst/>
                          <a:latin typeface="Calibri"/>
                        </a:rPr>
                        <a:t>ASV</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CLS</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r>
              <a:tr h="163578">
                <a:tc>
                  <a:txBody>
                    <a:bodyPr/>
                    <a:lstStyle/>
                    <a:p>
                      <a:pPr algn="ctr" fontAlgn="ctr"/>
                      <a:r>
                        <a:rPr lang="fr-FR" sz="600" b="0" i="0" u="none" strike="noStrike" dirty="0">
                          <a:solidFill>
                            <a:schemeClr val="tx2"/>
                          </a:solidFill>
                          <a:effectLst/>
                          <a:latin typeface="Calibri"/>
                        </a:rPr>
                        <a:t>SAINT-DENIS</a:t>
                      </a:r>
                    </a:p>
                  </a:txBody>
                  <a:tcPr marL="4744" marR="4744" marT="35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dirty="0">
                          <a:solidFill>
                            <a:srgbClr val="000000"/>
                          </a:solidFill>
                          <a:effectLst/>
                          <a:latin typeface="Calibri"/>
                        </a:rPr>
                        <a:t>CELLULE DE SITUATIONS LIMITES</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1997</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dirty="0">
                          <a:solidFill>
                            <a:srgbClr val="000000"/>
                          </a:solidFill>
                          <a:effectLst/>
                          <a:latin typeface="Calibri"/>
                        </a:rPr>
                        <a:t>G01</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0" i="0" u="none" strike="noStrike" dirty="0">
                          <a:solidFill>
                            <a:srgbClr val="000000"/>
                          </a:solidFill>
                          <a:effectLst/>
                          <a:latin typeface="Calibri"/>
                        </a:rPr>
                        <a:t>13</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fontAlgn="ctr"/>
                      <a:r>
                        <a:rPr lang="fr-FR" sz="900" b="1" i="0" u="none" strike="noStrike" dirty="0">
                          <a:solidFill>
                            <a:srgbClr val="000000"/>
                          </a:solidFill>
                          <a:effectLst/>
                          <a:latin typeface="Calibri"/>
                        </a:rPr>
                        <a:t>ESTIM'93</a:t>
                      </a:r>
                    </a:p>
                  </a:txBody>
                  <a:tcPr marL="4744" marR="4744" marT="3558"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500" b="0" i="0" u="none" strike="noStrike">
                          <a:solidFill>
                            <a:srgbClr val="000000"/>
                          </a:solidFill>
                          <a:effectLst/>
                          <a:latin typeface="Calibri"/>
                        </a:rPr>
                        <a:t>ASV</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CLS</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dirty="0">
                          <a:solidFill>
                            <a:srgbClr val="000000"/>
                          </a:solidFill>
                          <a:effectLst/>
                          <a:latin typeface="Calibri"/>
                        </a:rPr>
                        <a:t>CLSM</a:t>
                      </a:r>
                    </a:p>
                  </a:txBody>
                  <a:tcPr marL="4744" marR="4744" marT="35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964">
                <a:tc>
                  <a:txBody>
                    <a:bodyPr/>
                    <a:lstStyle/>
                    <a:p>
                      <a:pPr algn="ctr" fontAlgn="b"/>
                      <a:r>
                        <a:rPr lang="fr-FR" sz="600" b="0" i="0" u="none" strike="noStrike" dirty="0">
                          <a:solidFill>
                            <a:schemeClr val="tx2"/>
                          </a:solidFill>
                          <a:effectLst/>
                          <a:latin typeface="Calibri"/>
                        </a:rPr>
                        <a:t>EPINAY SUR SEINE</a:t>
                      </a:r>
                    </a:p>
                  </a:txBody>
                  <a:tcPr marL="4744" marR="4744" marT="35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fr-FR" sz="500" b="0" i="0" u="none" strike="noStrike">
                          <a:solidFill>
                            <a:srgbClr val="000000"/>
                          </a:solidFill>
                          <a:effectLst/>
                          <a:latin typeface="Calibri"/>
                        </a:rPr>
                        <a:t>RESAD</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fr-FR" sz="500" b="0" i="0" u="none" strike="noStrike">
                          <a:solidFill>
                            <a:srgbClr val="000000"/>
                          </a:solidFill>
                          <a:effectLst/>
                          <a:latin typeface="Calibri"/>
                        </a:rPr>
                        <a:t>2007</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fr-FR" sz="700" b="0" i="0" u="none" strike="noStrike" dirty="0">
                          <a:solidFill>
                            <a:srgbClr val="000000"/>
                          </a:solidFill>
                          <a:effectLst/>
                          <a:latin typeface="Calibri"/>
                        </a:rPr>
                        <a:t>G03</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0" i="0" u="none" strike="noStrike" dirty="0">
                          <a:solidFill>
                            <a:srgbClr val="000000"/>
                          </a:solidFill>
                          <a:effectLst/>
                          <a:latin typeface="Calibri"/>
                        </a:rPr>
                        <a:t>16</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fontAlgn="ctr"/>
                      <a:r>
                        <a:rPr lang="fr-FR" sz="500" b="0" i="0" u="none" strike="noStrike">
                          <a:solidFill>
                            <a:srgbClr val="000000"/>
                          </a:solidFill>
                          <a:effectLst/>
                          <a:latin typeface="Calibri"/>
                        </a:rPr>
                        <a:t>ASV</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CLS</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r>
              <a:tr h="98964">
                <a:tc>
                  <a:txBody>
                    <a:bodyPr/>
                    <a:lstStyle/>
                    <a:p>
                      <a:pPr algn="ctr" fontAlgn="b"/>
                      <a:r>
                        <a:rPr lang="fr-FR" sz="600" b="0" i="0" u="none" strike="noStrike">
                          <a:solidFill>
                            <a:schemeClr val="tx2"/>
                          </a:solidFill>
                          <a:effectLst/>
                          <a:latin typeface="Calibri"/>
                        </a:rPr>
                        <a:t>VILLETANEUSE</a:t>
                      </a:r>
                    </a:p>
                  </a:txBody>
                  <a:tcPr marL="4744" marR="4744" marT="35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600" b="0" i="0" u="none" strike="noStrike" dirty="0">
                          <a:solidFill>
                            <a:srgbClr val="000000"/>
                          </a:solidFill>
                          <a:effectLst/>
                          <a:latin typeface="Calibri"/>
                        </a:rPr>
                        <a:t>10</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fontAlgn="ctr"/>
                      <a:r>
                        <a:rPr lang="fr-FR" sz="500" b="0" i="0" u="none" strike="noStrike">
                          <a:solidFill>
                            <a:srgbClr val="000000"/>
                          </a:solidFill>
                          <a:effectLst/>
                          <a:latin typeface="Calibri"/>
                        </a:rPr>
                        <a:t>ASV</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CLS</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r>
              <a:tr h="98964">
                <a:tc>
                  <a:txBody>
                    <a:bodyPr/>
                    <a:lstStyle/>
                    <a:p>
                      <a:pPr algn="ctr" fontAlgn="b"/>
                      <a:r>
                        <a:rPr lang="fr-FR" sz="600" b="0" i="0" u="none" strike="noStrike" dirty="0">
                          <a:solidFill>
                            <a:schemeClr val="tx2"/>
                          </a:solidFill>
                          <a:effectLst/>
                          <a:latin typeface="Calibri"/>
                        </a:rPr>
                        <a:t>PIERREFITTE SUR SEINE</a:t>
                      </a:r>
                    </a:p>
                  </a:txBody>
                  <a:tcPr marL="4744" marR="4744" marT="35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600" b="0" i="0" u="none" strike="noStrike" dirty="0">
                          <a:solidFill>
                            <a:srgbClr val="000000"/>
                          </a:solidFill>
                          <a:effectLst/>
                          <a:latin typeface="Calibri"/>
                        </a:rPr>
                        <a:t>12</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fontAlgn="ctr"/>
                      <a:r>
                        <a:rPr lang="fr-FR" sz="500" b="0" i="0" u="none" strike="noStrike" dirty="0">
                          <a:solidFill>
                            <a:srgbClr val="000000"/>
                          </a:solidFill>
                          <a:effectLst/>
                          <a:latin typeface="Calibri"/>
                        </a:rPr>
                        <a:t>ASV</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CLS</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r>
              <a:tr h="98964">
                <a:tc>
                  <a:txBody>
                    <a:bodyPr/>
                    <a:lstStyle/>
                    <a:p>
                      <a:pPr algn="ctr" fontAlgn="b"/>
                      <a:r>
                        <a:rPr lang="fr-FR" sz="600" b="0" i="0" u="none" strike="noStrike" dirty="0">
                          <a:solidFill>
                            <a:schemeClr val="tx2"/>
                          </a:solidFill>
                          <a:effectLst/>
                          <a:latin typeface="Calibri"/>
                        </a:rPr>
                        <a:t>STAINS</a:t>
                      </a:r>
                    </a:p>
                  </a:txBody>
                  <a:tcPr marL="4744" marR="4744" marT="35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RESAD</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2008</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fr-FR" sz="700" b="0" i="0" u="none" strike="noStrike" dirty="0">
                          <a:solidFill>
                            <a:srgbClr val="000000"/>
                          </a:solidFill>
                          <a:effectLst/>
                          <a:latin typeface="Calibri"/>
                        </a:rPr>
                        <a:t>G04</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600" b="0" i="0" u="none" strike="noStrike" dirty="0">
                          <a:solidFill>
                            <a:srgbClr val="000000"/>
                          </a:solidFill>
                          <a:effectLst/>
                          <a:latin typeface="Calibri"/>
                        </a:rPr>
                        <a:t>10</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fontAlgn="ctr"/>
                      <a:r>
                        <a:rPr lang="fr-FR" sz="500" b="0" i="0" u="none" strike="noStrike">
                          <a:solidFill>
                            <a:srgbClr val="000000"/>
                          </a:solidFill>
                          <a:effectLst/>
                          <a:latin typeface="Calibri"/>
                        </a:rPr>
                        <a:t>ASV</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CLS</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r>
              <a:tr h="163578">
                <a:tc>
                  <a:txBody>
                    <a:bodyPr/>
                    <a:lstStyle/>
                    <a:p>
                      <a:pPr algn="ctr" fontAlgn="ctr"/>
                      <a:r>
                        <a:rPr lang="fr-FR" sz="600" b="0" i="0" u="none" strike="noStrike">
                          <a:solidFill>
                            <a:schemeClr val="tx2"/>
                          </a:solidFill>
                          <a:effectLst/>
                          <a:latin typeface="Calibri"/>
                        </a:rPr>
                        <a:t>LA COURNEUVE</a:t>
                      </a:r>
                    </a:p>
                  </a:txBody>
                  <a:tcPr marL="4744" marR="4744" marT="35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CONCERTATION SIT. COMPLEXES</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1998</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fontAlgn="ctr"/>
                      <a:r>
                        <a:rPr lang="fr-FR" sz="600" b="0" i="0" u="none" strike="noStrike" dirty="0">
                          <a:solidFill>
                            <a:srgbClr val="000000"/>
                          </a:solidFill>
                          <a:effectLst/>
                          <a:latin typeface="Calibri"/>
                        </a:rPr>
                        <a:t>13</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fontAlgn="ctr"/>
                      <a:r>
                        <a:rPr lang="fr-FR" sz="500" b="0" i="0" u="none" strike="noStrike">
                          <a:solidFill>
                            <a:srgbClr val="000000"/>
                          </a:solidFill>
                          <a:effectLst/>
                          <a:latin typeface="Calibri"/>
                        </a:rPr>
                        <a:t>ASV</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CLS</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r>
              <a:tr h="102770">
                <a:tc>
                  <a:txBody>
                    <a:bodyPr/>
                    <a:lstStyle/>
                    <a:p>
                      <a:pPr algn="ctr" fontAlgn="b"/>
                      <a:r>
                        <a:rPr lang="fr-FR" sz="600" b="0" i="0" u="none" strike="noStrike" dirty="0">
                          <a:solidFill>
                            <a:schemeClr val="tx2"/>
                          </a:solidFill>
                          <a:effectLst/>
                          <a:latin typeface="Calibri"/>
                        </a:rPr>
                        <a:t>DUGNY</a:t>
                      </a:r>
                    </a:p>
                  </a:txBody>
                  <a:tcPr marL="4744" marR="4744" marT="35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vMerge="1">
                  <a:txBody>
                    <a:bodyPr/>
                    <a:lstStyle/>
                    <a:p>
                      <a:endParaRPr lang="fr-FR"/>
                    </a:p>
                  </a:txBody>
                  <a:tcPr/>
                </a:tc>
                <a:tc>
                  <a:txBody>
                    <a:bodyPr/>
                    <a:lstStyle/>
                    <a:p>
                      <a:pPr algn="ctr" fontAlgn="ctr"/>
                      <a:r>
                        <a:rPr lang="fr-FR" sz="600" b="0" i="0" u="none" strike="noStrike" dirty="0">
                          <a:solidFill>
                            <a:srgbClr val="000000"/>
                          </a:solidFill>
                          <a:effectLst/>
                          <a:latin typeface="Calibri"/>
                        </a:rPr>
                        <a:t>9</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c>
                  <a:txBody>
                    <a:bodyPr/>
                    <a:lstStyle/>
                    <a:p>
                      <a:pPr algn="ctr" fontAlgn="ctr"/>
                      <a:r>
                        <a:rPr lang="fr-FR" sz="500" b="0" i="0" u="none" strike="noStrike">
                          <a:solidFill>
                            <a:srgbClr val="000000"/>
                          </a:solidFill>
                          <a:effectLst/>
                          <a:latin typeface="Calibri"/>
                        </a:rPr>
                        <a:t>ASV</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CLS</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r>
              <a:tr h="110238">
                <a:tc>
                  <a:txBody>
                    <a:bodyPr/>
                    <a:lstStyle/>
                    <a:p>
                      <a:pPr algn="ctr" fontAlgn="b"/>
                      <a:r>
                        <a:rPr lang="fr-FR" sz="600" b="0" i="0" u="none" strike="noStrike" dirty="0">
                          <a:solidFill>
                            <a:schemeClr val="tx2"/>
                          </a:solidFill>
                          <a:effectLst/>
                          <a:latin typeface="Calibri"/>
                        </a:rPr>
                        <a:t>MONTREUIL</a:t>
                      </a:r>
                    </a:p>
                  </a:txBody>
                  <a:tcPr marL="4744" marR="4744" marT="35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RESAD</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2008</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dirty="0">
                          <a:solidFill>
                            <a:srgbClr val="000000"/>
                          </a:solidFill>
                          <a:effectLst/>
                          <a:latin typeface="Calibri"/>
                        </a:rPr>
                        <a:t>G10, G11</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0" i="0" u="none" strike="noStrike" dirty="0">
                          <a:solidFill>
                            <a:srgbClr val="000000"/>
                          </a:solidFill>
                          <a:effectLst/>
                          <a:latin typeface="Calibri"/>
                        </a:rPr>
                        <a:t>18</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9">
                  <a:txBody>
                    <a:bodyPr/>
                    <a:lstStyle/>
                    <a:p>
                      <a:pPr algn="ctr" fontAlgn="ctr"/>
                      <a:r>
                        <a:rPr lang="fr-FR" sz="900" b="1" i="0" u="none" strike="noStrike" dirty="0">
                          <a:solidFill>
                            <a:srgbClr val="000000"/>
                          </a:solidFill>
                          <a:effectLst/>
                          <a:latin typeface="Calibri"/>
                        </a:rPr>
                        <a:t>LA BOUSSOLE</a:t>
                      </a:r>
                    </a:p>
                  </a:txBody>
                  <a:tcPr marL="4744" marR="4744" marT="3558"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fontAlgn="ctr"/>
                      <a:r>
                        <a:rPr lang="fr-FR" sz="500" b="0" i="0" u="none" strike="noStrike">
                          <a:solidFill>
                            <a:srgbClr val="000000"/>
                          </a:solidFill>
                          <a:effectLst/>
                          <a:latin typeface="Calibri"/>
                        </a:rPr>
                        <a:t>ASV</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CLS</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CLSM</a:t>
                      </a:r>
                    </a:p>
                  </a:txBody>
                  <a:tcPr marL="4744" marR="4744" marT="35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964">
                <a:tc>
                  <a:txBody>
                    <a:bodyPr/>
                    <a:lstStyle/>
                    <a:p>
                      <a:pPr algn="ctr" fontAlgn="b"/>
                      <a:r>
                        <a:rPr lang="fr-FR" sz="600" b="0" i="0" u="none" strike="noStrike">
                          <a:solidFill>
                            <a:schemeClr val="tx2"/>
                          </a:solidFill>
                          <a:effectLst/>
                          <a:latin typeface="Calibri"/>
                        </a:rPr>
                        <a:t>ROMAINVILLE</a:t>
                      </a:r>
                    </a:p>
                  </a:txBody>
                  <a:tcPr marL="4744" marR="4744" marT="35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rowSpan="2">
                  <a:txBody>
                    <a:bodyPr/>
                    <a:lstStyle/>
                    <a:p>
                      <a:pPr algn="ctr" fontAlgn="ctr"/>
                      <a:r>
                        <a:rPr lang="fr-FR" sz="700" b="0" i="0" u="none" strike="noStrike" dirty="0">
                          <a:solidFill>
                            <a:srgbClr val="000000"/>
                          </a:solidFill>
                          <a:effectLst/>
                          <a:latin typeface="Calibri"/>
                        </a:rPr>
                        <a:t>G11</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600" b="0" i="0" u="none" strike="noStrike" dirty="0">
                          <a:solidFill>
                            <a:srgbClr val="000000"/>
                          </a:solidFill>
                          <a:effectLst/>
                          <a:latin typeface="Calibri"/>
                        </a:rPr>
                        <a:t>10</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r>
              <a:tr h="98964">
                <a:tc>
                  <a:txBody>
                    <a:bodyPr/>
                    <a:lstStyle/>
                    <a:p>
                      <a:pPr algn="ctr" fontAlgn="b"/>
                      <a:r>
                        <a:rPr lang="fr-FR" sz="600" b="0" i="0" u="none" strike="noStrike">
                          <a:solidFill>
                            <a:schemeClr val="tx2"/>
                          </a:solidFill>
                          <a:effectLst/>
                          <a:latin typeface="Calibri"/>
                        </a:rPr>
                        <a:t>NOISY LE SEC</a:t>
                      </a:r>
                    </a:p>
                  </a:txBody>
                  <a:tcPr marL="4744" marR="4744" marT="35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1" i="0" u="none" strike="noStrike">
                          <a:solidFill>
                            <a:srgbClr val="FF0000"/>
                          </a:solidFill>
                          <a:effectLst/>
                          <a:latin typeface="Calibri"/>
                        </a:rPr>
                        <a:t>EN COURS</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vMerge="1">
                  <a:txBody>
                    <a:bodyPr/>
                    <a:lstStyle/>
                    <a:p>
                      <a:endParaRPr lang="fr-FR"/>
                    </a:p>
                  </a:txBody>
                  <a:tcPr/>
                </a:tc>
                <a:tc>
                  <a:txBody>
                    <a:bodyPr/>
                    <a:lstStyle/>
                    <a:p>
                      <a:pPr algn="ctr" fontAlgn="ctr"/>
                      <a:r>
                        <a:rPr lang="fr-FR" sz="600" b="0" i="0" u="none" strike="noStrike" dirty="0">
                          <a:solidFill>
                            <a:srgbClr val="000000"/>
                          </a:solidFill>
                          <a:effectLst/>
                          <a:latin typeface="Calibri"/>
                        </a:rPr>
                        <a:t>8</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r>
              <a:tr h="159865">
                <a:tc>
                  <a:txBody>
                    <a:bodyPr/>
                    <a:lstStyle/>
                    <a:p>
                      <a:pPr algn="ctr" fontAlgn="ctr"/>
                      <a:r>
                        <a:rPr lang="fr-FR" sz="600" b="0" i="0" u="none" strike="noStrike" dirty="0">
                          <a:solidFill>
                            <a:schemeClr val="tx2"/>
                          </a:solidFill>
                          <a:effectLst/>
                          <a:latin typeface="Calibri"/>
                        </a:rPr>
                        <a:t>LE PRE SAINT GERVAIS</a:t>
                      </a:r>
                    </a:p>
                  </a:txBody>
                  <a:tcPr marL="4744" marR="4744" marT="35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INSTANCE SIT. COMPLEXES</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2004</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fr-FR" sz="700" b="0" i="0" u="none" strike="noStrike" dirty="0">
                          <a:solidFill>
                            <a:srgbClr val="000000"/>
                          </a:solidFill>
                          <a:effectLst/>
                          <a:latin typeface="Calibri"/>
                        </a:rPr>
                        <a:t>G12</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0" i="0" u="none" strike="noStrike" dirty="0">
                          <a:solidFill>
                            <a:srgbClr val="000000"/>
                          </a:solidFill>
                          <a:effectLst/>
                          <a:latin typeface="Calibri"/>
                        </a:rPr>
                        <a:t>7</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rowSpan="2">
                  <a:txBody>
                    <a:bodyPr/>
                    <a:lstStyle/>
                    <a:p>
                      <a:pPr algn="ctr" fontAlgn="ctr"/>
                      <a:r>
                        <a:rPr lang="fr-FR" sz="500" b="0" i="0" u="none" strike="noStrike">
                          <a:solidFill>
                            <a:srgbClr val="000000"/>
                          </a:solidFill>
                          <a:effectLst/>
                          <a:latin typeface="Calibri"/>
                        </a:rPr>
                        <a:t>ASV</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rowSpan="2">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r>
              <a:tr h="28958">
                <a:tc rowSpan="2">
                  <a:txBody>
                    <a:bodyPr/>
                    <a:lstStyle/>
                    <a:p>
                      <a:pPr algn="ctr" fontAlgn="b"/>
                      <a:r>
                        <a:rPr lang="fr-FR" sz="600" b="0" i="0" u="none" strike="noStrike" dirty="0">
                          <a:solidFill>
                            <a:schemeClr val="tx2"/>
                          </a:solidFill>
                          <a:effectLst/>
                          <a:latin typeface="Calibri"/>
                        </a:rPr>
                        <a:t>LES LILAS</a:t>
                      </a:r>
                    </a:p>
                  </a:txBody>
                  <a:tcPr marL="4744" marR="4744" marT="35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fr-FR" sz="500" b="0" i="0" u="none" strike="noStrike">
                          <a:solidFill>
                            <a:srgbClr val="000000"/>
                          </a:solidFill>
                          <a:effectLst/>
                          <a:latin typeface="Calibri"/>
                        </a:rPr>
                        <a:t>RESAD</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r-FR" sz="500" b="0" i="0" u="none" strike="noStrike" dirty="0">
                          <a:solidFill>
                            <a:srgbClr val="000000"/>
                          </a:solidFill>
                          <a:effectLst/>
                          <a:latin typeface="Calibri"/>
                        </a:rPr>
                        <a:t>2006</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rowSpan="2">
                  <a:txBody>
                    <a:bodyPr/>
                    <a:lstStyle/>
                    <a:p>
                      <a:pPr algn="ctr" fontAlgn="ctr"/>
                      <a:r>
                        <a:rPr lang="fr-FR" sz="600" b="0" i="0" u="none" strike="noStrike" dirty="0">
                          <a:solidFill>
                            <a:srgbClr val="000000"/>
                          </a:solidFill>
                          <a:effectLst/>
                          <a:latin typeface="Calibri"/>
                        </a:rPr>
                        <a:t>5</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pPr algn="ctr" fontAlgn="b"/>
                      <a:endParaRPr lang="fr-FR" sz="700" b="0" i="0" u="none" strike="noStrike">
                        <a:solidFill>
                          <a:srgbClr val="000000"/>
                        </a:solidFill>
                        <a:effectLst/>
                        <a:latin typeface="Calibri"/>
                      </a:endParaRPr>
                    </a:p>
                  </a:txBody>
                  <a:tcPr marL="4744" marR="4744" marT="4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vMerge="1">
                  <a:txBody>
                    <a:bodyPr/>
                    <a:lstStyle/>
                    <a:p>
                      <a:pPr algn="ctr" fontAlgn="b"/>
                      <a:endParaRPr lang="fr-FR" sz="700" b="0" i="0" u="none" strike="noStrike">
                        <a:solidFill>
                          <a:srgbClr val="000000"/>
                        </a:solidFill>
                        <a:effectLst/>
                        <a:latin typeface="Calibri"/>
                      </a:endParaRPr>
                    </a:p>
                  </a:txBody>
                  <a:tcPr marL="4744" marR="4744" marT="4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vMerge="1">
                  <a:txBody>
                    <a:bodyPr/>
                    <a:lstStyle/>
                    <a:p>
                      <a:pPr algn="ctr" fontAlgn="b"/>
                      <a:endParaRPr lang="fr-FR" sz="700" b="0" i="0" u="none" strike="noStrike">
                        <a:solidFill>
                          <a:srgbClr val="000000"/>
                        </a:solidFill>
                        <a:effectLst/>
                        <a:latin typeface="Calibri"/>
                      </a:endParaRPr>
                    </a:p>
                  </a:txBody>
                  <a:tcPr marL="4744" marR="4744" marT="47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r>
              <a:tr h="83568">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r>
              <a:tr h="98964">
                <a:tc>
                  <a:txBody>
                    <a:bodyPr/>
                    <a:lstStyle/>
                    <a:p>
                      <a:pPr algn="ctr" fontAlgn="b"/>
                      <a:r>
                        <a:rPr lang="fr-FR" sz="600" b="0" i="0" u="none" strike="noStrike">
                          <a:solidFill>
                            <a:schemeClr val="tx2"/>
                          </a:solidFill>
                          <a:effectLst/>
                          <a:latin typeface="Calibri"/>
                        </a:rPr>
                        <a:t>BAGNOLET</a:t>
                      </a:r>
                    </a:p>
                  </a:txBody>
                  <a:tcPr marL="4744" marR="4744" marT="35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1" i="0" u="none" strike="noStrike">
                          <a:solidFill>
                            <a:srgbClr val="FF0000"/>
                          </a:solidFill>
                          <a:effectLst/>
                          <a:latin typeface="Calibri"/>
                        </a:rPr>
                        <a:t>EN COURS</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vMerge="1">
                  <a:txBody>
                    <a:bodyPr/>
                    <a:lstStyle/>
                    <a:p>
                      <a:endParaRPr lang="fr-FR"/>
                    </a:p>
                  </a:txBody>
                  <a:tcPr/>
                </a:tc>
                <a:tc>
                  <a:txBody>
                    <a:bodyPr/>
                    <a:lstStyle/>
                    <a:p>
                      <a:pPr algn="ctr" fontAlgn="ctr"/>
                      <a:r>
                        <a:rPr lang="fr-FR" sz="600" b="0" i="0" u="none" strike="noStrike" dirty="0">
                          <a:solidFill>
                            <a:srgbClr val="000000"/>
                          </a:solidFill>
                          <a:effectLst/>
                          <a:latin typeface="Calibri"/>
                        </a:rPr>
                        <a:t>14</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fontAlgn="ctr"/>
                      <a:r>
                        <a:rPr lang="fr-FR" sz="500" b="0" i="0" u="none" strike="noStrike">
                          <a:solidFill>
                            <a:srgbClr val="000000"/>
                          </a:solidFill>
                          <a:effectLst/>
                          <a:latin typeface="Calibri"/>
                        </a:rPr>
                        <a:t>ASV</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r>
              <a:tr h="98964">
                <a:tc>
                  <a:txBody>
                    <a:bodyPr/>
                    <a:lstStyle/>
                    <a:p>
                      <a:pPr algn="ctr" fontAlgn="b"/>
                      <a:r>
                        <a:rPr lang="fr-FR" sz="600" b="0" i="0" u="none" strike="noStrike" dirty="0">
                          <a:solidFill>
                            <a:schemeClr val="tx2"/>
                          </a:solidFill>
                          <a:effectLst/>
                          <a:latin typeface="Calibri"/>
                        </a:rPr>
                        <a:t>LES PAVILLONS SOUS BOIS</a:t>
                      </a:r>
                    </a:p>
                  </a:txBody>
                  <a:tcPr marL="4744" marR="4744" marT="35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r-FR" sz="500" b="0" i="0" u="none" strike="noStrike">
                          <a:solidFill>
                            <a:srgbClr val="000000"/>
                          </a:solidFill>
                          <a:effectLst/>
                          <a:latin typeface="Calibri"/>
                        </a:rPr>
                        <a:t>INTERFACE</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fr-FR" sz="500" b="0" i="0" u="none" strike="noStrike">
                          <a:solidFill>
                            <a:srgbClr val="000000"/>
                          </a:solidFill>
                          <a:effectLst/>
                          <a:latin typeface="Calibri"/>
                        </a:rPr>
                        <a:t>1998</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fr-FR" sz="700" b="0" i="0" u="none" strike="noStrike" dirty="0">
                          <a:solidFill>
                            <a:srgbClr val="000000"/>
                          </a:solidFill>
                          <a:effectLst/>
                          <a:latin typeface="Calibri"/>
                        </a:rPr>
                        <a:t>G14</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600" b="0" i="0" u="none" strike="noStrike" dirty="0">
                          <a:solidFill>
                            <a:srgbClr val="000000"/>
                          </a:solidFill>
                          <a:effectLst/>
                          <a:latin typeface="Calibri"/>
                        </a:rPr>
                        <a:t>5</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dirty="0" smtClean="0">
                          <a:solidFill>
                            <a:srgbClr val="000000"/>
                          </a:solidFill>
                          <a:effectLst/>
                          <a:latin typeface="+mn-lt"/>
                        </a:rPr>
                        <a:t>CLSM</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r>
              <a:tr h="102770">
                <a:tc>
                  <a:txBody>
                    <a:bodyPr/>
                    <a:lstStyle/>
                    <a:p>
                      <a:pPr algn="ctr" fontAlgn="b"/>
                      <a:r>
                        <a:rPr lang="fr-FR" sz="600" b="0" i="0" u="none" strike="noStrike" dirty="0">
                          <a:solidFill>
                            <a:schemeClr val="tx2"/>
                          </a:solidFill>
                          <a:effectLst/>
                          <a:latin typeface="Calibri"/>
                        </a:rPr>
                        <a:t>BONDY</a:t>
                      </a:r>
                    </a:p>
                  </a:txBody>
                  <a:tcPr marL="4744" marR="4744" marT="35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600" b="0" i="0" u="none" strike="noStrike" dirty="0">
                          <a:solidFill>
                            <a:srgbClr val="000000"/>
                          </a:solidFill>
                          <a:effectLst/>
                          <a:latin typeface="Calibri"/>
                        </a:rPr>
                        <a:t>28</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fontAlgn="ctr"/>
                      <a:r>
                        <a:rPr lang="fr-FR" sz="500" b="0" i="0" u="none" strike="noStrike">
                          <a:solidFill>
                            <a:srgbClr val="000000"/>
                          </a:solidFill>
                          <a:effectLst/>
                          <a:latin typeface="Calibri"/>
                        </a:rPr>
                        <a:t>ASV</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CLS</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CLSM</a:t>
                      </a:r>
                    </a:p>
                  </a:txBody>
                  <a:tcPr marL="4744" marR="4744" marT="35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964">
                <a:tc>
                  <a:txBody>
                    <a:bodyPr/>
                    <a:lstStyle/>
                    <a:p>
                      <a:pPr algn="ctr" fontAlgn="b"/>
                      <a:r>
                        <a:rPr lang="fr-FR" sz="600" b="0" i="0" u="none" strike="noStrike" dirty="0">
                          <a:solidFill>
                            <a:schemeClr val="tx2"/>
                          </a:solidFill>
                          <a:effectLst/>
                          <a:latin typeface="Calibri"/>
                        </a:rPr>
                        <a:t>ROSNY SOUS BOIS</a:t>
                      </a:r>
                    </a:p>
                  </a:txBody>
                  <a:tcPr marL="4744" marR="4744" marT="35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RESAD</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oct-13</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fr-FR" sz="700" b="0" i="0" u="none" strike="noStrike" dirty="0">
                          <a:solidFill>
                            <a:srgbClr val="000000"/>
                          </a:solidFill>
                          <a:effectLst/>
                          <a:latin typeface="Calibri"/>
                        </a:rPr>
                        <a:t>G09</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0" i="0" u="none" strike="noStrike" dirty="0">
                          <a:solidFill>
                            <a:srgbClr val="000000"/>
                          </a:solidFill>
                          <a:effectLst/>
                          <a:latin typeface="Calibri"/>
                        </a:rPr>
                        <a:t>12</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1">
                  <a:txBody>
                    <a:bodyPr/>
                    <a:lstStyle/>
                    <a:p>
                      <a:pPr algn="ctr" fontAlgn="ctr"/>
                      <a:r>
                        <a:rPr lang="fr-FR" sz="900" b="1" i="0" u="none" strike="noStrike" dirty="0">
                          <a:solidFill>
                            <a:srgbClr val="000000"/>
                          </a:solidFill>
                          <a:effectLst/>
                          <a:latin typeface="Calibri"/>
                        </a:rPr>
                        <a:t>LA CORDEE</a:t>
                      </a:r>
                    </a:p>
                  </a:txBody>
                  <a:tcPr marL="4744" marR="4744" marT="3558"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fontAlgn="ctr"/>
                      <a:r>
                        <a:rPr lang="fr-FR" sz="500" b="0" i="0" u="none" strike="noStrike">
                          <a:solidFill>
                            <a:srgbClr val="000000"/>
                          </a:solidFill>
                          <a:effectLst/>
                          <a:latin typeface="Calibri"/>
                        </a:rPr>
                        <a:t>ASV</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dirty="0" smtClean="0">
                          <a:solidFill>
                            <a:srgbClr val="000000"/>
                          </a:solidFill>
                          <a:effectLst/>
                          <a:latin typeface="+mn-lt"/>
                        </a:rPr>
                        <a:t>CLSM</a:t>
                      </a:r>
                      <a:r>
                        <a:rPr lang="fr-FR" sz="500" b="0" i="0" u="none" strike="noStrike" dirty="0">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r>
              <a:tr h="98964">
                <a:tc>
                  <a:txBody>
                    <a:bodyPr/>
                    <a:lstStyle/>
                    <a:p>
                      <a:pPr algn="ctr" fontAlgn="b"/>
                      <a:r>
                        <a:rPr lang="fr-FR" sz="600" b="0" i="0" u="none" strike="noStrike" dirty="0">
                          <a:solidFill>
                            <a:schemeClr val="tx2"/>
                          </a:solidFill>
                          <a:effectLst/>
                          <a:latin typeface="Calibri"/>
                        </a:rPr>
                        <a:t>VILLEMOMBLE</a:t>
                      </a:r>
                    </a:p>
                  </a:txBody>
                  <a:tcPr marL="4744" marR="4744" marT="35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vMerge="1">
                  <a:txBody>
                    <a:bodyPr/>
                    <a:lstStyle/>
                    <a:p>
                      <a:endParaRPr lang="fr-FR"/>
                    </a:p>
                  </a:txBody>
                  <a:tcPr/>
                </a:tc>
                <a:tc>
                  <a:txBody>
                    <a:bodyPr/>
                    <a:lstStyle/>
                    <a:p>
                      <a:pPr algn="ctr" fontAlgn="ctr"/>
                      <a:r>
                        <a:rPr lang="fr-FR" sz="600" b="0" i="0" u="none" strike="noStrike" dirty="0">
                          <a:solidFill>
                            <a:srgbClr val="000000"/>
                          </a:solidFill>
                          <a:effectLst/>
                          <a:latin typeface="Calibri"/>
                        </a:rPr>
                        <a:t>7</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r>
              <a:tr h="98964">
                <a:tc>
                  <a:txBody>
                    <a:bodyPr/>
                    <a:lstStyle/>
                    <a:p>
                      <a:pPr algn="ctr" fontAlgn="b"/>
                      <a:r>
                        <a:rPr lang="fr-FR" sz="600" b="0" i="0" u="none" strike="noStrike" dirty="0">
                          <a:solidFill>
                            <a:schemeClr val="tx2"/>
                          </a:solidFill>
                          <a:effectLst/>
                          <a:latin typeface="Calibri"/>
                        </a:rPr>
                        <a:t>NEUILLY PLAISANCE</a:t>
                      </a:r>
                    </a:p>
                  </a:txBody>
                  <a:tcPr marL="4744" marR="4744" marT="35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vMerge="1">
                  <a:txBody>
                    <a:bodyPr/>
                    <a:lstStyle/>
                    <a:p>
                      <a:endParaRPr lang="fr-FR"/>
                    </a:p>
                  </a:txBody>
                  <a:tcPr/>
                </a:tc>
                <a:tc>
                  <a:txBody>
                    <a:bodyPr/>
                    <a:lstStyle/>
                    <a:p>
                      <a:pPr algn="ctr" fontAlgn="ctr"/>
                      <a:r>
                        <a:rPr lang="fr-FR" sz="600" b="0" i="0" u="none" strike="noStrike" dirty="0">
                          <a:solidFill>
                            <a:srgbClr val="000000"/>
                          </a:solidFill>
                          <a:effectLst/>
                          <a:latin typeface="Calibri"/>
                        </a:rPr>
                        <a:t>4</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r>
              <a:tr h="98964">
                <a:tc>
                  <a:txBody>
                    <a:bodyPr/>
                    <a:lstStyle/>
                    <a:p>
                      <a:pPr algn="ctr" fontAlgn="b"/>
                      <a:r>
                        <a:rPr lang="fr-FR" sz="600" b="0" i="0" u="none" strike="noStrike" dirty="0">
                          <a:solidFill>
                            <a:schemeClr val="tx2"/>
                          </a:solidFill>
                          <a:effectLst/>
                          <a:latin typeface="Calibri"/>
                        </a:rPr>
                        <a:t>LE RAINCY</a:t>
                      </a:r>
                    </a:p>
                  </a:txBody>
                  <a:tcPr marL="4744" marR="4744" marT="35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rowSpan="4">
                  <a:txBody>
                    <a:bodyPr/>
                    <a:lstStyle/>
                    <a:p>
                      <a:pPr algn="ctr" fontAlgn="ctr"/>
                      <a:r>
                        <a:rPr lang="fr-FR" sz="700" b="0" i="0" u="none" strike="noStrike" dirty="0">
                          <a:solidFill>
                            <a:srgbClr val="000000"/>
                          </a:solidFill>
                          <a:effectLst/>
                          <a:latin typeface="Calibri"/>
                        </a:rPr>
                        <a:t>G15</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600" b="0" i="0" u="none" strike="noStrike" dirty="0">
                          <a:solidFill>
                            <a:srgbClr val="000000"/>
                          </a:solidFill>
                          <a:effectLst/>
                          <a:latin typeface="Calibri"/>
                        </a:rPr>
                        <a:t>1</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r>
              <a:tr h="98964">
                <a:tc>
                  <a:txBody>
                    <a:bodyPr/>
                    <a:lstStyle/>
                    <a:p>
                      <a:pPr algn="ctr" fontAlgn="b"/>
                      <a:r>
                        <a:rPr lang="fr-FR" sz="600" b="0" i="0" u="none" strike="noStrike" dirty="0">
                          <a:solidFill>
                            <a:schemeClr val="tx2"/>
                          </a:solidFill>
                          <a:effectLst/>
                          <a:latin typeface="Calibri"/>
                        </a:rPr>
                        <a:t>CLICHY SOUS BOIS</a:t>
                      </a:r>
                    </a:p>
                  </a:txBody>
                  <a:tcPr marL="4744" marR="4744" marT="35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1" i="0" u="none" strike="noStrike">
                          <a:solidFill>
                            <a:srgbClr val="FF0000"/>
                          </a:solidFill>
                          <a:effectLst/>
                          <a:latin typeface="Calibri"/>
                        </a:rPr>
                        <a:t>EN COURS</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vMerge="1">
                  <a:txBody>
                    <a:bodyPr/>
                    <a:lstStyle/>
                    <a:p>
                      <a:endParaRPr lang="fr-FR"/>
                    </a:p>
                  </a:txBody>
                  <a:tcPr/>
                </a:tc>
                <a:tc>
                  <a:txBody>
                    <a:bodyPr/>
                    <a:lstStyle/>
                    <a:p>
                      <a:pPr algn="ctr" fontAlgn="ctr"/>
                      <a:r>
                        <a:rPr lang="fr-FR" sz="600" b="0" i="0" u="none" strike="noStrike" dirty="0">
                          <a:solidFill>
                            <a:srgbClr val="000000"/>
                          </a:solidFill>
                          <a:effectLst/>
                          <a:latin typeface="Calibri"/>
                        </a:rPr>
                        <a:t>21</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r>
              <a:tr h="98964">
                <a:tc>
                  <a:txBody>
                    <a:bodyPr/>
                    <a:lstStyle/>
                    <a:p>
                      <a:pPr algn="ctr" fontAlgn="b"/>
                      <a:r>
                        <a:rPr lang="fr-FR" sz="600" b="0" i="0" u="none" strike="noStrike" dirty="0">
                          <a:solidFill>
                            <a:schemeClr val="tx2"/>
                          </a:solidFill>
                          <a:effectLst/>
                          <a:latin typeface="Calibri"/>
                        </a:rPr>
                        <a:t>MONTFERMEIL</a:t>
                      </a:r>
                    </a:p>
                  </a:txBody>
                  <a:tcPr marL="4744" marR="4744" marT="35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1" i="0" u="none" strike="noStrike">
                          <a:solidFill>
                            <a:srgbClr val="FF0000"/>
                          </a:solidFill>
                          <a:effectLst/>
                          <a:latin typeface="Calibri"/>
                        </a:rPr>
                        <a:t>EN COURS</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vMerge="1">
                  <a:txBody>
                    <a:bodyPr/>
                    <a:lstStyle/>
                    <a:p>
                      <a:endParaRPr lang="fr-FR"/>
                    </a:p>
                  </a:txBody>
                  <a:tcPr/>
                </a:tc>
                <a:tc>
                  <a:txBody>
                    <a:bodyPr/>
                    <a:lstStyle/>
                    <a:p>
                      <a:pPr algn="ctr" fontAlgn="ctr"/>
                      <a:r>
                        <a:rPr lang="fr-FR" sz="600" b="0" i="0" u="none" strike="noStrike" dirty="0">
                          <a:solidFill>
                            <a:srgbClr val="000000"/>
                          </a:solidFill>
                          <a:effectLst/>
                          <a:latin typeface="Calibri"/>
                        </a:rPr>
                        <a:t>7</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fontAlgn="ctr"/>
                      <a:r>
                        <a:rPr lang="fr-FR" sz="500" b="0" i="0" u="none" strike="noStrike">
                          <a:solidFill>
                            <a:srgbClr val="000000"/>
                          </a:solidFill>
                          <a:effectLst/>
                          <a:latin typeface="Calibri"/>
                        </a:rPr>
                        <a:t>ASV</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CLS</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r>
              <a:tr h="98964">
                <a:tc>
                  <a:txBody>
                    <a:bodyPr/>
                    <a:lstStyle/>
                    <a:p>
                      <a:pPr algn="ctr" fontAlgn="b"/>
                      <a:r>
                        <a:rPr lang="fr-FR" sz="600" b="0" i="0" u="none" strike="noStrike" dirty="0">
                          <a:solidFill>
                            <a:schemeClr val="tx2"/>
                          </a:solidFill>
                          <a:effectLst/>
                          <a:latin typeface="Calibri"/>
                        </a:rPr>
                        <a:t>COUBRON</a:t>
                      </a:r>
                    </a:p>
                  </a:txBody>
                  <a:tcPr marL="4744" marR="4744" marT="35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1" i="0" u="none" strike="noStrike">
                          <a:solidFill>
                            <a:srgbClr val="FF0000"/>
                          </a:solidFill>
                          <a:effectLst/>
                          <a:latin typeface="Calibri"/>
                        </a:rPr>
                        <a:t>EN COURS</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vMerge="1">
                  <a:txBody>
                    <a:bodyPr/>
                    <a:lstStyle/>
                    <a:p>
                      <a:endParaRPr lang="fr-FR"/>
                    </a:p>
                  </a:txBody>
                  <a:tcPr/>
                </a:tc>
                <a:tc>
                  <a:txBody>
                    <a:bodyPr/>
                    <a:lstStyle/>
                    <a:p>
                      <a:pPr algn="ctr" fontAlgn="ctr"/>
                      <a:r>
                        <a:rPr lang="fr-FR" sz="600" b="0" i="0" u="none" strike="noStrike" dirty="0">
                          <a:solidFill>
                            <a:srgbClr val="000000"/>
                          </a:solidFill>
                          <a:effectLst/>
                          <a:latin typeface="Calibri"/>
                        </a:rPr>
                        <a:t>6</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ctr"/>
                      <a:r>
                        <a:rPr lang="fr-FR" sz="500" b="0" i="0" u="none" strike="noStrike">
                          <a:solidFill>
                            <a:srgbClr val="000000"/>
                          </a:solidFill>
                          <a:effectLst/>
                          <a:latin typeface="Calibri"/>
                        </a:rPr>
                        <a:t>CLS</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r>
              <a:tr h="98964">
                <a:tc>
                  <a:txBody>
                    <a:bodyPr/>
                    <a:lstStyle/>
                    <a:p>
                      <a:pPr algn="ctr" fontAlgn="b"/>
                      <a:r>
                        <a:rPr lang="fr-FR" sz="600" b="0" i="0" u="none" strike="noStrike" dirty="0">
                          <a:solidFill>
                            <a:schemeClr val="tx2"/>
                          </a:solidFill>
                          <a:effectLst/>
                          <a:latin typeface="Calibri"/>
                        </a:rPr>
                        <a:t>NEUILLY SUR MARNE</a:t>
                      </a:r>
                    </a:p>
                  </a:txBody>
                  <a:tcPr marL="4744" marR="4744" marT="35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rowSpan="2">
                  <a:txBody>
                    <a:bodyPr/>
                    <a:lstStyle/>
                    <a:p>
                      <a:pPr algn="ctr" fontAlgn="ctr"/>
                      <a:r>
                        <a:rPr lang="fr-FR" sz="700" b="0" i="0" u="none" strike="noStrike" dirty="0">
                          <a:solidFill>
                            <a:srgbClr val="000000"/>
                          </a:solidFill>
                          <a:effectLst/>
                          <a:latin typeface="Calibri"/>
                        </a:rPr>
                        <a:t>G16</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600" b="0" i="0" u="none" strike="noStrike" dirty="0">
                          <a:solidFill>
                            <a:srgbClr val="000000"/>
                          </a:solidFill>
                          <a:effectLst/>
                          <a:latin typeface="Calibri"/>
                        </a:rPr>
                        <a:t>22</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r>
              <a:tr h="98964">
                <a:tc>
                  <a:txBody>
                    <a:bodyPr/>
                    <a:lstStyle/>
                    <a:p>
                      <a:pPr algn="ctr" fontAlgn="b"/>
                      <a:r>
                        <a:rPr lang="fr-FR" sz="600" b="0" i="0" u="none" strike="noStrike" dirty="0">
                          <a:solidFill>
                            <a:schemeClr val="tx2"/>
                          </a:solidFill>
                          <a:effectLst/>
                          <a:latin typeface="Calibri"/>
                        </a:rPr>
                        <a:t>GAGNY</a:t>
                      </a:r>
                    </a:p>
                  </a:txBody>
                  <a:tcPr marL="4744" marR="4744" marT="35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vMerge="1">
                  <a:txBody>
                    <a:bodyPr/>
                    <a:lstStyle/>
                    <a:p>
                      <a:endParaRPr lang="fr-FR"/>
                    </a:p>
                  </a:txBody>
                  <a:tcPr/>
                </a:tc>
                <a:tc>
                  <a:txBody>
                    <a:bodyPr/>
                    <a:lstStyle/>
                    <a:p>
                      <a:pPr algn="ctr" fontAlgn="ctr"/>
                      <a:r>
                        <a:rPr lang="fr-FR" sz="600" b="0" i="0" u="none" strike="noStrike" dirty="0">
                          <a:solidFill>
                            <a:srgbClr val="000000"/>
                          </a:solidFill>
                          <a:effectLst/>
                          <a:latin typeface="Calibri"/>
                        </a:rPr>
                        <a:t>24</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r>
              <a:tr h="98964">
                <a:tc>
                  <a:txBody>
                    <a:bodyPr/>
                    <a:lstStyle/>
                    <a:p>
                      <a:pPr algn="ctr" fontAlgn="b"/>
                      <a:r>
                        <a:rPr lang="fr-FR" sz="600" b="0" i="0" u="none" strike="noStrike" dirty="0">
                          <a:solidFill>
                            <a:schemeClr val="tx2"/>
                          </a:solidFill>
                          <a:effectLst/>
                          <a:latin typeface="Calibri"/>
                        </a:rPr>
                        <a:t>NOISY LE GRAND</a:t>
                      </a:r>
                    </a:p>
                  </a:txBody>
                  <a:tcPr marL="4744" marR="4744" marT="35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r-FR" sz="500" b="0" i="0" u="none" strike="noStrike">
                          <a:solidFill>
                            <a:srgbClr val="000000"/>
                          </a:solidFill>
                          <a:effectLst/>
                          <a:latin typeface="Calibri"/>
                        </a:rPr>
                        <a:t>RESAD</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fr-FR" sz="500" b="0" i="0" u="none" strike="noStrike">
                          <a:solidFill>
                            <a:srgbClr val="000000"/>
                          </a:solidFill>
                          <a:effectLst/>
                          <a:latin typeface="Calibri"/>
                        </a:rPr>
                        <a:t>2007</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fr-FR" sz="700" b="0" i="0" u="none" strike="noStrike" dirty="0">
                          <a:solidFill>
                            <a:srgbClr val="000000"/>
                          </a:solidFill>
                          <a:effectLst/>
                          <a:latin typeface="Calibri"/>
                        </a:rPr>
                        <a:t>G18</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600" b="0" i="0" u="none" strike="noStrike" dirty="0">
                          <a:solidFill>
                            <a:srgbClr val="000000"/>
                          </a:solidFill>
                          <a:effectLst/>
                          <a:latin typeface="Calibri"/>
                        </a:rPr>
                        <a:t>11</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r>
              <a:tr h="102770">
                <a:tc>
                  <a:txBody>
                    <a:bodyPr/>
                    <a:lstStyle/>
                    <a:p>
                      <a:pPr algn="ctr" fontAlgn="b"/>
                      <a:r>
                        <a:rPr lang="fr-FR" sz="600" b="0" i="0" u="none" strike="noStrike" dirty="0">
                          <a:solidFill>
                            <a:schemeClr val="tx2"/>
                          </a:solidFill>
                          <a:effectLst/>
                          <a:latin typeface="Calibri"/>
                        </a:rPr>
                        <a:t>GOURNAY SUR MARNE</a:t>
                      </a:r>
                    </a:p>
                  </a:txBody>
                  <a:tcPr marL="4744" marR="4744" marT="35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600" b="0" i="0" u="none" strike="noStrike" dirty="0">
                          <a:solidFill>
                            <a:srgbClr val="000000"/>
                          </a:solidFill>
                          <a:effectLst/>
                          <a:latin typeface="Calibri"/>
                        </a:rPr>
                        <a:t>9</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r>
              <a:tr h="110238">
                <a:tc gridSpan="9">
                  <a:txBody>
                    <a:bodyPr/>
                    <a:lstStyle/>
                    <a:p>
                      <a:pPr algn="ctr" fontAlgn="b"/>
                      <a:r>
                        <a:rPr lang="fr-FR" sz="700" b="1" i="0" u="none" strike="noStrike" dirty="0">
                          <a:solidFill>
                            <a:schemeClr val="tx2"/>
                          </a:solidFill>
                          <a:effectLst/>
                          <a:latin typeface="Calibri"/>
                        </a:rPr>
                        <a:t>ROBERT BALLANGER</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98964">
                <a:tc>
                  <a:txBody>
                    <a:bodyPr/>
                    <a:lstStyle/>
                    <a:p>
                      <a:pPr algn="ctr" fontAlgn="b"/>
                      <a:r>
                        <a:rPr lang="fr-FR" sz="500" b="0" i="0" u="none" strike="noStrike" dirty="0">
                          <a:solidFill>
                            <a:schemeClr val="tx2"/>
                          </a:solidFill>
                          <a:effectLst/>
                          <a:latin typeface="Calibri"/>
                        </a:rPr>
                        <a:t>AULNAY SOUS BOIS</a:t>
                      </a:r>
                    </a:p>
                  </a:txBody>
                  <a:tcPr marL="4744" marR="4744" marT="35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RESAD</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2012</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r-FR" sz="700" b="0" i="0" u="none" strike="noStrike" dirty="0">
                          <a:solidFill>
                            <a:srgbClr val="000000"/>
                          </a:solidFill>
                          <a:effectLst/>
                          <a:latin typeface="Calibri"/>
                        </a:rPr>
                        <a:t>G07</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0" i="0" u="none" strike="noStrike" dirty="0">
                          <a:solidFill>
                            <a:srgbClr val="000000"/>
                          </a:solidFill>
                          <a:effectLst/>
                          <a:latin typeface="Calibri"/>
                        </a:rPr>
                        <a:t>17</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fontAlgn="ctr"/>
                      <a:r>
                        <a:rPr lang="fr-FR" sz="900" b="1" i="0" u="none" strike="noStrike" dirty="0">
                          <a:solidFill>
                            <a:srgbClr val="000000"/>
                          </a:solidFill>
                          <a:effectLst/>
                          <a:latin typeface="Calibri"/>
                        </a:rPr>
                        <a:t>UMPP</a:t>
                      </a:r>
                    </a:p>
                  </a:txBody>
                  <a:tcPr marL="4744" marR="4744" marT="3558"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500" b="0" i="0" u="none" strike="noStrike">
                          <a:solidFill>
                            <a:srgbClr val="000000"/>
                          </a:solidFill>
                          <a:effectLst/>
                          <a:latin typeface="Calibri"/>
                        </a:rPr>
                        <a:t>ASV</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CLS</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 </a:t>
                      </a:r>
                      <a:r>
                        <a:rPr lang="fr-FR" sz="500" b="0" i="0" u="none" strike="noStrike" smtClean="0">
                          <a:solidFill>
                            <a:srgbClr val="000000"/>
                          </a:solidFill>
                          <a:effectLst/>
                          <a:latin typeface="+mn-lt"/>
                        </a:rPr>
                        <a:t>CLSM</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r>
              <a:tr h="98964">
                <a:tc>
                  <a:txBody>
                    <a:bodyPr/>
                    <a:lstStyle/>
                    <a:p>
                      <a:pPr algn="ctr" fontAlgn="b"/>
                      <a:r>
                        <a:rPr lang="fr-FR" sz="500" b="0" i="0" u="none" strike="noStrike" dirty="0">
                          <a:solidFill>
                            <a:schemeClr val="tx2"/>
                          </a:solidFill>
                          <a:effectLst/>
                          <a:latin typeface="Calibri"/>
                        </a:rPr>
                        <a:t>VILLEPINTE</a:t>
                      </a:r>
                    </a:p>
                  </a:txBody>
                  <a:tcPr marL="4744" marR="4744" marT="35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RESAD</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mars 2013</a:t>
                      </a:r>
                      <a:r>
                        <a:rPr lang="fr-FR" sz="500" b="1" i="0" u="none" strike="noStrike">
                          <a:solidFill>
                            <a:srgbClr val="FF0000"/>
                          </a:solidFill>
                          <a:effectLst/>
                          <a:latin typeface="Calibri"/>
                        </a:rPr>
                        <a:t>?</a:t>
                      </a:r>
                      <a:endParaRPr lang="fr-FR" sz="500" b="0" i="0" u="none" strike="noStrike">
                        <a:solidFill>
                          <a:srgbClr val="000000"/>
                        </a:solidFill>
                        <a:effectLst/>
                        <a:latin typeface="Calibri"/>
                      </a:endParaRP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fontAlgn="ctr"/>
                      <a:r>
                        <a:rPr lang="fr-FR" sz="600" b="0" i="0" u="none" strike="noStrike" dirty="0">
                          <a:solidFill>
                            <a:srgbClr val="000000"/>
                          </a:solidFill>
                          <a:effectLst/>
                          <a:latin typeface="Calibri"/>
                        </a:rPr>
                        <a:t>7</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fontAlgn="ctr"/>
                      <a:r>
                        <a:rPr lang="fr-FR" sz="500" b="0" i="0" u="none" strike="noStrike">
                          <a:solidFill>
                            <a:srgbClr val="000000"/>
                          </a:solidFill>
                          <a:effectLst/>
                          <a:latin typeface="Calibri"/>
                        </a:rPr>
                        <a:t>ASV</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CLS</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r>
              <a:tr h="98964">
                <a:tc>
                  <a:txBody>
                    <a:bodyPr/>
                    <a:lstStyle/>
                    <a:p>
                      <a:pPr algn="ctr" fontAlgn="b"/>
                      <a:r>
                        <a:rPr lang="fr-FR" sz="500" b="0" i="0" u="none" strike="noStrike" dirty="0">
                          <a:solidFill>
                            <a:schemeClr val="tx2"/>
                          </a:solidFill>
                          <a:effectLst/>
                          <a:latin typeface="Calibri"/>
                        </a:rPr>
                        <a:t>LE BLANC MESNIL</a:t>
                      </a:r>
                    </a:p>
                  </a:txBody>
                  <a:tcPr marL="4744" marR="4744" marT="35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RESAD</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déc-13</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r-FR" sz="700" b="0" i="0" u="none" strike="noStrike" dirty="0">
                          <a:solidFill>
                            <a:srgbClr val="000000"/>
                          </a:solidFill>
                          <a:effectLst/>
                          <a:latin typeface="Calibri"/>
                        </a:rPr>
                        <a:t>G08</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600" b="0" i="0" u="none" strike="noStrike" dirty="0">
                          <a:solidFill>
                            <a:srgbClr val="000000"/>
                          </a:solidFill>
                          <a:effectLst/>
                          <a:latin typeface="Calibri"/>
                        </a:rPr>
                        <a:t>23</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fontAlgn="ctr"/>
                      <a:r>
                        <a:rPr lang="fr-FR" sz="500" b="0" i="0" u="none" strike="noStrike">
                          <a:solidFill>
                            <a:srgbClr val="000000"/>
                          </a:solidFill>
                          <a:effectLst/>
                          <a:latin typeface="Calibri"/>
                        </a:rPr>
                        <a:t>ASV</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CLS</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r>
              <a:tr h="98964">
                <a:tc>
                  <a:txBody>
                    <a:bodyPr/>
                    <a:lstStyle/>
                    <a:p>
                      <a:pPr algn="ctr" fontAlgn="b"/>
                      <a:r>
                        <a:rPr lang="fr-FR" sz="500" b="0" i="0" u="none" strike="noStrike" dirty="0">
                          <a:solidFill>
                            <a:schemeClr val="tx2"/>
                          </a:solidFill>
                          <a:effectLst/>
                          <a:latin typeface="Calibri"/>
                        </a:rPr>
                        <a:t>TREMBLAY EN France</a:t>
                      </a:r>
                    </a:p>
                  </a:txBody>
                  <a:tcPr marL="4744" marR="4744" marT="35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1" i="0" u="none" strike="noStrike">
                          <a:solidFill>
                            <a:srgbClr val="FF0000"/>
                          </a:solidFill>
                          <a:effectLst/>
                          <a:latin typeface="Calibri"/>
                        </a:rPr>
                        <a:t>EN COURS</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vMerge="1">
                  <a:txBody>
                    <a:bodyPr/>
                    <a:lstStyle/>
                    <a:p>
                      <a:endParaRPr lang="fr-FR"/>
                    </a:p>
                  </a:txBody>
                  <a:tcPr/>
                </a:tc>
                <a:tc>
                  <a:txBody>
                    <a:bodyPr/>
                    <a:lstStyle/>
                    <a:p>
                      <a:pPr algn="ctr" fontAlgn="ctr"/>
                      <a:r>
                        <a:rPr lang="fr-FR" sz="600" b="0" i="0" u="none" strike="noStrike" dirty="0">
                          <a:solidFill>
                            <a:srgbClr val="000000"/>
                          </a:solidFill>
                          <a:effectLst/>
                          <a:latin typeface="Calibri"/>
                        </a:rPr>
                        <a:t>8</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fontAlgn="ctr"/>
                      <a:r>
                        <a:rPr lang="fr-FR" sz="500" b="0" i="0" u="none" strike="noStrike" dirty="0">
                          <a:solidFill>
                            <a:srgbClr val="000000"/>
                          </a:solidFill>
                          <a:effectLst/>
                          <a:latin typeface="Calibri"/>
                        </a:rPr>
                        <a:t>ASV</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CLS</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CLSM</a:t>
                      </a:r>
                    </a:p>
                  </a:txBody>
                  <a:tcPr marL="4744" marR="4744" marT="35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964">
                <a:tc>
                  <a:txBody>
                    <a:bodyPr/>
                    <a:lstStyle/>
                    <a:p>
                      <a:pPr algn="ctr" fontAlgn="b"/>
                      <a:r>
                        <a:rPr lang="fr-FR" sz="500" b="0" i="0" u="none" strike="noStrike" dirty="0">
                          <a:solidFill>
                            <a:schemeClr val="tx2"/>
                          </a:solidFill>
                          <a:effectLst/>
                          <a:latin typeface="Calibri"/>
                        </a:rPr>
                        <a:t>VAUJOURS</a:t>
                      </a:r>
                    </a:p>
                  </a:txBody>
                  <a:tcPr marL="4744" marR="4744" marT="35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1" i="0" u="none" strike="noStrike">
                          <a:solidFill>
                            <a:srgbClr val="FF0000"/>
                          </a:solidFill>
                          <a:effectLst/>
                          <a:latin typeface="Calibri"/>
                        </a:rPr>
                        <a:t>EN COURS</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rowSpan="3">
                  <a:txBody>
                    <a:bodyPr/>
                    <a:lstStyle/>
                    <a:p>
                      <a:pPr algn="ctr" fontAlgn="ctr"/>
                      <a:r>
                        <a:rPr lang="fr-FR" sz="700" b="0" i="0" u="none" strike="noStrike" dirty="0">
                          <a:solidFill>
                            <a:srgbClr val="000000"/>
                          </a:solidFill>
                          <a:effectLst/>
                          <a:latin typeface="Calibri"/>
                        </a:rPr>
                        <a:t>G17</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600" b="0" i="0" u="none" strike="noStrike" dirty="0">
                          <a:solidFill>
                            <a:srgbClr val="000000"/>
                          </a:solidFill>
                          <a:effectLst/>
                          <a:latin typeface="Calibri"/>
                        </a:rPr>
                        <a:t>3</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r>
              <a:tr h="98964">
                <a:tc>
                  <a:txBody>
                    <a:bodyPr/>
                    <a:lstStyle/>
                    <a:p>
                      <a:pPr algn="ctr" fontAlgn="b"/>
                      <a:r>
                        <a:rPr lang="fr-FR" sz="500" b="0" i="0" u="none" strike="noStrike" dirty="0">
                          <a:solidFill>
                            <a:schemeClr val="tx2"/>
                          </a:solidFill>
                          <a:effectLst/>
                          <a:latin typeface="Calibri"/>
                        </a:rPr>
                        <a:t>LIVRY GARGAN</a:t>
                      </a:r>
                    </a:p>
                  </a:txBody>
                  <a:tcPr marL="4744" marR="4744" marT="35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vMerge="1">
                  <a:txBody>
                    <a:bodyPr/>
                    <a:lstStyle/>
                    <a:p>
                      <a:endParaRPr lang="fr-FR"/>
                    </a:p>
                  </a:txBody>
                  <a:tcPr/>
                </a:tc>
                <a:tc>
                  <a:txBody>
                    <a:bodyPr/>
                    <a:lstStyle/>
                    <a:p>
                      <a:pPr algn="ctr" fontAlgn="ctr"/>
                      <a:r>
                        <a:rPr lang="fr-FR" sz="600" b="0" i="0" u="none" strike="noStrike" dirty="0">
                          <a:solidFill>
                            <a:srgbClr val="000000"/>
                          </a:solidFill>
                          <a:effectLst/>
                          <a:latin typeface="Calibri"/>
                        </a:rPr>
                        <a:t>14</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c>
                  <a:txBody>
                    <a:bodyPr/>
                    <a:lstStyle/>
                    <a:p>
                      <a:pPr algn="ctr" fontAlgn="b"/>
                      <a:r>
                        <a:rPr lang="fr-FR" sz="500" b="0" i="0" u="none" strike="noStrike">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r>
              <a:tr h="102770">
                <a:tc>
                  <a:txBody>
                    <a:bodyPr/>
                    <a:lstStyle/>
                    <a:p>
                      <a:pPr algn="ctr" fontAlgn="b"/>
                      <a:r>
                        <a:rPr lang="fr-FR" sz="500" b="0" i="0" u="none" strike="noStrike" dirty="0">
                          <a:solidFill>
                            <a:schemeClr val="tx2"/>
                          </a:solidFill>
                          <a:effectLst/>
                          <a:latin typeface="Calibri"/>
                        </a:rPr>
                        <a:t>SEVRAN</a:t>
                      </a:r>
                    </a:p>
                  </a:txBody>
                  <a:tcPr marL="4744" marR="4744" marT="355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500" b="0" i="0" u="none" strike="noStrike">
                          <a:solidFill>
                            <a:srgbClr val="000000"/>
                          </a:solidFill>
                          <a:effectLst/>
                          <a:latin typeface="Calibri"/>
                        </a:rPr>
                        <a:t>INSTANCE C2R</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2011</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fontAlgn="ctr"/>
                      <a:r>
                        <a:rPr lang="fr-FR" sz="600" b="0" i="0" u="none" strike="noStrike" dirty="0">
                          <a:solidFill>
                            <a:srgbClr val="000000"/>
                          </a:solidFill>
                          <a:effectLst/>
                          <a:latin typeface="Calibri"/>
                        </a:rPr>
                        <a:t>21</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fontAlgn="ctr"/>
                      <a:r>
                        <a:rPr lang="fr-FR" sz="500" b="0" i="0" u="none" strike="noStrike">
                          <a:solidFill>
                            <a:srgbClr val="000000"/>
                          </a:solidFill>
                          <a:effectLst/>
                          <a:latin typeface="Calibri"/>
                        </a:rPr>
                        <a:t>ASV</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500" b="0" i="0" u="none" strike="noStrike">
                          <a:solidFill>
                            <a:srgbClr val="000000"/>
                          </a:solidFill>
                          <a:effectLst/>
                          <a:latin typeface="Calibri"/>
                        </a:rPr>
                        <a:t>CLS</a:t>
                      </a:r>
                    </a:p>
                  </a:txBody>
                  <a:tcPr marL="4744" marR="4744"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500" b="0" i="0" u="none" strike="noStrike" dirty="0">
                          <a:solidFill>
                            <a:srgbClr val="000000"/>
                          </a:solidFill>
                          <a:effectLst/>
                          <a:latin typeface="Calibri"/>
                        </a:rPr>
                        <a:t> </a:t>
                      </a:r>
                    </a:p>
                  </a:txBody>
                  <a:tcPr marL="4744" marR="4744" marT="35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tr>
            </a:tbl>
          </a:graphicData>
        </a:graphic>
      </p:graphicFrame>
      <p:sp>
        <p:nvSpPr>
          <p:cNvPr id="2" name="Espace réservé du numéro de diapositive 1"/>
          <p:cNvSpPr>
            <a:spLocks noGrp="1"/>
          </p:cNvSpPr>
          <p:nvPr>
            <p:ph type="sldNum" sz="quarter" idx="12"/>
          </p:nvPr>
        </p:nvSpPr>
        <p:spPr/>
        <p:txBody>
          <a:bodyPr/>
          <a:lstStyle/>
          <a:p>
            <a:fld id="{455FD9D5-1C38-445F-9236-5F03E2F7F129}" type="slidenum">
              <a:rPr lang="fr-FR" smtClean="0">
                <a:solidFill>
                  <a:prstClr val="black">
                    <a:tint val="75000"/>
                  </a:prstClr>
                </a:solidFill>
              </a:rPr>
              <a:pPr/>
              <a:t>13</a:t>
            </a:fld>
            <a:endParaRPr lang="fr-FR">
              <a:solidFill>
                <a:prstClr val="black">
                  <a:tint val="75000"/>
                </a:prstClr>
              </a:solidFill>
            </a:endParaRPr>
          </a:p>
        </p:txBody>
      </p:sp>
    </p:spTree>
    <p:extLst>
      <p:ext uri="{BB962C8B-B14F-4D97-AF65-F5344CB8AC3E}">
        <p14:creationId xmlns:p14="http://schemas.microsoft.com/office/powerpoint/2010/main" val="1800849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500" dirty="0" smtClean="0">
                <a:latin typeface="Calibri" panose="020F0502020204030204" pitchFamily="34" charset="0"/>
              </a:rPr>
              <a:t>Merci!</a:t>
            </a:r>
            <a:endParaRPr lang="fr-FR" sz="2500" dirty="0">
              <a:latin typeface="Calibri" panose="020F0502020204030204" pitchFamily="34" charset="0"/>
            </a:endParaRPr>
          </a:p>
        </p:txBody>
      </p:sp>
      <p:pic>
        <p:nvPicPr>
          <p:cNvPr id="7" name="Espace réservé du contenu 6"/>
          <p:cNvPicPr>
            <a:picLocks noGrp="1" noChangeAspect="1"/>
          </p:cNvPicPr>
          <p:nvPr>
            <p:ph idx="1"/>
          </p:nvPr>
        </p:nvPicPr>
        <p:blipFill>
          <a:blip r:embed="rId3"/>
          <a:stretch>
            <a:fillRect/>
          </a:stretch>
        </p:blipFill>
        <p:spPr>
          <a:xfrm>
            <a:off x="3707904" y="1275606"/>
            <a:ext cx="3411828" cy="2556940"/>
          </a:xfrm>
          <a:prstGeom prst="rect">
            <a:avLst/>
          </a:prstGeom>
        </p:spPr>
      </p:pic>
      <p:pic>
        <p:nvPicPr>
          <p:cNvPr id="1027" name="Picture 3" descr="ARS_LOGOS_id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995686"/>
            <a:ext cx="2265816"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1170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eaLnBrk="1" hangingPunct="1"/>
            <a:r>
              <a:rPr lang="fr-FR" sz="2500" dirty="0" smtClean="0">
                <a:latin typeface="Calibri" panose="020F0502020204030204" pitchFamily="34" charset="0"/>
                <a:cs typeface="Arial" charset="0"/>
              </a:rPr>
              <a:t>CONTEXTE NATIONAL</a:t>
            </a:r>
          </a:p>
        </p:txBody>
      </p:sp>
      <p:sp>
        <p:nvSpPr>
          <p:cNvPr id="10" name="Espace réservé du contenu 2"/>
          <p:cNvSpPr>
            <a:spLocks noGrp="1"/>
          </p:cNvSpPr>
          <p:nvPr>
            <p:ph idx="1"/>
          </p:nvPr>
        </p:nvSpPr>
        <p:spPr>
          <a:xfrm>
            <a:off x="611560" y="1059582"/>
            <a:ext cx="7846640" cy="3520679"/>
          </a:xfrm>
          <a:ln w="3175"/>
        </p:spPr>
        <p:txBody>
          <a:bodyPr/>
          <a:lstStyle/>
          <a:p>
            <a:r>
              <a:rPr lang="fr-FR" dirty="0" smtClean="0">
                <a:solidFill>
                  <a:schemeClr val="accent2"/>
                </a:solidFill>
                <a:latin typeface="Calibri" pitchFamily="34" charset="0"/>
              </a:rPr>
              <a:t>La </a:t>
            </a:r>
            <a:r>
              <a:rPr lang="fr-FR" dirty="0">
                <a:solidFill>
                  <a:schemeClr val="accent2"/>
                </a:solidFill>
                <a:latin typeface="Calibri" pitchFamily="34" charset="0"/>
              </a:rPr>
              <a:t>circulaire du 12 décembre 1974 cite des conseils de santé mentale de secteur qui pourraient être le creuset « permettant d’établir des liaisons entre les médecins traitants, les travailleurs sociaux … </a:t>
            </a:r>
            <a:r>
              <a:rPr lang="fr-FR" dirty="0" smtClean="0">
                <a:solidFill>
                  <a:schemeClr val="accent2"/>
                </a:solidFill>
                <a:latin typeface="Calibri" pitchFamily="34" charset="0"/>
              </a:rPr>
              <a:t>»</a:t>
            </a:r>
          </a:p>
          <a:p>
            <a:r>
              <a:rPr lang="fr-FR" dirty="0" smtClean="0">
                <a:solidFill>
                  <a:schemeClr val="accent2"/>
                </a:solidFill>
                <a:latin typeface="Calibri" pitchFamily="34" charset="0"/>
              </a:rPr>
              <a:t>D’autres textes incitent à la création de </a:t>
            </a:r>
            <a:r>
              <a:rPr lang="fr-FR" dirty="0">
                <a:solidFill>
                  <a:schemeClr val="accent2"/>
                </a:solidFill>
                <a:latin typeface="Calibri" pitchFamily="34" charset="0"/>
              </a:rPr>
              <a:t>ces instances (circulaire du 14 janvier </a:t>
            </a:r>
            <a:r>
              <a:rPr lang="fr-FR" dirty="0" smtClean="0">
                <a:solidFill>
                  <a:schemeClr val="accent2"/>
                </a:solidFill>
                <a:latin typeface="Calibri" pitchFamily="34" charset="0"/>
              </a:rPr>
              <a:t>1990; </a:t>
            </a:r>
            <a:r>
              <a:rPr lang="fr-FR" dirty="0">
                <a:solidFill>
                  <a:schemeClr val="accent2"/>
                </a:solidFill>
                <a:latin typeface="Calibri" pitchFamily="34" charset="0"/>
              </a:rPr>
              <a:t>Plan de Santé Mentale de </a:t>
            </a:r>
            <a:r>
              <a:rPr lang="fr-FR" dirty="0" smtClean="0">
                <a:solidFill>
                  <a:schemeClr val="accent2"/>
                </a:solidFill>
                <a:latin typeface="Calibri" pitchFamily="34" charset="0"/>
              </a:rPr>
              <a:t>2001, de 2005-08, de 2011-15; rapport Couty</a:t>
            </a:r>
            <a:r>
              <a:rPr lang="fr-FR" dirty="0">
                <a:solidFill>
                  <a:schemeClr val="accent2"/>
                </a:solidFill>
                <a:latin typeface="Calibri" pitchFamily="34" charset="0"/>
              </a:rPr>
              <a:t>…) </a:t>
            </a:r>
            <a:r>
              <a:rPr lang="fr-FR" dirty="0" smtClean="0">
                <a:solidFill>
                  <a:schemeClr val="accent2"/>
                </a:solidFill>
                <a:latin typeface="Calibri" pitchFamily="34" charset="0"/>
              </a:rPr>
              <a:t>mais il </a:t>
            </a:r>
            <a:r>
              <a:rPr lang="fr-FR" dirty="0">
                <a:solidFill>
                  <a:schemeClr val="accent2"/>
                </a:solidFill>
                <a:latin typeface="Calibri" pitchFamily="34" charset="0"/>
              </a:rPr>
              <a:t>n’existe toutefois pas de cadre </a:t>
            </a:r>
            <a:r>
              <a:rPr lang="fr-FR" dirty="0" smtClean="0">
                <a:solidFill>
                  <a:schemeClr val="accent2"/>
                </a:solidFill>
                <a:latin typeface="Calibri" pitchFamily="34" charset="0"/>
              </a:rPr>
              <a:t>réglementaire des CLSM</a:t>
            </a:r>
          </a:p>
          <a:p>
            <a:r>
              <a:rPr lang="fr-FR" dirty="0">
                <a:solidFill>
                  <a:schemeClr val="accent2"/>
                </a:solidFill>
                <a:latin typeface="Calibri" pitchFamily="34" charset="0"/>
              </a:rPr>
              <a:t> En 2000 la Délégation Interministérielle à la Ville et la Direction Générale de la Santé créent </a:t>
            </a:r>
            <a:r>
              <a:rPr lang="fr-FR" dirty="0" smtClean="0">
                <a:solidFill>
                  <a:schemeClr val="accent2"/>
                </a:solidFill>
                <a:latin typeface="Calibri" pitchFamily="34" charset="0"/>
              </a:rPr>
              <a:t>les </a:t>
            </a:r>
            <a:r>
              <a:rPr lang="fr-FR" dirty="0">
                <a:solidFill>
                  <a:schemeClr val="accent2"/>
                </a:solidFill>
                <a:latin typeface="Calibri" pitchFamily="34" charset="0"/>
              </a:rPr>
              <a:t>Ateliers Santé Ville. Ceux-ci identifient dans leurs diagnostics </a:t>
            </a:r>
            <a:r>
              <a:rPr lang="fr-FR" dirty="0" smtClean="0">
                <a:solidFill>
                  <a:schemeClr val="accent2"/>
                </a:solidFill>
                <a:latin typeface="Calibri" pitchFamily="34" charset="0"/>
              </a:rPr>
              <a:t>des </a:t>
            </a:r>
            <a:r>
              <a:rPr lang="fr-FR" dirty="0">
                <a:solidFill>
                  <a:schemeClr val="accent2"/>
                </a:solidFill>
                <a:latin typeface="Calibri" pitchFamily="34" charset="0"/>
              </a:rPr>
              <a:t>problématiques de santé </a:t>
            </a:r>
            <a:r>
              <a:rPr lang="fr-FR" dirty="0" smtClean="0">
                <a:solidFill>
                  <a:schemeClr val="accent2"/>
                </a:solidFill>
                <a:latin typeface="Calibri" pitchFamily="34" charset="0"/>
              </a:rPr>
              <a:t>mentale</a:t>
            </a:r>
          </a:p>
          <a:p>
            <a:r>
              <a:rPr lang="fr-FR" dirty="0">
                <a:solidFill>
                  <a:schemeClr val="accent2"/>
                </a:solidFill>
                <a:latin typeface="Calibri" pitchFamily="34" charset="0"/>
              </a:rPr>
              <a:t>La santé n’est pas une compétence légale des communes, mais les élus locaux sont sensibilisés </a:t>
            </a:r>
            <a:r>
              <a:rPr lang="fr-FR" dirty="0" smtClean="0">
                <a:solidFill>
                  <a:schemeClr val="accent2"/>
                </a:solidFill>
                <a:latin typeface="Calibri" pitchFamily="34" charset="0"/>
              </a:rPr>
              <a:t>aux problématiques de santé mentale notamment avec les </a:t>
            </a:r>
            <a:r>
              <a:rPr lang="fr-FR" dirty="0">
                <a:solidFill>
                  <a:schemeClr val="accent2"/>
                </a:solidFill>
                <a:latin typeface="Calibri" pitchFamily="34" charset="0"/>
              </a:rPr>
              <a:t>situations de </a:t>
            </a:r>
            <a:r>
              <a:rPr lang="fr-FR" dirty="0" smtClean="0">
                <a:solidFill>
                  <a:schemeClr val="accent2"/>
                </a:solidFill>
                <a:latin typeface="Calibri" pitchFamily="34" charset="0"/>
              </a:rPr>
              <a:t>crise et les situations psychosociales complexes</a:t>
            </a:r>
            <a:endParaRPr lang="fr-FR" dirty="0">
              <a:solidFill>
                <a:schemeClr val="accent2"/>
              </a:solidFill>
              <a:latin typeface="Calibri" pitchFamily="34" charset="0"/>
            </a:endParaRPr>
          </a:p>
          <a:p>
            <a:pPr lvl="1"/>
            <a:endParaRPr lang="fr-FR" dirty="0">
              <a:latin typeface="Calibri" pitchFamily="34" charset="0"/>
            </a:endParaRPr>
          </a:p>
          <a:p>
            <a:pPr lvl="1" eaLnBrk="1" hangingPunct="1"/>
            <a:endParaRPr lang="fr-FR" dirty="0" smtClean="0">
              <a:latin typeface="Calibri" pitchFamily="34" charset="0"/>
            </a:endParaRPr>
          </a:p>
        </p:txBody>
      </p:sp>
    </p:spTree>
    <p:extLst>
      <p:ext uri="{BB962C8B-B14F-4D97-AF65-F5344CB8AC3E}">
        <p14:creationId xmlns:p14="http://schemas.microsoft.com/office/powerpoint/2010/main" val="3801359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idx="4294967295"/>
          </p:nvPr>
        </p:nvSpPr>
        <p:spPr>
          <a:xfrm>
            <a:off x="365126" y="465535"/>
            <a:ext cx="7447234" cy="355997"/>
          </a:xfrm>
        </p:spPr>
        <p:txBody>
          <a:bodyPr/>
          <a:lstStyle/>
          <a:p>
            <a:r>
              <a:rPr lang="fr-FR" sz="2500" cap="all" dirty="0">
                <a:latin typeface="Calibri" panose="020F0502020204030204" pitchFamily="34" charset="0"/>
                <a:cs typeface="Arial" charset="0"/>
              </a:rPr>
              <a:t>L’engagement de </a:t>
            </a:r>
            <a:r>
              <a:rPr lang="fr-FR" sz="2500" cap="all" dirty="0" smtClean="0">
                <a:latin typeface="Calibri" panose="020F0502020204030204" pitchFamily="34" charset="0"/>
                <a:cs typeface="Arial" charset="0"/>
              </a:rPr>
              <a:t>l’ARSIF</a:t>
            </a:r>
          </a:p>
        </p:txBody>
      </p:sp>
      <p:sp>
        <p:nvSpPr>
          <p:cNvPr id="46084" name="Espace réservé du contenu 2"/>
          <p:cNvSpPr>
            <a:spLocks noGrp="1"/>
          </p:cNvSpPr>
          <p:nvPr>
            <p:ph type="body" idx="4294967295"/>
          </p:nvPr>
        </p:nvSpPr>
        <p:spPr>
          <a:xfrm>
            <a:off x="539552" y="1160860"/>
            <a:ext cx="8208912" cy="3355106"/>
          </a:xfrm>
        </p:spPr>
        <p:txBody>
          <a:bodyPr/>
          <a:lstStyle/>
          <a:p>
            <a:r>
              <a:rPr lang="fr-FR" dirty="0" smtClean="0">
                <a:solidFill>
                  <a:schemeClr val="accent2"/>
                </a:solidFill>
                <a:latin typeface="Calibri" pitchFamily="34" charset="0"/>
              </a:rPr>
              <a:t>L’ARS d’Ile de France s’est engagée à développer les CLSM dans le PSRS.  Claude EVIN a rappelé cet engagement lors du forum de santé mentale du 14 février 2012</a:t>
            </a:r>
          </a:p>
          <a:p>
            <a:r>
              <a:rPr lang="fr-FR" dirty="0" smtClean="0">
                <a:solidFill>
                  <a:schemeClr val="accent2"/>
                </a:solidFill>
                <a:latin typeface="Calibri" pitchFamily="34" charset="0"/>
              </a:rPr>
              <a:t>Cet engagement inclut un financement de postes de coordonnateurs annuels sur la base d’un mi-temps maximum par CLSM, le complément étant apporté par les collectivités territoriales.</a:t>
            </a:r>
          </a:p>
          <a:p>
            <a:r>
              <a:rPr lang="fr-FR" dirty="0" smtClean="0">
                <a:solidFill>
                  <a:schemeClr val="accent2"/>
                </a:solidFill>
                <a:latin typeface="Calibri" pitchFamily="34" charset="0"/>
              </a:rPr>
              <a:t>Le financement nécessite d’une convention entre l’Agence, les villes et les hôpitaux psychiatriques</a:t>
            </a:r>
          </a:p>
          <a:p>
            <a:r>
              <a:rPr lang="fr-FR" dirty="0" smtClean="0">
                <a:solidFill>
                  <a:schemeClr val="accent2"/>
                </a:solidFill>
                <a:latin typeface="Calibri" pitchFamily="34" charset="0"/>
              </a:rPr>
              <a:t>Le projet s’inscrivant dans la lutte contre les inégalités, la priorité est donnée aux territoires les plus en difficulté </a:t>
            </a:r>
          </a:p>
          <a:p>
            <a:r>
              <a:rPr lang="fr-FR" dirty="0" smtClean="0">
                <a:solidFill>
                  <a:schemeClr val="accent2"/>
                </a:solidFill>
                <a:latin typeface="Calibri" pitchFamily="34" charset="0"/>
              </a:rPr>
              <a:t>En </a:t>
            </a:r>
            <a:r>
              <a:rPr lang="fr-FR" dirty="0">
                <a:solidFill>
                  <a:schemeClr val="accent2"/>
                </a:solidFill>
                <a:latin typeface="Calibri" pitchFamily="34" charset="0"/>
              </a:rPr>
              <a:t>articulation avec la politique régionale (Contrats locaux de </a:t>
            </a:r>
            <a:r>
              <a:rPr lang="fr-FR" dirty="0" smtClean="0">
                <a:solidFill>
                  <a:schemeClr val="accent2"/>
                </a:solidFill>
                <a:latin typeface="Calibri" pitchFamily="34" charset="0"/>
              </a:rPr>
              <a:t>santé</a:t>
            </a:r>
            <a:r>
              <a:rPr lang="fr-FR" dirty="0">
                <a:solidFill>
                  <a:schemeClr val="accent2"/>
                </a:solidFill>
                <a:latin typeface="Calibri" pitchFamily="34" charset="0"/>
              </a:rPr>
              <a:t>) et la politique de la ville (ASV, CUCS)</a:t>
            </a:r>
          </a:p>
          <a:p>
            <a:pPr lvl="1"/>
            <a:endParaRPr lang="fr-FR" dirty="0" smtClean="0">
              <a:latin typeface="Calibri" pitchFamily="34" charset="0"/>
            </a:endParaRPr>
          </a:p>
        </p:txBody>
      </p:sp>
    </p:spTree>
    <p:extLst>
      <p:ext uri="{BB962C8B-B14F-4D97-AF65-F5344CB8AC3E}">
        <p14:creationId xmlns:p14="http://schemas.microsoft.com/office/powerpoint/2010/main" val="2190733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500" dirty="0" smtClean="0">
                <a:latin typeface="Calibri" panose="020F0502020204030204" pitchFamily="34" charset="0"/>
              </a:rPr>
              <a:t>CALENDRIER: 2012 - 2016</a:t>
            </a:r>
            <a:endParaRPr lang="fr-FR" sz="2500" dirty="0">
              <a:latin typeface="Calibri" panose="020F0502020204030204" pitchFamily="34" charset="0"/>
            </a:endParaRPr>
          </a:p>
        </p:txBody>
      </p:sp>
      <p:sp>
        <p:nvSpPr>
          <p:cNvPr id="3" name="Espace réservé du contenu 2"/>
          <p:cNvSpPr>
            <a:spLocks noGrp="1"/>
          </p:cNvSpPr>
          <p:nvPr>
            <p:ph idx="1"/>
          </p:nvPr>
        </p:nvSpPr>
        <p:spPr>
          <a:xfrm>
            <a:off x="611560" y="1059582"/>
            <a:ext cx="7992888" cy="3355106"/>
          </a:xfrm>
        </p:spPr>
        <p:txBody>
          <a:bodyPr/>
          <a:lstStyle/>
          <a:p>
            <a:pPr marL="285750" indent="-285750">
              <a:buFont typeface="Arial" panose="020B0604020202020204" pitchFamily="34" charset="0"/>
              <a:buChar char="•"/>
            </a:pPr>
            <a:r>
              <a:rPr lang="fr-FR" sz="2000" b="1" dirty="0" smtClean="0">
                <a:solidFill>
                  <a:srgbClr val="A14A7B"/>
                </a:solidFill>
                <a:latin typeface="Calibri" panose="020F0502020204030204" pitchFamily="34" charset="0"/>
              </a:rPr>
              <a:t>2012: Phase de préfiguration et lancement première vague</a:t>
            </a:r>
          </a:p>
          <a:p>
            <a:pPr marL="594204" lvl="2" indent="-285750">
              <a:buFont typeface="Arial" panose="020B0604020202020204" pitchFamily="34" charset="0"/>
              <a:buChar char="•"/>
            </a:pPr>
            <a:r>
              <a:rPr lang="fr-FR" sz="1800" dirty="0" smtClean="0">
                <a:solidFill>
                  <a:schemeClr val="accent2"/>
                </a:solidFill>
                <a:latin typeface="Calibri" panose="020F0502020204030204" pitchFamily="34" charset="0"/>
              </a:rPr>
              <a:t>Mise en place d’un copil </a:t>
            </a:r>
            <a:r>
              <a:rPr lang="fr-FR" sz="1800" dirty="0">
                <a:solidFill>
                  <a:schemeClr val="accent2"/>
                </a:solidFill>
                <a:latin typeface="Calibri" panose="020F0502020204030204" pitchFamily="34" charset="0"/>
              </a:rPr>
              <a:t>(ARS, élus locaux, psychiatrie adultes et infanto-juvénile, </a:t>
            </a:r>
            <a:r>
              <a:rPr lang="fr-FR" sz="1800" dirty="0" smtClean="0">
                <a:solidFill>
                  <a:schemeClr val="accent2"/>
                </a:solidFill>
                <a:latin typeface="Calibri" panose="020F0502020204030204" pitchFamily="34" charset="0"/>
              </a:rPr>
              <a:t>Unafam, </a:t>
            </a:r>
            <a:r>
              <a:rPr lang="fr-FR" sz="1800" dirty="0">
                <a:solidFill>
                  <a:schemeClr val="accent2"/>
                </a:solidFill>
                <a:latin typeface="Calibri" panose="020F0502020204030204" pitchFamily="34" charset="0"/>
              </a:rPr>
              <a:t>services municipaux, coordonnateurs CLSM, DRJSCS, ESPT, </a:t>
            </a:r>
            <a:r>
              <a:rPr lang="fr-FR" sz="1800" dirty="0" smtClean="0">
                <a:solidFill>
                  <a:schemeClr val="accent2"/>
                </a:solidFill>
                <a:latin typeface="Calibri" panose="020F0502020204030204" pitchFamily="34" charset="0"/>
              </a:rPr>
              <a:t>CCOMS)qui a rédigé un </a:t>
            </a:r>
            <a:r>
              <a:rPr lang="fr-FR" sz="1800" dirty="0">
                <a:solidFill>
                  <a:schemeClr val="accent2"/>
                </a:solidFill>
                <a:latin typeface="Calibri" panose="020F0502020204030204" pitchFamily="34" charset="0"/>
              </a:rPr>
              <a:t>référentiel </a:t>
            </a:r>
            <a:r>
              <a:rPr lang="fr-FR" sz="1800" dirty="0" smtClean="0">
                <a:solidFill>
                  <a:schemeClr val="accent2"/>
                </a:solidFill>
                <a:latin typeface="Calibri" panose="020F0502020204030204" pitchFamily="34" charset="0"/>
              </a:rPr>
              <a:t>régional, sous </a:t>
            </a:r>
            <a:r>
              <a:rPr lang="fr-FR" sz="1800" dirty="0">
                <a:solidFill>
                  <a:schemeClr val="accent2"/>
                </a:solidFill>
                <a:latin typeface="Calibri" panose="020F0502020204030204" pitchFamily="34" charset="0"/>
              </a:rPr>
              <a:t>la forme d’un cahier de </a:t>
            </a:r>
            <a:r>
              <a:rPr lang="fr-FR" sz="1800" dirty="0" smtClean="0">
                <a:solidFill>
                  <a:schemeClr val="accent2"/>
                </a:solidFill>
                <a:latin typeface="Calibri" panose="020F0502020204030204" pitchFamily="34" charset="0"/>
              </a:rPr>
              <a:t>charges, et un  </a:t>
            </a:r>
            <a:r>
              <a:rPr lang="fr-FR" sz="1800" dirty="0">
                <a:solidFill>
                  <a:schemeClr val="accent2"/>
                </a:solidFill>
                <a:latin typeface="Calibri" panose="020F0502020204030204" pitchFamily="34" charset="0"/>
              </a:rPr>
              <a:t>référentiel de compétences du </a:t>
            </a:r>
            <a:r>
              <a:rPr lang="fr-FR" sz="1800" dirty="0" smtClean="0">
                <a:solidFill>
                  <a:schemeClr val="accent2"/>
                </a:solidFill>
                <a:latin typeface="Calibri" panose="020F0502020204030204" pitchFamily="34" charset="0"/>
              </a:rPr>
              <a:t>coordonnateur</a:t>
            </a:r>
          </a:p>
          <a:p>
            <a:pPr marL="594204" lvl="2" indent="-285750">
              <a:buFont typeface="Arial" panose="020B0604020202020204" pitchFamily="34" charset="0"/>
              <a:buChar char="•"/>
            </a:pPr>
            <a:r>
              <a:rPr lang="fr-FR" sz="1800" dirty="0" smtClean="0">
                <a:solidFill>
                  <a:schemeClr val="accent2"/>
                </a:solidFill>
                <a:latin typeface="Calibri" panose="020F0502020204030204" pitchFamily="34" charset="0"/>
              </a:rPr>
              <a:t>Lancement première vague (10 postes financés sur 9 villes)</a:t>
            </a:r>
          </a:p>
          <a:p>
            <a:pPr marL="285750" lvl="1" indent="-285750">
              <a:buFont typeface="Arial" panose="020B0604020202020204" pitchFamily="34" charset="0"/>
              <a:buChar char="•"/>
            </a:pPr>
            <a:r>
              <a:rPr lang="fr-FR" sz="2000" b="1" dirty="0" smtClean="0">
                <a:solidFill>
                  <a:srgbClr val="A14A7B"/>
                </a:solidFill>
                <a:latin typeface="Calibri" panose="020F0502020204030204" pitchFamily="34" charset="0"/>
              </a:rPr>
              <a:t>2013: Deuxième vague et appui technique </a:t>
            </a:r>
          </a:p>
          <a:p>
            <a:pPr marL="594204" lvl="2" indent="-285750">
              <a:buFont typeface="Arial" panose="020B0604020202020204" pitchFamily="34" charset="0"/>
              <a:buChar char="•"/>
            </a:pPr>
            <a:r>
              <a:rPr lang="fr-FR" sz="1800" dirty="0" smtClean="0">
                <a:solidFill>
                  <a:schemeClr val="accent2"/>
                </a:solidFill>
                <a:latin typeface="Calibri" panose="020F0502020204030204" pitchFamily="34" charset="0"/>
              </a:rPr>
              <a:t>Première journée régionale d’échanges de pratiques</a:t>
            </a:r>
          </a:p>
          <a:p>
            <a:pPr marL="594204" lvl="2" indent="-285750">
              <a:buFont typeface="Arial" panose="020B0604020202020204" pitchFamily="34" charset="0"/>
              <a:buChar char="•"/>
            </a:pPr>
            <a:r>
              <a:rPr lang="fr-FR" sz="1800" dirty="0">
                <a:solidFill>
                  <a:schemeClr val="accent2"/>
                </a:solidFill>
                <a:latin typeface="Calibri" panose="020F0502020204030204" pitchFamily="34" charset="0"/>
              </a:rPr>
              <a:t>P</a:t>
            </a:r>
            <a:r>
              <a:rPr lang="fr-FR" sz="1800" dirty="0" smtClean="0">
                <a:solidFill>
                  <a:schemeClr val="accent2"/>
                </a:solidFill>
                <a:latin typeface="Calibri" panose="020F0502020204030204" pitchFamily="34" charset="0"/>
              </a:rPr>
              <a:t>artenariat Psycom et CCOMS</a:t>
            </a:r>
          </a:p>
          <a:p>
            <a:pPr marL="594204" lvl="2" indent="-285750">
              <a:buFont typeface="Arial" panose="020B0604020202020204" pitchFamily="34" charset="0"/>
              <a:buChar char="•"/>
            </a:pPr>
            <a:r>
              <a:rPr lang="fr-FR" sz="1800" dirty="0" smtClean="0">
                <a:solidFill>
                  <a:schemeClr val="accent2"/>
                </a:solidFill>
                <a:latin typeface="Calibri" panose="020F0502020204030204" pitchFamily="34" charset="0"/>
              </a:rPr>
              <a:t>Deuxième vague (4 postes sur 6 villes)</a:t>
            </a:r>
            <a:endParaRPr lang="fr-FR" sz="1800" dirty="0">
              <a:solidFill>
                <a:schemeClr val="accent2"/>
              </a:solidFill>
              <a:latin typeface="Calibri" panose="020F0502020204030204" pitchFamily="34" charset="0"/>
            </a:endParaRPr>
          </a:p>
          <a:p>
            <a:pPr marL="285750" indent="-285750">
              <a:buFont typeface="Arial" panose="020B0604020202020204" pitchFamily="34" charset="0"/>
              <a:buChar char="•"/>
            </a:pPr>
            <a:endParaRPr lang="fr-FR" sz="1800" dirty="0">
              <a:latin typeface="Calibri" panose="020F0502020204030204" pitchFamily="34" charset="0"/>
            </a:endParaRPr>
          </a:p>
        </p:txBody>
      </p:sp>
    </p:spTree>
    <p:extLst>
      <p:ext uri="{BB962C8B-B14F-4D97-AF65-F5344CB8AC3E}">
        <p14:creationId xmlns:p14="http://schemas.microsoft.com/office/powerpoint/2010/main" val="3032593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500" dirty="0">
                <a:latin typeface="Calibri" panose="020F0502020204030204" pitchFamily="34" charset="0"/>
              </a:rPr>
              <a:t>CALENDRIER: 2012 - 2016</a:t>
            </a:r>
          </a:p>
        </p:txBody>
      </p:sp>
      <p:sp>
        <p:nvSpPr>
          <p:cNvPr id="3" name="Espace réservé du contenu 2"/>
          <p:cNvSpPr>
            <a:spLocks noGrp="1"/>
          </p:cNvSpPr>
          <p:nvPr>
            <p:ph idx="1"/>
          </p:nvPr>
        </p:nvSpPr>
        <p:spPr>
          <a:xfrm>
            <a:off x="467544" y="1131590"/>
            <a:ext cx="8219256" cy="3204616"/>
          </a:xfrm>
        </p:spPr>
        <p:txBody>
          <a:bodyPr/>
          <a:lstStyle/>
          <a:p>
            <a:pPr marL="342900" indent="-342900">
              <a:buFont typeface="Arial" panose="020B0604020202020204" pitchFamily="34" charset="0"/>
              <a:buChar char="•"/>
            </a:pPr>
            <a:r>
              <a:rPr lang="fr-FR" sz="2000" b="1" dirty="0" smtClean="0">
                <a:solidFill>
                  <a:srgbClr val="A14A7B"/>
                </a:solidFill>
                <a:latin typeface="Calibri" panose="020F0502020204030204" pitchFamily="34" charset="0"/>
              </a:rPr>
              <a:t>2014: Démarrage </a:t>
            </a:r>
            <a:r>
              <a:rPr lang="fr-FR" sz="2000" b="1" dirty="0">
                <a:solidFill>
                  <a:srgbClr val="A14A7B"/>
                </a:solidFill>
                <a:latin typeface="Calibri" panose="020F0502020204030204" pitchFamily="34" charset="0"/>
              </a:rPr>
              <a:t>démarche </a:t>
            </a:r>
            <a:r>
              <a:rPr lang="fr-FR" sz="2000" b="1" dirty="0" smtClean="0">
                <a:solidFill>
                  <a:srgbClr val="A14A7B"/>
                </a:solidFill>
                <a:latin typeface="Calibri" panose="020F0502020204030204" pitchFamily="34" charset="0"/>
              </a:rPr>
              <a:t>évaluative </a:t>
            </a:r>
            <a:r>
              <a:rPr lang="fr-FR" sz="2000" dirty="0" smtClean="0">
                <a:solidFill>
                  <a:srgbClr val="A14A7B"/>
                </a:solidFill>
                <a:latin typeface="Calibri" panose="020F0502020204030204" pitchFamily="34" charset="0"/>
              </a:rPr>
              <a:t>et continuité appui technique et financier avec </a:t>
            </a:r>
            <a:r>
              <a:rPr lang="fr-FR" sz="2000" b="1" dirty="0" smtClean="0">
                <a:solidFill>
                  <a:srgbClr val="A14A7B"/>
                </a:solidFill>
                <a:latin typeface="Calibri" panose="020F0502020204030204" pitchFamily="34" charset="0"/>
              </a:rPr>
              <a:t>intégration d’une nouvelle vague</a:t>
            </a:r>
          </a:p>
          <a:p>
            <a:pPr marL="651354" lvl="2" indent="-342900">
              <a:buFont typeface="Arial" panose="020B0604020202020204" pitchFamily="34" charset="0"/>
              <a:buChar char="•"/>
            </a:pPr>
            <a:r>
              <a:rPr lang="fr-FR" sz="1800" dirty="0" smtClean="0">
                <a:solidFill>
                  <a:schemeClr val="accent2"/>
                </a:solidFill>
                <a:latin typeface="Calibri" panose="020F0502020204030204" pitchFamily="34" charset="0"/>
              </a:rPr>
              <a:t>33 CLSM actifs sur la région dont 15 postes de coordonnateur </a:t>
            </a:r>
            <a:r>
              <a:rPr lang="fr-FR" sz="1800" dirty="0">
                <a:solidFill>
                  <a:schemeClr val="accent2"/>
                </a:solidFill>
                <a:latin typeface="Calibri" panose="020F0502020204030204" pitchFamily="34" charset="0"/>
              </a:rPr>
              <a:t>financés </a:t>
            </a:r>
            <a:r>
              <a:rPr lang="fr-FR" sz="1800" dirty="0" smtClean="0">
                <a:solidFill>
                  <a:schemeClr val="accent2"/>
                </a:solidFill>
                <a:latin typeface="Calibri" panose="020F0502020204030204" pitchFamily="34" charset="0"/>
              </a:rPr>
              <a:t>ARSIF (dont 2 </a:t>
            </a:r>
            <a:r>
              <a:rPr lang="fr-FR" sz="1800" dirty="0">
                <a:solidFill>
                  <a:schemeClr val="accent2"/>
                </a:solidFill>
                <a:latin typeface="Calibri" panose="020F0502020204030204" pitchFamily="34" charset="0"/>
              </a:rPr>
              <a:t>sur Paris et 1 </a:t>
            </a:r>
            <a:r>
              <a:rPr lang="fr-FR" sz="1800" dirty="0" smtClean="0">
                <a:solidFill>
                  <a:schemeClr val="accent2"/>
                </a:solidFill>
                <a:latin typeface="Calibri" panose="020F0502020204030204" pitchFamily="34" charset="0"/>
              </a:rPr>
              <a:t>sur une intercommunalité) </a:t>
            </a:r>
          </a:p>
          <a:p>
            <a:pPr marL="651354" lvl="2" indent="-342900">
              <a:buFont typeface="Arial" panose="020B0604020202020204" pitchFamily="34" charset="0"/>
              <a:buChar char="•"/>
            </a:pPr>
            <a:r>
              <a:rPr lang="fr-FR" sz="1800" dirty="0" smtClean="0">
                <a:solidFill>
                  <a:schemeClr val="accent2"/>
                </a:solidFill>
                <a:latin typeface="Calibri" panose="020F0502020204030204" pitchFamily="34" charset="0"/>
              </a:rPr>
              <a:t>Deuxième </a:t>
            </a:r>
            <a:r>
              <a:rPr lang="fr-FR" sz="1800" dirty="0">
                <a:solidFill>
                  <a:schemeClr val="accent2"/>
                </a:solidFill>
                <a:latin typeface="Calibri" panose="020F0502020204030204" pitchFamily="34" charset="0"/>
              </a:rPr>
              <a:t>journée régionale d’échanges de </a:t>
            </a:r>
            <a:r>
              <a:rPr lang="fr-FR" sz="1800" dirty="0" smtClean="0">
                <a:solidFill>
                  <a:schemeClr val="accent2"/>
                </a:solidFill>
                <a:latin typeface="Calibri" panose="020F0502020204030204" pitchFamily="34" charset="0"/>
              </a:rPr>
              <a:t>pratiques</a:t>
            </a:r>
          </a:p>
          <a:p>
            <a:pPr marL="342900" indent="-342900">
              <a:buFont typeface="Arial" panose="020B0604020202020204" pitchFamily="34" charset="0"/>
              <a:buChar char="•"/>
            </a:pPr>
            <a:r>
              <a:rPr lang="fr-FR" sz="2000" b="1" dirty="0" smtClean="0">
                <a:solidFill>
                  <a:srgbClr val="A14A7B"/>
                </a:solidFill>
                <a:latin typeface="Calibri" panose="020F0502020204030204" pitchFamily="34" charset="0"/>
              </a:rPr>
              <a:t>2015: Fin de la démarche évaluative</a:t>
            </a:r>
            <a:r>
              <a:rPr lang="fr-FR" sz="2000" dirty="0" smtClean="0">
                <a:solidFill>
                  <a:srgbClr val="A14A7B"/>
                </a:solidFill>
                <a:latin typeface="Calibri" panose="020F0502020204030204" pitchFamily="34" charset="0"/>
              </a:rPr>
              <a:t>, avec mise en place des ajustements qu’elle a pu préconiser, et poursuite de l’appui </a:t>
            </a:r>
            <a:r>
              <a:rPr lang="fr-FR" sz="2000" dirty="0">
                <a:solidFill>
                  <a:srgbClr val="A14A7B"/>
                </a:solidFill>
                <a:latin typeface="Calibri" panose="020F0502020204030204" pitchFamily="34" charset="0"/>
              </a:rPr>
              <a:t>technique et financier avec </a:t>
            </a:r>
            <a:r>
              <a:rPr lang="fr-FR" sz="2000" b="1" dirty="0">
                <a:solidFill>
                  <a:srgbClr val="A14A7B"/>
                </a:solidFill>
                <a:latin typeface="Calibri" panose="020F0502020204030204" pitchFamily="34" charset="0"/>
              </a:rPr>
              <a:t>intégration d’une nouvelle </a:t>
            </a:r>
            <a:r>
              <a:rPr lang="fr-FR" sz="2000" b="1" dirty="0" smtClean="0">
                <a:solidFill>
                  <a:srgbClr val="A14A7B"/>
                </a:solidFill>
                <a:latin typeface="Calibri" panose="020F0502020204030204" pitchFamily="34" charset="0"/>
              </a:rPr>
              <a:t>vague</a:t>
            </a:r>
          </a:p>
          <a:p>
            <a:pPr marL="342900" indent="-342900">
              <a:buFont typeface="Arial" panose="020B0604020202020204" pitchFamily="34" charset="0"/>
              <a:buChar char="•"/>
            </a:pPr>
            <a:r>
              <a:rPr lang="fr-FR" sz="2000" b="1" dirty="0" smtClean="0">
                <a:solidFill>
                  <a:srgbClr val="A14A7B"/>
                </a:solidFill>
                <a:latin typeface="Calibri" panose="020F0502020204030204" pitchFamily="34" charset="0"/>
              </a:rPr>
              <a:t>2016: Fin du projet</a:t>
            </a:r>
            <a:r>
              <a:rPr lang="fr-FR" sz="2000" dirty="0" smtClean="0">
                <a:solidFill>
                  <a:srgbClr val="A14A7B"/>
                </a:solidFill>
                <a:latin typeface="Calibri" panose="020F0502020204030204" pitchFamily="34" charset="0"/>
              </a:rPr>
              <a:t> et pérennisation dans le cadre des CLS</a:t>
            </a:r>
            <a:endParaRPr lang="fr-FR" sz="2000" dirty="0">
              <a:solidFill>
                <a:srgbClr val="A14A7B"/>
              </a:solidFill>
              <a:latin typeface="Calibri" panose="020F0502020204030204" pitchFamily="34" charset="0"/>
            </a:endParaRPr>
          </a:p>
        </p:txBody>
      </p:sp>
    </p:spTree>
    <p:extLst>
      <p:ext uri="{BB962C8B-B14F-4D97-AF65-F5344CB8AC3E}">
        <p14:creationId xmlns:p14="http://schemas.microsoft.com/office/powerpoint/2010/main" val="3037484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idx="4294967295"/>
          </p:nvPr>
        </p:nvSpPr>
        <p:spPr/>
        <p:txBody>
          <a:bodyPr/>
          <a:lstStyle/>
          <a:p>
            <a:r>
              <a:rPr lang="fr-FR" sz="2500" cap="all" dirty="0">
                <a:latin typeface="Calibri" panose="020F0502020204030204" pitchFamily="34" charset="0"/>
                <a:cs typeface="Arial" charset="0"/>
              </a:rPr>
              <a:t>Missions </a:t>
            </a:r>
            <a:r>
              <a:rPr lang="fr-FR" sz="2500" cap="all" dirty="0" smtClean="0">
                <a:latin typeface="Calibri" panose="020F0502020204030204" pitchFamily="34" charset="0"/>
                <a:cs typeface="Arial" charset="0"/>
              </a:rPr>
              <a:t>d’UN CLSM (CAHIER DE CHARGES) </a:t>
            </a:r>
          </a:p>
        </p:txBody>
      </p:sp>
      <p:sp>
        <p:nvSpPr>
          <p:cNvPr id="46084" name="Espace réservé du contenu 2"/>
          <p:cNvSpPr>
            <a:spLocks noGrp="1"/>
          </p:cNvSpPr>
          <p:nvPr>
            <p:ph type="body" idx="4294967295"/>
          </p:nvPr>
        </p:nvSpPr>
        <p:spPr>
          <a:xfrm>
            <a:off x="395536" y="1160860"/>
            <a:ext cx="8496944" cy="3355106"/>
          </a:xfrm>
        </p:spPr>
        <p:txBody>
          <a:bodyPr/>
          <a:lstStyle/>
          <a:p>
            <a:pPr marL="342900" indent="-342900">
              <a:buFont typeface="Arial" panose="020B0604020202020204" pitchFamily="34" charset="0"/>
              <a:buChar char="•"/>
            </a:pPr>
            <a:r>
              <a:rPr lang="fr-FR" sz="2000" b="1" dirty="0" smtClean="0">
                <a:solidFill>
                  <a:srgbClr val="A14A7B"/>
                </a:solidFill>
                <a:latin typeface="Calibri" pitchFamily="34" charset="0"/>
              </a:rPr>
              <a:t>Mettre </a:t>
            </a:r>
            <a:r>
              <a:rPr lang="fr-FR" sz="2000" b="1" dirty="0">
                <a:solidFill>
                  <a:srgbClr val="A14A7B"/>
                </a:solidFill>
                <a:latin typeface="Calibri" pitchFamily="34" charset="0"/>
              </a:rPr>
              <a:t>en place une observation en santé mentale visant :</a:t>
            </a:r>
          </a:p>
          <a:p>
            <a:pPr marL="594204" lvl="2" indent="-285750">
              <a:buFont typeface="Arial" panose="020B0604020202020204" pitchFamily="34" charset="0"/>
              <a:buChar char="•"/>
            </a:pPr>
            <a:r>
              <a:rPr lang="fr-FR" sz="1800" dirty="0">
                <a:solidFill>
                  <a:schemeClr val="accent2"/>
                </a:solidFill>
                <a:latin typeface="Calibri" pitchFamily="34" charset="0"/>
              </a:rPr>
              <a:t>A connaître et partager l’état des ressources existantes sur le territoire, ainsi que les besoins de santé et leurs déterminants repérés par les acteurs, les habitants et les usagers</a:t>
            </a:r>
          </a:p>
          <a:p>
            <a:pPr marL="594204" lvl="2" indent="-285750">
              <a:buFont typeface="Arial" panose="020B0604020202020204" pitchFamily="34" charset="0"/>
              <a:buChar char="•"/>
            </a:pPr>
            <a:r>
              <a:rPr lang="fr-FR" sz="1800" dirty="0">
                <a:solidFill>
                  <a:schemeClr val="accent2"/>
                </a:solidFill>
                <a:latin typeface="Calibri" pitchFamily="34" charset="0"/>
              </a:rPr>
              <a:t>A améliorer leur lisibilité et visibilité</a:t>
            </a:r>
          </a:p>
          <a:p>
            <a:pPr marL="594204" lvl="2" indent="-285750">
              <a:buFont typeface="Arial" panose="020B0604020202020204" pitchFamily="34" charset="0"/>
              <a:buChar char="•"/>
            </a:pPr>
            <a:r>
              <a:rPr lang="fr-FR" sz="1800" dirty="0">
                <a:solidFill>
                  <a:schemeClr val="accent2"/>
                </a:solidFill>
                <a:latin typeface="Calibri" pitchFamily="34" charset="0"/>
              </a:rPr>
              <a:t>A établir des priorités </a:t>
            </a:r>
            <a:r>
              <a:rPr lang="fr-FR" sz="1800" dirty="0" smtClean="0">
                <a:solidFill>
                  <a:schemeClr val="accent2"/>
                </a:solidFill>
                <a:latin typeface="Calibri" pitchFamily="34" charset="0"/>
              </a:rPr>
              <a:t>partagées</a:t>
            </a:r>
          </a:p>
          <a:p>
            <a:pPr marL="285750" lvl="1" indent="-285750">
              <a:buFont typeface="Arial" panose="020B0604020202020204" pitchFamily="34" charset="0"/>
              <a:buChar char="•"/>
            </a:pPr>
            <a:r>
              <a:rPr lang="fr-FR" sz="2000" b="1" dirty="0" smtClean="0">
                <a:solidFill>
                  <a:srgbClr val="A14A7B"/>
                </a:solidFill>
                <a:latin typeface="Calibri" pitchFamily="34" charset="0"/>
              </a:rPr>
              <a:t>Coordonner </a:t>
            </a:r>
            <a:r>
              <a:rPr lang="fr-FR" sz="2000" b="1" dirty="0">
                <a:solidFill>
                  <a:srgbClr val="A14A7B"/>
                </a:solidFill>
                <a:latin typeface="Calibri" pitchFamily="34" charset="0"/>
              </a:rPr>
              <a:t>le </a:t>
            </a:r>
            <a:r>
              <a:rPr lang="fr-FR" sz="2000" b="1" dirty="0" smtClean="0">
                <a:solidFill>
                  <a:srgbClr val="A14A7B"/>
                </a:solidFill>
                <a:latin typeface="Calibri" pitchFamily="34" charset="0"/>
              </a:rPr>
              <a:t>partenariat</a:t>
            </a:r>
          </a:p>
          <a:p>
            <a:pPr marL="285750" lvl="1" indent="-285750">
              <a:buFont typeface="Arial" panose="020B0604020202020204" pitchFamily="34" charset="0"/>
              <a:buChar char="•"/>
            </a:pPr>
            <a:r>
              <a:rPr lang="fr-FR" sz="2000" b="1" dirty="0" smtClean="0">
                <a:solidFill>
                  <a:srgbClr val="A14A7B"/>
                </a:solidFill>
                <a:latin typeface="Calibri" pitchFamily="34" charset="0"/>
              </a:rPr>
              <a:t>Développer </a:t>
            </a:r>
            <a:r>
              <a:rPr lang="fr-FR" sz="2000" b="1" dirty="0">
                <a:solidFill>
                  <a:srgbClr val="A14A7B"/>
                </a:solidFill>
                <a:latin typeface="Calibri" pitchFamily="34" charset="0"/>
              </a:rPr>
              <a:t>une stratégie locale répondant aux besoins de la population en matière de prévention, d’accès aux soins et de continuité de ceux-ci, ainsi que d’inclusion sociale</a:t>
            </a:r>
          </a:p>
          <a:p>
            <a:endParaRPr lang="fr-FR" dirty="0">
              <a:latin typeface="Calibri" pitchFamily="34" charset="0"/>
            </a:endParaRPr>
          </a:p>
          <a:p>
            <a:endParaRPr lang="fr-FR" dirty="0" smtClean="0">
              <a:latin typeface="Calibri" pitchFamily="34" charset="0"/>
            </a:endParaRPr>
          </a:p>
        </p:txBody>
      </p:sp>
    </p:spTree>
    <p:extLst>
      <p:ext uri="{BB962C8B-B14F-4D97-AF65-F5344CB8AC3E}">
        <p14:creationId xmlns:p14="http://schemas.microsoft.com/office/powerpoint/2010/main" val="3124752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cap="all" dirty="0"/>
              <a:t>Actions prioritaires du </a:t>
            </a:r>
            <a:r>
              <a:rPr lang="fr-FR" sz="2400" dirty="0"/>
              <a:t>CLSM</a:t>
            </a:r>
          </a:p>
        </p:txBody>
      </p:sp>
      <p:sp>
        <p:nvSpPr>
          <p:cNvPr id="3" name="Espace réservé du contenu 2"/>
          <p:cNvSpPr>
            <a:spLocks noGrp="1"/>
          </p:cNvSpPr>
          <p:nvPr>
            <p:ph idx="1"/>
          </p:nvPr>
        </p:nvSpPr>
        <p:spPr>
          <a:xfrm>
            <a:off x="683568" y="1275606"/>
            <a:ext cx="8064896" cy="3240360"/>
          </a:xfrm>
        </p:spPr>
        <p:txBody>
          <a:bodyPr/>
          <a:lstStyle/>
          <a:p>
            <a:r>
              <a:rPr lang="fr-FR" sz="2400" dirty="0" smtClean="0">
                <a:solidFill>
                  <a:srgbClr val="C00000"/>
                </a:solidFill>
                <a:latin typeface="Calibri" panose="020F0502020204030204" pitchFamily="34" charset="0"/>
              </a:rPr>
              <a:t>Focus sur l’aide </a:t>
            </a:r>
            <a:r>
              <a:rPr lang="fr-FR" sz="2400" dirty="0">
                <a:solidFill>
                  <a:srgbClr val="C00000"/>
                </a:solidFill>
                <a:latin typeface="Calibri" panose="020F0502020204030204" pitchFamily="34" charset="0"/>
              </a:rPr>
              <a:t>à la résolution des situations psychosociales </a:t>
            </a:r>
            <a:r>
              <a:rPr lang="fr-FR" sz="2400" dirty="0" smtClean="0">
                <a:solidFill>
                  <a:srgbClr val="C00000"/>
                </a:solidFill>
                <a:latin typeface="Calibri" panose="020F0502020204030204" pitchFamily="34" charset="0"/>
              </a:rPr>
              <a:t>complexes</a:t>
            </a:r>
          </a:p>
          <a:p>
            <a:endParaRPr lang="fr-FR" sz="2000" dirty="0"/>
          </a:p>
          <a:p>
            <a:pPr marL="285750" lvl="1" indent="-285750">
              <a:buFont typeface="Arial" panose="020B0604020202020204" pitchFamily="34" charset="0"/>
              <a:buChar char="•"/>
            </a:pPr>
            <a:r>
              <a:rPr lang="fr-FR" sz="1800" dirty="0" smtClean="0">
                <a:solidFill>
                  <a:schemeClr val="accent2"/>
                </a:solidFill>
                <a:latin typeface="Calibri" panose="020F0502020204030204" pitchFamily="34" charset="0"/>
              </a:rPr>
              <a:t>Le </a:t>
            </a:r>
            <a:r>
              <a:rPr lang="fr-FR" sz="1800" dirty="0">
                <a:solidFill>
                  <a:schemeClr val="accent2"/>
                </a:solidFill>
                <a:latin typeface="Calibri" panose="020F0502020204030204" pitchFamily="34" charset="0"/>
              </a:rPr>
              <a:t>CLSM </a:t>
            </a:r>
            <a:r>
              <a:rPr lang="fr-FR" sz="1800" dirty="0" smtClean="0">
                <a:solidFill>
                  <a:schemeClr val="accent2"/>
                </a:solidFill>
                <a:latin typeface="Calibri" panose="020F0502020204030204" pitchFamily="34" charset="0"/>
              </a:rPr>
              <a:t>met en place un groupe de  </a:t>
            </a:r>
            <a:r>
              <a:rPr lang="fr-FR" sz="1800" dirty="0">
                <a:solidFill>
                  <a:schemeClr val="accent2"/>
                </a:solidFill>
                <a:latin typeface="Calibri" panose="020F0502020204030204" pitchFamily="34" charset="0"/>
              </a:rPr>
              <a:t>de travail visant à résoudre de manière partenariale des situations psychosociales </a:t>
            </a:r>
            <a:r>
              <a:rPr lang="fr-FR" sz="1800" dirty="0" smtClean="0">
                <a:solidFill>
                  <a:schemeClr val="accent2"/>
                </a:solidFill>
                <a:latin typeface="Calibri" panose="020F0502020204030204" pitchFamily="34" charset="0"/>
              </a:rPr>
              <a:t>complexes</a:t>
            </a:r>
          </a:p>
          <a:p>
            <a:pPr marL="0" lvl="1" indent="0">
              <a:buNone/>
            </a:pPr>
            <a:endParaRPr lang="fr-FR" sz="1800" dirty="0" smtClean="0">
              <a:solidFill>
                <a:schemeClr val="accent2"/>
              </a:solidFill>
              <a:latin typeface="Calibri" panose="020F0502020204030204" pitchFamily="34" charset="0"/>
            </a:endParaRPr>
          </a:p>
          <a:p>
            <a:pPr marL="285750" lvl="1" indent="-285750">
              <a:buFont typeface="Arial" panose="020B0604020202020204" pitchFamily="34" charset="0"/>
              <a:buChar char="•"/>
            </a:pPr>
            <a:r>
              <a:rPr lang="fr-FR" sz="1800" dirty="0" smtClean="0">
                <a:solidFill>
                  <a:schemeClr val="accent2"/>
                </a:solidFill>
                <a:latin typeface="Calibri" panose="020F0502020204030204" pitchFamily="34" charset="0"/>
              </a:rPr>
              <a:t>Il met </a:t>
            </a:r>
            <a:r>
              <a:rPr lang="fr-FR" sz="1800" dirty="0">
                <a:solidFill>
                  <a:schemeClr val="accent2"/>
                </a:solidFill>
                <a:latin typeface="Calibri" panose="020F0502020204030204" pitchFamily="34" charset="0"/>
              </a:rPr>
              <a:t>à cet effet en place des règles déontologiques assurant l’équilibre entre l’échange des informations nécessaires, le respect du secret professionnel ainsi que le respect des personnes et la recherche de l’adhésion de celles-ci aux mesures les </a:t>
            </a:r>
            <a:r>
              <a:rPr lang="fr-FR" sz="1800" dirty="0" smtClean="0">
                <a:solidFill>
                  <a:schemeClr val="accent2"/>
                </a:solidFill>
                <a:latin typeface="Calibri" panose="020F0502020204030204" pitchFamily="34" charset="0"/>
              </a:rPr>
              <a:t>concernant</a:t>
            </a:r>
            <a:endParaRPr lang="fr-FR" sz="1800" dirty="0">
              <a:solidFill>
                <a:schemeClr val="accent2"/>
              </a:solidFill>
              <a:latin typeface="Calibri" panose="020F0502020204030204" pitchFamily="34" charset="0"/>
            </a:endParaRPr>
          </a:p>
        </p:txBody>
      </p:sp>
    </p:spTree>
    <p:extLst>
      <p:ext uri="{BB962C8B-B14F-4D97-AF65-F5344CB8AC3E}">
        <p14:creationId xmlns:p14="http://schemas.microsoft.com/office/powerpoint/2010/main" val="2257236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500" cap="all" dirty="0">
                <a:latin typeface="Calibri" panose="020F0502020204030204" pitchFamily="34" charset="0"/>
              </a:rPr>
              <a:t>Gouvernance du </a:t>
            </a:r>
            <a:r>
              <a:rPr lang="fr-FR" sz="2500" cap="all" dirty="0" smtClean="0">
                <a:latin typeface="Calibri" panose="020F0502020204030204" pitchFamily="34" charset="0"/>
              </a:rPr>
              <a:t>CLSM</a:t>
            </a:r>
            <a:endParaRPr lang="fr-FR" sz="2500" cap="all" dirty="0">
              <a:latin typeface="Calibri" panose="020F0502020204030204" pitchFamily="34" charset="0"/>
            </a:endParaRPr>
          </a:p>
        </p:txBody>
      </p:sp>
      <p:sp>
        <p:nvSpPr>
          <p:cNvPr id="3" name="Espace réservé du contenu 2"/>
          <p:cNvSpPr>
            <a:spLocks noGrp="1"/>
          </p:cNvSpPr>
          <p:nvPr>
            <p:ph idx="1"/>
          </p:nvPr>
        </p:nvSpPr>
        <p:spPr>
          <a:xfrm>
            <a:off x="467544" y="1059582"/>
            <a:ext cx="8003232" cy="3420639"/>
          </a:xfrm>
        </p:spPr>
        <p:txBody>
          <a:bodyPr/>
          <a:lstStyle/>
          <a:p>
            <a:pPr marL="342900" indent="-342900">
              <a:buFont typeface="Arial" panose="020B0604020202020204" pitchFamily="34" charset="0"/>
              <a:buChar char="•"/>
            </a:pPr>
            <a:r>
              <a:rPr lang="fr-FR" sz="1800" b="1" dirty="0">
                <a:solidFill>
                  <a:schemeClr val="accent2"/>
                </a:solidFill>
                <a:latin typeface="Calibri" panose="020F0502020204030204" pitchFamily="34" charset="0"/>
              </a:rPr>
              <a:t>Le Maire ou l’élu représentant un regroupement de communes préside le CLSM </a:t>
            </a:r>
            <a:r>
              <a:rPr lang="fr-FR" sz="1800" dirty="0">
                <a:solidFill>
                  <a:schemeClr val="accent2"/>
                </a:solidFill>
                <a:latin typeface="Calibri" panose="020F0502020204030204" pitchFamily="34" charset="0"/>
              </a:rPr>
              <a:t>et fixe la composition de son Comité de pilotage  et de l’Assemblée plénière</a:t>
            </a:r>
          </a:p>
          <a:p>
            <a:pPr marL="342900" indent="-342900">
              <a:buFont typeface="Arial" panose="020B0604020202020204" pitchFamily="34" charset="0"/>
              <a:buChar char="•"/>
            </a:pPr>
            <a:endParaRPr lang="fr-FR" sz="1800" dirty="0">
              <a:solidFill>
                <a:schemeClr val="accent2"/>
              </a:solidFill>
              <a:latin typeface="Calibri" panose="020F0502020204030204" pitchFamily="34" charset="0"/>
            </a:endParaRPr>
          </a:p>
          <a:p>
            <a:pPr marL="342900" indent="-342900">
              <a:buFont typeface="Arial" panose="020B0604020202020204" pitchFamily="34" charset="0"/>
              <a:buChar char="•"/>
            </a:pPr>
            <a:r>
              <a:rPr lang="fr-FR" sz="1800" dirty="0" smtClean="0">
                <a:solidFill>
                  <a:schemeClr val="accent2"/>
                </a:solidFill>
                <a:latin typeface="Calibri" panose="020F0502020204030204" pitchFamily="34" charset="0"/>
              </a:rPr>
              <a:t>Les chefs </a:t>
            </a:r>
            <a:r>
              <a:rPr lang="fr-FR" sz="1800" dirty="0">
                <a:solidFill>
                  <a:schemeClr val="accent2"/>
                </a:solidFill>
                <a:latin typeface="Calibri" panose="020F0502020204030204" pitchFamily="34" charset="0"/>
              </a:rPr>
              <a:t>de </a:t>
            </a:r>
            <a:r>
              <a:rPr lang="fr-FR" sz="1800" dirty="0" smtClean="0">
                <a:solidFill>
                  <a:schemeClr val="accent2"/>
                </a:solidFill>
                <a:latin typeface="Calibri" panose="020F0502020204030204" pitchFamily="34" charset="0"/>
              </a:rPr>
              <a:t>secteur </a:t>
            </a:r>
            <a:r>
              <a:rPr lang="fr-FR" sz="1800" dirty="0">
                <a:solidFill>
                  <a:schemeClr val="accent2"/>
                </a:solidFill>
                <a:latin typeface="Calibri" panose="020F0502020204030204" pitchFamily="34" charset="0"/>
              </a:rPr>
              <a:t>ou de </a:t>
            </a:r>
            <a:r>
              <a:rPr lang="fr-FR" sz="1800" dirty="0" smtClean="0">
                <a:solidFill>
                  <a:schemeClr val="accent2"/>
                </a:solidFill>
                <a:latin typeface="Calibri" panose="020F0502020204030204" pitchFamily="34" charset="0"/>
              </a:rPr>
              <a:t>pôle sectoriel de la </a:t>
            </a:r>
            <a:r>
              <a:rPr lang="fr-FR" sz="1800" dirty="0">
                <a:solidFill>
                  <a:schemeClr val="accent2"/>
                </a:solidFill>
                <a:latin typeface="Calibri" panose="020F0502020204030204" pitchFamily="34" charset="0"/>
              </a:rPr>
              <a:t>psychiatrie </a:t>
            </a:r>
            <a:r>
              <a:rPr lang="fr-FR" sz="1800" dirty="0" smtClean="0">
                <a:solidFill>
                  <a:schemeClr val="accent2"/>
                </a:solidFill>
                <a:latin typeface="Calibri" panose="020F0502020204030204" pitchFamily="34" charset="0"/>
              </a:rPr>
              <a:t>publique (adultes et pédopsychiatrie) sont </a:t>
            </a:r>
            <a:r>
              <a:rPr lang="fr-FR" sz="1800" dirty="0">
                <a:solidFill>
                  <a:schemeClr val="accent2"/>
                </a:solidFill>
                <a:latin typeface="Calibri" panose="020F0502020204030204" pitchFamily="34" charset="0"/>
              </a:rPr>
              <a:t>étroitement </a:t>
            </a:r>
            <a:r>
              <a:rPr lang="fr-FR" sz="1800" dirty="0" smtClean="0">
                <a:solidFill>
                  <a:schemeClr val="accent2"/>
                </a:solidFill>
                <a:latin typeface="Calibri" panose="020F0502020204030204" pitchFamily="34" charset="0"/>
              </a:rPr>
              <a:t>associés </a:t>
            </a:r>
            <a:r>
              <a:rPr lang="fr-FR" sz="1800" dirty="0">
                <a:solidFill>
                  <a:schemeClr val="accent2"/>
                </a:solidFill>
                <a:latin typeface="Calibri" panose="020F0502020204030204" pitchFamily="34" charset="0"/>
              </a:rPr>
              <a:t>au pilotage du </a:t>
            </a:r>
            <a:r>
              <a:rPr lang="fr-FR" sz="1800" dirty="0" smtClean="0">
                <a:solidFill>
                  <a:schemeClr val="accent2"/>
                </a:solidFill>
                <a:latin typeface="Calibri" panose="020F0502020204030204" pitchFamily="34" charset="0"/>
              </a:rPr>
              <a:t>CLSM</a:t>
            </a:r>
            <a:endParaRPr lang="fr-FR" sz="1800" dirty="0">
              <a:solidFill>
                <a:schemeClr val="accent2"/>
              </a:solidFill>
              <a:latin typeface="Calibri" panose="020F0502020204030204" pitchFamily="34" charset="0"/>
            </a:endParaRPr>
          </a:p>
          <a:p>
            <a:pPr marL="342900" indent="-342900">
              <a:buFont typeface="Arial" panose="020B0604020202020204" pitchFamily="34" charset="0"/>
              <a:buChar char="•"/>
            </a:pPr>
            <a:endParaRPr lang="fr-FR" sz="1800" dirty="0">
              <a:solidFill>
                <a:schemeClr val="accent2"/>
              </a:solidFill>
              <a:latin typeface="Calibri" panose="020F0502020204030204" pitchFamily="34" charset="0"/>
            </a:endParaRPr>
          </a:p>
          <a:p>
            <a:pPr marL="342900" indent="-342900">
              <a:buFont typeface="Arial" panose="020B0604020202020204" pitchFamily="34" charset="0"/>
              <a:buChar char="•"/>
            </a:pPr>
            <a:r>
              <a:rPr lang="fr-FR" sz="1800" dirty="0">
                <a:solidFill>
                  <a:schemeClr val="accent2"/>
                </a:solidFill>
                <a:latin typeface="Calibri" panose="020F0502020204030204" pitchFamily="34" charset="0"/>
              </a:rPr>
              <a:t>Les représentants des usagers et des aidants sont partie prenante </a:t>
            </a:r>
            <a:r>
              <a:rPr lang="fr-FR" sz="1800" dirty="0" smtClean="0">
                <a:solidFill>
                  <a:schemeClr val="accent2"/>
                </a:solidFill>
                <a:latin typeface="Calibri" panose="020F0502020204030204" pitchFamily="34" charset="0"/>
              </a:rPr>
              <a:t>du </a:t>
            </a:r>
            <a:r>
              <a:rPr lang="fr-FR" sz="1800" dirty="0">
                <a:solidFill>
                  <a:schemeClr val="accent2"/>
                </a:solidFill>
                <a:latin typeface="Calibri" panose="020F0502020204030204" pitchFamily="34" charset="0"/>
              </a:rPr>
              <a:t>CLSM dès sa </a:t>
            </a:r>
            <a:r>
              <a:rPr lang="fr-FR" sz="1800" dirty="0" smtClean="0">
                <a:solidFill>
                  <a:schemeClr val="accent2"/>
                </a:solidFill>
                <a:latin typeface="Calibri" panose="020F0502020204030204" pitchFamily="34" charset="0"/>
              </a:rPr>
              <a:t>constitution</a:t>
            </a:r>
            <a:endParaRPr lang="fr-FR" sz="1800" dirty="0">
              <a:solidFill>
                <a:schemeClr val="accent2"/>
              </a:solidFill>
              <a:latin typeface="Calibri" panose="020F0502020204030204" pitchFamily="34" charset="0"/>
            </a:endParaRPr>
          </a:p>
          <a:p>
            <a:pPr marL="342900" indent="-342900">
              <a:buFont typeface="Arial" panose="020B0604020202020204" pitchFamily="34" charset="0"/>
              <a:buChar char="•"/>
            </a:pPr>
            <a:endParaRPr lang="fr-FR" sz="1800" dirty="0">
              <a:solidFill>
                <a:schemeClr val="accent2"/>
              </a:solidFill>
              <a:latin typeface="Calibri" panose="020F0502020204030204" pitchFamily="34" charset="0"/>
            </a:endParaRPr>
          </a:p>
          <a:p>
            <a:pPr marL="342900" indent="-342900">
              <a:buFont typeface="Arial" panose="020B0604020202020204" pitchFamily="34" charset="0"/>
              <a:buChar char="•"/>
            </a:pPr>
            <a:r>
              <a:rPr lang="fr-FR" sz="1800" dirty="0">
                <a:solidFill>
                  <a:schemeClr val="accent2"/>
                </a:solidFill>
                <a:latin typeface="Calibri" panose="020F0502020204030204" pitchFamily="34" charset="0"/>
              </a:rPr>
              <a:t>La délégation territoriale de l’ARS est représentée au comité de </a:t>
            </a:r>
            <a:r>
              <a:rPr lang="fr-FR" sz="1800" dirty="0" smtClean="0">
                <a:solidFill>
                  <a:schemeClr val="accent2"/>
                </a:solidFill>
                <a:latin typeface="Calibri" panose="020F0502020204030204" pitchFamily="34" charset="0"/>
              </a:rPr>
              <a:t>pilotage</a:t>
            </a:r>
            <a:endParaRPr lang="fr-FR" sz="1800" dirty="0">
              <a:solidFill>
                <a:schemeClr val="accent2"/>
              </a:solidFill>
              <a:latin typeface="Calibri" panose="020F0502020204030204" pitchFamily="34" charset="0"/>
            </a:endParaRPr>
          </a:p>
        </p:txBody>
      </p:sp>
    </p:spTree>
    <p:extLst>
      <p:ext uri="{BB962C8B-B14F-4D97-AF65-F5344CB8AC3E}">
        <p14:creationId xmlns:p14="http://schemas.microsoft.com/office/powerpoint/2010/main" val="2801600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500" cap="all" dirty="0">
                <a:latin typeface="Calibri" panose="020F0502020204030204" pitchFamily="34" charset="0"/>
              </a:rPr>
              <a:t>Les facteurs </a:t>
            </a:r>
            <a:r>
              <a:rPr lang="fr-FR" sz="2500" cap="all" dirty="0" smtClean="0">
                <a:latin typeface="Calibri" panose="020F0502020204030204" pitchFamily="34" charset="0"/>
              </a:rPr>
              <a:t>favorisants</a:t>
            </a:r>
            <a:endParaRPr lang="fr-FR" sz="2500" cap="all" dirty="0">
              <a:latin typeface="Calibri" panose="020F0502020204030204" pitchFamily="34" charset="0"/>
            </a:endParaRPr>
          </a:p>
        </p:txBody>
      </p:sp>
      <p:sp>
        <p:nvSpPr>
          <p:cNvPr id="3" name="Espace réservé du contenu 2"/>
          <p:cNvSpPr>
            <a:spLocks noGrp="1"/>
          </p:cNvSpPr>
          <p:nvPr>
            <p:ph idx="1"/>
          </p:nvPr>
        </p:nvSpPr>
        <p:spPr>
          <a:xfrm>
            <a:off x="457200" y="951310"/>
            <a:ext cx="8147248" cy="3420640"/>
          </a:xfrm>
        </p:spPr>
        <p:txBody>
          <a:bodyPr/>
          <a:lstStyle/>
          <a:p>
            <a:pPr marL="0" indent="0"/>
            <a:endParaRPr lang="fr-FR" sz="1800" dirty="0" smtClean="0">
              <a:latin typeface="Calibri" panose="020F0502020204030204" pitchFamily="34" charset="0"/>
            </a:endParaRPr>
          </a:p>
          <a:p>
            <a:pPr marL="285750" indent="-285750">
              <a:buFont typeface="Arial" panose="020B0604020202020204" pitchFamily="34" charset="0"/>
              <a:buChar char="•"/>
            </a:pPr>
            <a:r>
              <a:rPr lang="fr-FR" sz="1800" dirty="0" smtClean="0">
                <a:solidFill>
                  <a:schemeClr val="accent2"/>
                </a:solidFill>
                <a:latin typeface="Calibri" panose="020F0502020204030204" pitchFamily="34" charset="0"/>
              </a:rPr>
              <a:t>L’existence </a:t>
            </a:r>
            <a:r>
              <a:rPr lang="fr-FR" sz="1800" dirty="0">
                <a:solidFill>
                  <a:schemeClr val="accent2"/>
                </a:solidFill>
                <a:latin typeface="Calibri" panose="020F0502020204030204" pitchFamily="34" charset="0"/>
              </a:rPr>
              <a:t>d’un </a:t>
            </a:r>
            <a:r>
              <a:rPr lang="fr-FR" sz="1800" b="1" dirty="0">
                <a:solidFill>
                  <a:schemeClr val="accent2"/>
                </a:solidFill>
                <a:latin typeface="Calibri" panose="020F0502020204030204" pitchFamily="34" charset="0"/>
              </a:rPr>
              <a:t>diagnostic</a:t>
            </a:r>
            <a:r>
              <a:rPr lang="fr-FR" sz="1800" dirty="0">
                <a:solidFill>
                  <a:schemeClr val="accent2"/>
                </a:solidFill>
                <a:latin typeface="Calibri" panose="020F0502020204030204" pitchFamily="34" charset="0"/>
              </a:rPr>
              <a:t>, réalisé notamment dans le cadre d’un </a:t>
            </a:r>
            <a:r>
              <a:rPr lang="fr-FR" sz="1800" b="1" dirty="0">
                <a:solidFill>
                  <a:schemeClr val="accent2"/>
                </a:solidFill>
                <a:latin typeface="Calibri" panose="020F0502020204030204" pitchFamily="34" charset="0"/>
              </a:rPr>
              <a:t>Atelier Santé </a:t>
            </a:r>
            <a:r>
              <a:rPr lang="fr-FR" sz="1800" b="1" dirty="0" smtClean="0">
                <a:solidFill>
                  <a:schemeClr val="accent2"/>
                </a:solidFill>
                <a:latin typeface="Calibri" panose="020F0502020204030204" pitchFamily="34" charset="0"/>
              </a:rPr>
              <a:t>Ville </a:t>
            </a:r>
            <a:r>
              <a:rPr lang="fr-FR" sz="1800" dirty="0" smtClean="0">
                <a:solidFill>
                  <a:schemeClr val="accent2"/>
                </a:solidFill>
                <a:latin typeface="Calibri" panose="020F0502020204030204" pitchFamily="34" charset="0"/>
              </a:rPr>
              <a:t>(participatif)</a:t>
            </a:r>
            <a:endParaRPr lang="fr-FR" sz="1800" dirty="0">
              <a:solidFill>
                <a:schemeClr val="accent2"/>
              </a:solidFill>
              <a:latin typeface="Calibri" panose="020F0502020204030204" pitchFamily="34" charset="0"/>
            </a:endParaRPr>
          </a:p>
          <a:p>
            <a:pPr marL="285750" indent="-285750">
              <a:buFont typeface="Arial" panose="020B0604020202020204" pitchFamily="34" charset="0"/>
              <a:buChar char="•"/>
            </a:pPr>
            <a:r>
              <a:rPr lang="fr-FR" sz="1800" dirty="0">
                <a:solidFill>
                  <a:schemeClr val="accent2"/>
                </a:solidFill>
                <a:latin typeface="Calibri" panose="020F0502020204030204" pitchFamily="34" charset="0"/>
              </a:rPr>
              <a:t>L’existence </a:t>
            </a:r>
            <a:r>
              <a:rPr lang="fr-FR" sz="1800" dirty="0" smtClean="0">
                <a:solidFill>
                  <a:schemeClr val="accent2"/>
                </a:solidFill>
                <a:latin typeface="Calibri" panose="020F0502020204030204" pitchFamily="34" charset="0"/>
              </a:rPr>
              <a:t>sur </a:t>
            </a:r>
            <a:r>
              <a:rPr lang="fr-FR" sz="1800" dirty="0">
                <a:solidFill>
                  <a:schemeClr val="accent2"/>
                </a:solidFill>
                <a:latin typeface="Calibri" panose="020F0502020204030204" pitchFamily="34" charset="0"/>
              </a:rPr>
              <a:t>la ville d’un </a:t>
            </a:r>
            <a:r>
              <a:rPr lang="fr-FR" sz="1800" b="1" dirty="0" smtClean="0">
                <a:solidFill>
                  <a:schemeClr val="accent2"/>
                </a:solidFill>
                <a:latin typeface="Calibri" panose="020F0502020204030204" pitchFamily="34" charset="0"/>
              </a:rPr>
              <a:t>service </a:t>
            </a:r>
            <a:r>
              <a:rPr lang="fr-FR" sz="1800" b="1" dirty="0">
                <a:solidFill>
                  <a:schemeClr val="accent2"/>
                </a:solidFill>
                <a:latin typeface="Calibri" panose="020F0502020204030204" pitchFamily="34" charset="0"/>
              </a:rPr>
              <a:t>dédié aux questions de santé </a:t>
            </a:r>
          </a:p>
          <a:p>
            <a:pPr marL="285750" indent="-285750">
              <a:buFont typeface="Arial" panose="020B0604020202020204" pitchFamily="34" charset="0"/>
              <a:buChar char="•"/>
            </a:pPr>
            <a:r>
              <a:rPr lang="fr-FR" sz="1800" dirty="0">
                <a:solidFill>
                  <a:schemeClr val="accent2"/>
                </a:solidFill>
                <a:latin typeface="Calibri" panose="020F0502020204030204" pitchFamily="34" charset="0"/>
              </a:rPr>
              <a:t>L’existence d’un </a:t>
            </a:r>
            <a:r>
              <a:rPr lang="fr-FR" sz="1800" b="1" dirty="0">
                <a:solidFill>
                  <a:schemeClr val="accent2"/>
                </a:solidFill>
                <a:latin typeface="Calibri" panose="020F0502020204030204" pitchFamily="34" charset="0"/>
              </a:rPr>
              <a:t>réseau de santé mentale ou d’un(e) RESAD</a:t>
            </a:r>
          </a:p>
          <a:p>
            <a:pPr marL="285750" indent="-285750">
              <a:buFont typeface="Arial" panose="020B0604020202020204" pitchFamily="34" charset="0"/>
              <a:buChar char="•"/>
            </a:pPr>
            <a:r>
              <a:rPr lang="fr-FR" sz="1800" dirty="0">
                <a:solidFill>
                  <a:schemeClr val="accent2"/>
                </a:solidFill>
                <a:latin typeface="Calibri" panose="020F0502020204030204" pitchFamily="34" charset="0"/>
              </a:rPr>
              <a:t>L’existence d’une </a:t>
            </a:r>
            <a:r>
              <a:rPr lang="fr-FR" sz="1800" b="1" dirty="0">
                <a:solidFill>
                  <a:schemeClr val="accent2"/>
                </a:solidFill>
                <a:latin typeface="Calibri" panose="020F0502020204030204" pitchFamily="34" charset="0"/>
              </a:rPr>
              <a:t>équipe mobile « psychiatrie précarité »</a:t>
            </a:r>
          </a:p>
          <a:p>
            <a:endParaRPr lang="fr-FR" dirty="0">
              <a:solidFill>
                <a:schemeClr val="accent2"/>
              </a:solidFill>
            </a:endParaRPr>
          </a:p>
          <a:p>
            <a:r>
              <a:rPr lang="fr-FR" sz="1800" dirty="0">
                <a:solidFill>
                  <a:srgbClr val="C00000"/>
                </a:solidFill>
                <a:latin typeface="Calibri" panose="020F0502020204030204" pitchFamily="34" charset="0"/>
              </a:rPr>
              <a:t>Mais surtout :</a:t>
            </a:r>
          </a:p>
          <a:p>
            <a:pPr marL="285750" indent="-285750">
              <a:buFont typeface="Arial" panose="020B0604020202020204" pitchFamily="34" charset="0"/>
              <a:buChar char="•"/>
            </a:pPr>
            <a:r>
              <a:rPr lang="fr-FR" sz="1800" b="1" dirty="0">
                <a:solidFill>
                  <a:schemeClr val="accent2"/>
                </a:solidFill>
                <a:latin typeface="Calibri" panose="020F0502020204030204" pitchFamily="34" charset="0"/>
              </a:rPr>
              <a:t>L’engagement des élus et des équipes de psychiatrie</a:t>
            </a:r>
          </a:p>
          <a:p>
            <a:pPr marL="285750" indent="-285750">
              <a:buFont typeface="Arial" panose="020B0604020202020204" pitchFamily="34" charset="0"/>
              <a:buChar char="•"/>
            </a:pPr>
            <a:r>
              <a:rPr lang="fr-FR" sz="1800" b="1" dirty="0">
                <a:solidFill>
                  <a:schemeClr val="accent2"/>
                </a:solidFill>
                <a:latin typeface="Calibri" panose="020F0502020204030204" pitchFamily="34" charset="0"/>
              </a:rPr>
              <a:t>Les possibilités de participation des usagers et/ou de leurs </a:t>
            </a:r>
            <a:r>
              <a:rPr lang="fr-FR" sz="1800" b="1" dirty="0" smtClean="0">
                <a:solidFill>
                  <a:schemeClr val="accent2"/>
                </a:solidFill>
                <a:latin typeface="Calibri" panose="020F0502020204030204" pitchFamily="34" charset="0"/>
              </a:rPr>
              <a:t>proches</a:t>
            </a:r>
            <a:endParaRPr lang="fr-FR" sz="1800" b="1" dirty="0">
              <a:solidFill>
                <a:schemeClr val="accent2"/>
              </a:solidFill>
              <a:latin typeface="Calibri" panose="020F0502020204030204" pitchFamily="34" charset="0"/>
            </a:endParaRPr>
          </a:p>
        </p:txBody>
      </p:sp>
    </p:spTree>
    <p:extLst>
      <p:ext uri="{BB962C8B-B14F-4D97-AF65-F5344CB8AC3E}">
        <p14:creationId xmlns:p14="http://schemas.microsoft.com/office/powerpoint/2010/main" val="1806009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que_ppt_ars_2013-12-16_12-37-0_864">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fr-FR" altLang="fr-FR" sz="1000" b="0" i="0" u="none" strike="noStrike" cap="none" normalizeH="0" baseline="0" smtClean="0">
            <a:ln>
              <a:noFill/>
            </a:ln>
            <a:solidFill>
              <a:srgbClr val="002395"/>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fr-FR" altLang="fr-FR" sz="1000" b="0" i="0" u="none" strike="noStrike" cap="none" normalizeH="0" baseline="0" smtClean="0">
            <a:ln>
              <a:noFill/>
            </a:ln>
            <a:solidFill>
              <a:srgbClr val="002395"/>
            </a:solidFill>
            <a:effectLst/>
            <a:latin typeface="Arial" charset="0"/>
          </a:defRPr>
        </a:defPPr>
      </a:lstStyle>
    </a:lnDef>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fr-FR" altLang="fr-FR" sz="1000" b="0" i="0" u="none" strike="noStrike" cap="none" normalizeH="0" baseline="0" smtClean="0">
            <a:ln>
              <a:noFill/>
            </a:ln>
            <a:solidFill>
              <a:srgbClr val="002395"/>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fr-FR" altLang="fr-FR" sz="1000" b="0" i="0" u="none" strike="noStrike" cap="none" normalizeH="0" baseline="0" smtClean="0">
            <a:ln>
              <a:noFill/>
            </a:ln>
            <a:solidFill>
              <a:srgbClr val="002395"/>
            </a:solidFill>
            <a:effectLst/>
            <a:latin typeface="Arial" charset="0"/>
          </a:defRPr>
        </a:defPPr>
      </a:lstStyle>
    </a:lnDef>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plate au 021105">
  <a:themeElements>
    <a:clrScheme name="Template au 021105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plate au 021105">
      <a:majorFont>
        <a:latin typeface="Arial"/>
        <a:ea typeface="Arial"/>
        <a:cs typeface="Arial"/>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emplate au 021105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au 02110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plate au 021105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au 021105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au 02110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au 02110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plate au 02110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1652</TotalTime>
  <Words>1235</Words>
  <Application>Microsoft Office PowerPoint</Application>
  <PresentationFormat>Affichage à l'écran (16:9)</PresentationFormat>
  <Paragraphs>438</Paragraphs>
  <Slides>14</Slides>
  <Notes>3</Notes>
  <HiddenSlides>0</HiddenSlides>
  <MMClips>0</MMClips>
  <ScaleCrop>false</ScaleCrop>
  <HeadingPairs>
    <vt:vector size="4" baseType="variant">
      <vt:variant>
        <vt:lpstr>Thème</vt:lpstr>
      </vt:variant>
      <vt:variant>
        <vt:i4>4</vt:i4>
      </vt:variant>
      <vt:variant>
        <vt:lpstr>Titres des diapositives</vt:lpstr>
      </vt:variant>
      <vt:variant>
        <vt:i4>14</vt:i4>
      </vt:variant>
    </vt:vector>
  </HeadingPairs>
  <TitlesOfParts>
    <vt:vector size="18" baseType="lpstr">
      <vt:lpstr>masque_ppt_ars_2013-12-16_12-37-0_864</vt:lpstr>
      <vt:lpstr>Modèle par défaut</vt:lpstr>
      <vt:lpstr>Template au 021105</vt:lpstr>
      <vt:lpstr>1_Thème Office</vt:lpstr>
      <vt:lpstr>SOUTENIR LE DEVELOPPEMENT DES CONSEILS LOCAUX DE SANTE MENTALE (CLSM) EN ILE DE FRANCE </vt:lpstr>
      <vt:lpstr>CONTEXTE NATIONAL</vt:lpstr>
      <vt:lpstr>L’engagement de l’ARSIF</vt:lpstr>
      <vt:lpstr>CALENDRIER: 2012 - 2016</vt:lpstr>
      <vt:lpstr>CALENDRIER: 2012 - 2016</vt:lpstr>
      <vt:lpstr>Missions d’UN CLSM (CAHIER DE CHARGES) </vt:lpstr>
      <vt:lpstr>Actions prioritaires du CLSM</vt:lpstr>
      <vt:lpstr>Gouvernance du CLSM</vt:lpstr>
      <vt:lpstr>Les facteurs favorisants</vt:lpstr>
      <vt:lpstr>LES RESULTATS ATTENDUS</vt:lpstr>
      <vt:lpstr>CLSM de la Seine Saint Denis</vt:lpstr>
      <vt:lpstr>Présentation PowerPoint</vt:lpstr>
      <vt:lpstr>Présentation PowerPoint</vt:lpstr>
      <vt:lpstr>Merci!</vt:lpstr>
    </vt:vector>
  </TitlesOfParts>
  <Company>CNFPT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CARON Estelle</dc:creator>
  <cp:lastModifiedBy>ARCELLA-GIRAUX, Pilar</cp:lastModifiedBy>
  <cp:revision>107</cp:revision>
  <dcterms:created xsi:type="dcterms:W3CDTF">2013-02-26T08:41:22Z</dcterms:created>
  <dcterms:modified xsi:type="dcterms:W3CDTF">2014-10-22T10:33:28Z</dcterms:modified>
</cp:coreProperties>
</file>